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86"/>
  </p:notesMasterIdLst>
  <p:sldIdLst>
    <p:sldId id="256" r:id="rId2"/>
    <p:sldId id="386" r:id="rId3"/>
    <p:sldId id="459" r:id="rId4"/>
    <p:sldId id="406" r:id="rId5"/>
    <p:sldId id="460" r:id="rId6"/>
    <p:sldId id="461" r:id="rId7"/>
    <p:sldId id="462" r:id="rId8"/>
    <p:sldId id="463" r:id="rId9"/>
    <p:sldId id="464" r:id="rId10"/>
    <p:sldId id="465" r:id="rId11"/>
    <p:sldId id="466" r:id="rId12"/>
    <p:sldId id="467" r:id="rId13"/>
    <p:sldId id="468" r:id="rId14"/>
    <p:sldId id="469" r:id="rId15"/>
    <p:sldId id="470" r:id="rId16"/>
    <p:sldId id="516" r:id="rId17"/>
    <p:sldId id="471" r:id="rId18"/>
    <p:sldId id="472" r:id="rId19"/>
    <p:sldId id="473" r:id="rId20"/>
    <p:sldId id="474" r:id="rId21"/>
    <p:sldId id="475"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5" r:id="rId41"/>
    <p:sldId id="496" r:id="rId42"/>
    <p:sldId id="497" r:id="rId43"/>
    <p:sldId id="498" r:id="rId44"/>
    <p:sldId id="499" r:id="rId45"/>
    <p:sldId id="500" r:id="rId46"/>
    <p:sldId id="513" r:id="rId47"/>
    <p:sldId id="502" r:id="rId48"/>
    <p:sldId id="514" r:id="rId49"/>
    <p:sldId id="501" r:id="rId50"/>
    <p:sldId id="515" r:id="rId51"/>
    <p:sldId id="503" r:id="rId52"/>
    <p:sldId id="504" r:id="rId53"/>
    <p:sldId id="506" r:id="rId54"/>
    <p:sldId id="505" r:id="rId55"/>
    <p:sldId id="507" r:id="rId56"/>
    <p:sldId id="517" r:id="rId57"/>
    <p:sldId id="531" r:id="rId58"/>
    <p:sldId id="532" r:id="rId59"/>
    <p:sldId id="535" r:id="rId60"/>
    <p:sldId id="536" r:id="rId61"/>
    <p:sldId id="518" r:id="rId62"/>
    <p:sldId id="529" r:id="rId63"/>
    <p:sldId id="530" r:id="rId64"/>
    <p:sldId id="533" r:id="rId65"/>
    <p:sldId id="534" r:id="rId66"/>
    <p:sldId id="519" r:id="rId67"/>
    <p:sldId id="520" r:id="rId68"/>
    <p:sldId id="521" r:id="rId69"/>
    <p:sldId id="537" r:id="rId70"/>
    <p:sldId id="538" r:id="rId71"/>
    <p:sldId id="539" r:id="rId72"/>
    <p:sldId id="540" r:id="rId73"/>
    <p:sldId id="541" r:id="rId74"/>
    <p:sldId id="542" r:id="rId75"/>
    <p:sldId id="543" r:id="rId76"/>
    <p:sldId id="544" r:id="rId77"/>
    <p:sldId id="545" r:id="rId78"/>
    <p:sldId id="546" r:id="rId79"/>
    <p:sldId id="547" r:id="rId80"/>
    <p:sldId id="522" r:id="rId81"/>
    <p:sldId id="548" r:id="rId82"/>
    <p:sldId id="523" r:id="rId83"/>
    <p:sldId id="549" r:id="rId84"/>
    <p:sldId id="524" r:id="rId8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DD343A"/>
    <a:srgbClr val="6393C8"/>
    <a:srgbClr val="89B1DF"/>
    <a:srgbClr val="801713"/>
    <a:srgbClr val="805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CD1271-499D-43CA-BAE0-2599657BE46E}" v="925" dt="2024-06-05T06:27:45.933"/>
  </p1510:revLst>
</p1510:revInfo>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07" autoAdjust="0"/>
    <p:restoredTop sz="95655" autoAdjust="0"/>
  </p:normalViewPr>
  <p:slideViewPr>
    <p:cSldViewPr snapToGrid="0" snapToObjects="1">
      <p:cViewPr varScale="1">
        <p:scale>
          <a:sx n="116" d="100"/>
          <a:sy n="116" d="100"/>
        </p:scale>
        <p:origin x="206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Youhuan" userId="31ef2ba0f36c268c" providerId="LiveId" clId="{C957827F-F1E8-46A9-8B35-9AD8F277F134}"/>
    <pc:docChg chg="undo custSel addSld delSld modSld sldOrd modMainMaster">
      <pc:chgData name="Li Youhuan" userId="31ef2ba0f36c268c" providerId="LiveId" clId="{C957827F-F1E8-46A9-8B35-9AD8F277F134}" dt="2022-05-30T11:40:48.190" v="828"/>
      <pc:docMkLst>
        <pc:docMk/>
      </pc:docMkLst>
      <pc:sldChg chg="addSp delSp modSp mod">
        <pc:chgData name="Li Youhuan" userId="31ef2ba0f36c268c" providerId="LiveId" clId="{C957827F-F1E8-46A9-8B35-9AD8F277F134}" dt="2022-05-30T09:42:31.196" v="95" actId="1076"/>
        <pc:sldMkLst>
          <pc:docMk/>
          <pc:sldMk cId="392338468" sldId="256"/>
        </pc:sldMkLst>
        <pc:spChg chg="add del mod ord">
          <ac:chgData name="Li Youhuan" userId="31ef2ba0f36c268c" providerId="LiveId" clId="{C957827F-F1E8-46A9-8B35-9AD8F277F134}" dt="2022-05-30T09:42:19.883" v="94" actId="478"/>
          <ac:spMkLst>
            <pc:docMk/>
            <pc:sldMk cId="392338468" sldId="256"/>
            <ac:spMk id="2" creationId="{6EE78E9E-C587-4894-B7E4-21EEE69736F6}"/>
          </ac:spMkLst>
        </pc:spChg>
        <pc:spChg chg="mod ord">
          <ac:chgData name="Li Youhuan" userId="31ef2ba0f36c268c" providerId="LiveId" clId="{C957827F-F1E8-46A9-8B35-9AD8F277F134}" dt="2022-05-30T09:42:31.196" v="95" actId="1076"/>
          <ac:spMkLst>
            <pc:docMk/>
            <pc:sldMk cId="392338468" sldId="256"/>
            <ac:spMk id="4" creationId="{00000000-0000-0000-0000-000000000000}"/>
          </ac:spMkLst>
        </pc:spChg>
        <pc:spChg chg="mod">
          <ac:chgData name="Li Youhuan" userId="31ef2ba0f36c268c" providerId="LiveId" clId="{C957827F-F1E8-46A9-8B35-9AD8F277F134}" dt="2022-05-30T09:34:15.423" v="16" actId="20577"/>
          <ac:spMkLst>
            <pc:docMk/>
            <pc:sldMk cId="392338468" sldId="256"/>
            <ac:spMk id="5" creationId="{00000000-0000-0000-0000-000000000000}"/>
          </ac:spMkLst>
        </pc:spChg>
        <pc:picChg chg="add del mod">
          <ac:chgData name="Li Youhuan" userId="31ef2ba0f36c268c" providerId="LiveId" clId="{C957827F-F1E8-46A9-8B35-9AD8F277F134}" dt="2022-05-30T09:33:36.488" v="8" actId="478"/>
          <ac:picMkLst>
            <pc:docMk/>
            <pc:sldMk cId="392338468" sldId="256"/>
            <ac:picMk id="1026" creationId="{29494582-1598-455A-9553-675E619CA645}"/>
          </ac:picMkLst>
        </pc:picChg>
        <pc:picChg chg="add del mod">
          <ac:chgData name="Li Youhuan" userId="31ef2ba0f36c268c" providerId="LiveId" clId="{C957827F-F1E8-46A9-8B35-9AD8F277F134}" dt="2022-05-30T09:38:26.144" v="37" actId="478"/>
          <ac:picMkLst>
            <pc:docMk/>
            <pc:sldMk cId="392338468" sldId="256"/>
            <ac:picMk id="1028" creationId="{EF68A3C4-6B8C-4913-B34B-EDC10C819E32}"/>
          </ac:picMkLst>
        </pc:picChg>
        <pc:picChg chg="add del mod">
          <ac:chgData name="Li Youhuan" userId="31ef2ba0f36c268c" providerId="LiveId" clId="{C957827F-F1E8-46A9-8B35-9AD8F277F134}" dt="2022-05-30T09:40:03.971" v="53" actId="478"/>
          <ac:picMkLst>
            <pc:docMk/>
            <pc:sldMk cId="392338468" sldId="256"/>
            <ac:picMk id="1030" creationId="{6EA1F98F-0578-48A1-87B4-B18A33761740}"/>
          </ac:picMkLst>
        </pc:picChg>
      </pc:sldChg>
      <pc:sldChg chg="addSp delSp modSp mod">
        <pc:chgData name="Li Youhuan" userId="31ef2ba0f36c268c" providerId="LiveId" clId="{C957827F-F1E8-46A9-8B35-9AD8F277F134}" dt="2022-05-30T10:12:42.778" v="129"/>
        <pc:sldMkLst>
          <pc:docMk/>
          <pc:sldMk cId="1257835386" sldId="257"/>
        </pc:sldMkLst>
        <pc:spChg chg="mod">
          <ac:chgData name="Li Youhuan" userId="31ef2ba0f36c268c" providerId="LiveId" clId="{C957827F-F1E8-46A9-8B35-9AD8F277F134}" dt="2022-05-30T10:11:21.036" v="98" actId="14100"/>
          <ac:spMkLst>
            <pc:docMk/>
            <pc:sldMk cId="1257835386" sldId="257"/>
            <ac:spMk id="6" creationId="{00000000-0000-0000-0000-000000000000}"/>
          </ac:spMkLst>
        </pc:spChg>
        <pc:spChg chg="del">
          <ac:chgData name="Li Youhuan" userId="31ef2ba0f36c268c" providerId="LiveId" clId="{C957827F-F1E8-46A9-8B35-9AD8F277F134}" dt="2022-05-30T10:11:25.318" v="99" actId="478"/>
          <ac:spMkLst>
            <pc:docMk/>
            <pc:sldMk cId="1257835386" sldId="257"/>
            <ac:spMk id="7" creationId="{00000000-0000-0000-0000-000000000000}"/>
          </ac:spMkLst>
        </pc:spChg>
        <pc:spChg chg="mod">
          <ac:chgData name="Li Youhuan" userId="31ef2ba0f36c268c" providerId="LiveId" clId="{C957827F-F1E8-46A9-8B35-9AD8F277F134}" dt="2022-05-30T10:12:24.625" v="126" actId="1035"/>
          <ac:spMkLst>
            <pc:docMk/>
            <pc:sldMk cId="1257835386" sldId="257"/>
            <ac:spMk id="9" creationId="{00000000-0000-0000-0000-000000000000}"/>
          </ac:spMkLst>
        </pc:spChg>
        <pc:spChg chg="del">
          <ac:chgData name="Li Youhuan" userId="31ef2ba0f36c268c" providerId="LiveId" clId="{C957827F-F1E8-46A9-8B35-9AD8F277F134}" dt="2022-05-30T10:11:27.448" v="100" actId="478"/>
          <ac:spMkLst>
            <pc:docMk/>
            <pc:sldMk cId="1257835386" sldId="257"/>
            <ac:spMk id="11" creationId="{00000000-0000-0000-0000-000000000000}"/>
          </ac:spMkLst>
        </pc:spChg>
        <pc:spChg chg="add mod">
          <ac:chgData name="Li Youhuan" userId="31ef2ba0f36c268c" providerId="LiveId" clId="{C957827F-F1E8-46A9-8B35-9AD8F277F134}" dt="2022-05-30T10:12:42.778" v="129"/>
          <ac:spMkLst>
            <pc:docMk/>
            <pc:sldMk cId="1257835386" sldId="257"/>
            <ac:spMk id="14" creationId="{0D97CD7A-A9FA-41D3-ACC4-962D9FE0365D}"/>
          </ac:spMkLst>
        </pc:spChg>
        <pc:spChg chg="add mod">
          <ac:chgData name="Li Youhuan" userId="31ef2ba0f36c268c" providerId="LiveId" clId="{C957827F-F1E8-46A9-8B35-9AD8F277F134}" dt="2022-05-30T10:12:19.101" v="124" actId="1038"/>
          <ac:spMkLst>
            <pc:docMk/>
            <pc:sldMk cId="1257835386" sldId="257"/>
            <ac:spMk id="15" creationId="{A86EBF68-1C91-4F96-87CA-856686997B11}"/>
          </ac:spMkLst>
        </pc:spChg>
      </pc:sldChg>
      <pc:sldChg chg="addSp modSp mod">
        <pc:chgData name="Li Youhuan" userId="31ef2ba0f36c268c" providerId="LiveId" clId="{C957827F-F1E8-46A9-8B35-9AD8F277F134}" dt="2022-05-30T10:39:00.401" v="292" actId="1076"/>
        <pc:sldMkLst>
          <pc:docMk/>
          <pc:sldMk cId="1037446049" sldId="266"/>
        </pc:sldMkLst>
        <pc:spChg chg="mod">
          <ac:chgData name="Li Youhuan" userId="31ef2ba0f36c268c" providerId="LiveId" clId="{C957827F-F1E8-46A9-8B35-9AD8F277F134}" dt="2022-05-30T10:38:43.300" v="276"/>
          <ac:spMkLst>
            <pc:docMk/>
            <pc:sldMk cId="1037446049" sldId="266"/>
            <ac:spMk id="4" creationId="{00000000-0000-0000-0000-000000000000}"/>
          </ac:spMkLst>
        </pc:spChg>
        <pc:spChg chg="add mod">
          <ac:chgData name="Li Youhuan" userId="31ef2ba0f36c268c" providerId="LiveId" clId="{C957827F-F1E8-46A9-8B35-9AD8F277F134}" dt="2022-05-30T10:39:00.401" v="292" actId="1076"/>
          <ac:spMkLst>
            <pc:docMk/>
            <pc:sldMk cId="1037446049" sldId="266"/>
            <ac:spMk id="25" creationId="{CA617B46-BA87-433D-8342-F776C2CD54F3}"/>
          </ac:spMkLst>
        </pc:spChg>
      </pc:sldChg>
      <pc:sldChg chg="modSp mod">
        <pc:chgData name="Li Youhuan" userId="31ef2ba0f36c268c" providerId="LiveId" clId="{C957827F-F1E8-46A9-8B35-9AD8F277F134}" dt="2022-05-30T10:25:28.865" v="168" actId="1076"/>
        <pc:sldMkLst>
          <pc:docMk/>
          <pc:sldMk cId="509621993" sldId="270"/>
        </pc:sldMkLst>
        <pc:spChg chg="mod">
          <ac:chgData name="Li Youhuan" userId="31ef2ba0f36c268c" providerId="LiveId" clId="{C957827F-F1E8-46A9-8B35-9AD8F277F134}" dt="2022-05-30T10:25:28.865" v="168" actId="1076"/>
          <ac:spMkLst>
            <pc:docMk/>
            <pc:sldMk cId="509621993" sldId="270"/>
            <ac:spMk id="14" creationId="{00000000-0000-0000-0000-000000000000}"/>
          </ac:spMkLst>
        </pc:spChg>
      </pc:sldChg>
      <pc:sldChg chg="modSp mod ord">
        <pc:chgData name="Li Youhuan" userId="31ef2ba0f36c268c" providerId="LiveId" clId="{C957827F-F1E8-46A9-8B35-9AD8F277F134}" dt="2022-05-30T11:22:17.106" v="690"/>
        <pc:sldMkLst>
          <pc:docMk/>
          <pc:sldMk cId="3664108045" sldId="271"/>
        </pc:sldMkLst>
        <pc:spChg chg="mod">
          <ac:chgData name="Li Youhuan" userId="31ef2ba0f36c268c" providerId="LiveId" clId="{C957827F-F1E8-46A9-8B35-9AD8F277F134}" dt="2022-05-30T11:22:17.106" v="690"/>
          <ac:spMkLst>
            <pc:docMk/>
            <pc:sldMk cId="3664108045" sldId="271"/>
            <ac:spMk id="2" creationId="{1B6776D5-91FC-49CB-BF20-73037ECD218D}"/>
          </ac:spMkLst>
        </pc:spChg>
      </pc:sldChg>
      <pc:sldChg chg="modSp mod ord">
        <pc:chgData name="Li Youhuan" userId="31ef2ba0f36c268c" providerId="LiveId" clId="{C957827F-F1E8-46A9-8B35-9AD8F277F134}" dt="2022-05-30T11:22:22.083" v="692"/>
        <pc:sldMkLst>
          <pc:docMk/>
          <pc:sldMk cId="808304698" sldId="272"/>
        </pc:sldMkLst>
        <pc:spChg chg="mod">
          <ac:chgData name="Li Youhuan" userId="31ef2ba0f36c268c" providerId="LiveId" clId="{C957827F-F1E8-46A9-8B35-9AD8F277F134}" dt="2022-05-30T11:22:22.083" v="692"/>
          <ac:spMkLst>
            <pc:docMk/>
            <pc:sldMk cId="808304698" sldId="272"/>
            <ac:spMk id="2" creationId="{9737AE10-424A-462D-9AB7-B396F332D362}"/>
          </ac:spMkLst>
        </pc:spChg>
      </pc:sldChg>
      <pc:sldChg chg="modSp mod ord">
        <pc:chgData name="Li Youhuan" userId="31ef2ba0f36c268c" providerId="LiveId" clId="{C957827F-F1E8-46A9-8B35-9AD8F277F134}" dt="2022-05-30T11:22:24.071" v="693"/>
        <pc:sldMkLst>
          <pc:docMk/>
          <pc:sldMk cId="3955606127" sldId="273"/>
        </pc:sldMkLst>
        <pc:spChg chg="mod">
          <ac:chgData name="Li Youhuan" userId="31ef2ba0f36c268c" providerId="LiveId" clId="{C957827F-F1E8-46A9-8B35-9AD8F277F134}" dt="2022-05-30T11:22:24.071" v="693"/>
          <ac:spMkLst>
            <pc:docMk/>
            <pc:sldMk cId="3955606127" sldId="273"/>
            <ac:spMk id="5" creationId="{4B4A34A0-A989-47ED-83AC-FE517F9902F4}"/>
          </ac:spMkLst>
        </pc:spChg>
      </pc:sldChg>
      <pc:sldChg chg="modSp mod ord">
        <pc:chgData name="Li Youhuan" userId="31ef2ba0f36c268c" providerId="LiveId" clId="{C957827F-F1E8-46A9-8B35-9AD8F277F134}" dt="2022-05-30T11:22:26.519" v="694"/>
        <pc:sldMkLst>
          <pc:docMk/>
          <pc:sldMk cId="3595003575" sldId="274"/>
        </pc:sldMkLst>
        <pc:spChg chg="mod">
          <ac:chgData name="Li Youhuan" userId="31ef2ba0f36c268c" providerId="LiveId" clId="{C957827F-F1E8-46A9-8B35-9AD8F277F134}" dt="2022-05-30T11:22:26.519" v="694"/>
          <ac:spMkLst>
            <pc:docMk/>
            <pc:sldMk cId="3595003575" sldId="274"/>
            <ac:spMk id="2" creationId="{A4DF909F-5DB1-4A11-998D-7AA0BBD240A9}"/>
          </ac:spMkLst>
        </pc:spChg>
      </pc:sldChg>
      <pc:sldChg chg="modSp mod">
        <pc:chgData name="Li Youhuan" userId="31ef2ba0f36c268c" providerId="LiveId" clId="{C957827F-F1E8-46A9-8B35-9AD8F277F134}" dt="2022-05-30T10:28:14.450" v="179"/>
        <pc:sldMkLst>
          <pc:docMk/>
          <pc:sldMk cId="1716688922" sldId="321"/>
        </pc:sldMkLst>
        <pc:spChg chg="mod">
          <ac:chgData name="Li Youhuan" userId="31ef2ba0f36c268c" providerId="LiveId" clId="{C957827F-F1E8-46A9-8B35-9AD8F277F134}" dt="2022-05-30T10:28:14.450" v="179"/>
          <ac:spMkLst>
            <pc:docMk/>
            <pc:sldMk cId="1716688922" sldId="321"/>
            <ac:spMk id="6" creationId="{00000000-0000-0000-0000-000000000000}"/>
          </ac:spMkLst>
        </pc:spChg>
      </pc:sldChg>
      <pc:sldChg chg="modSp mod">
        <pc:chgData name="Li Youhuan" userId="31ef2ba0f36c268c" providerId="LiveId" clId="{C957827F-F1E8-46A9-8B35-9AD8F277F134}" dt="2022-05-30T11:05:06.823" v="539" actId="20577"/>
        <pc:sldMkLst>
          <pc:docMk/>
          <pc:sldMk cId="1404729748" sldId="327"/>
        </pc:sldMkLst>
        <pc:spChg chg="mod">
          <ac:chgData name="Li Youhuan" userId="31ef2ba0f36c268c" providerId="LiveId" clId="{C957827F-F1E8-46A9-8B35-9AD8F277F134}" dt="2022-05-30T11:05:06.823" v="539" actId="20577"/>
          <ac:spMkLst>
            <pc:docMk/>
            <pc:sldMk cId="1404729748" sldId="327"/>
            <ac:spMk id="4" creationId="{00000000-0000-0000-0000-000000000000}"/>
          </ac:spMkLst>
        </pc:spChg>
      </pc:sldChg>
      <pc:sldChg chg="modSp mod">
        <pc:chgData name="Li Youhuan" userId="31ef2ba0f36c268c" providerId="LiveId" clId="{C957827F-F1E8-46A9-8B35-9AD8F277F134}" dt="2022-05-30T11:05:14.871" v="546" actId="20577"/>
        <pc:sldMkLst>
          <pc:docMk/>
          <pc:sldMk cId="2005143165" sldId="328"/>
        </pc:sldMkLst>
        <pc:spChg chg="mod">
          <ac:chgData name="Li Youhuan" userId="31ef2ba0f36c268c" providerId="LiveId" clId="{C957827F-F1E8-46A9-8B35-9AD8F277F134}" dt="2022-05-30T11:05:14.871" v="546" actId="20577"/>
          <ac:spMkLst>
            <pc:docMk/>
            <pc:sldMk cId="2005143165" sldId="328"/>
            <ac:spMk id="10" creationId="{00000000-0000-0000-0000-000000000000}"/>
          </ac:spMkLst>
        </pc:spChg>
      </pc:sldChg>
      <pc:sldChg chg="addSp delSp modSp mod ord">
        <pc:chgData name="Li Youhuan" userId="31ef2ba0f36c268c" providerId="LiveId" clId="{C957827F-F1E8-46A9-8B35-9AD8F277F134}" dt="2022-05-30T10:38:28.321" v="273"/>
        <pc:sldMkLst>
          <pc:docMk/>
          <pc:sldMk cId="1250448396" sldId="330"/>
        </pc:sldMkLst>
        <pc:spChg chg="mod">
          <ac:chgData name="Li Youhuan" userId="31ef2ba0f36c268c" providerId="LiveId" clId="{C957827F-F1E8-46A9-8B35-9AD8F277F134}" dt="2022-05-30T10:38:28.321" v="273"/>
          <ac:spMkLst>
            <pc:docMk/>
            <pc:sldMk cId="1250448396" sldId="330"/>
            <ac:spMk id="5" creationId="{00000000-0000-0000-0000-000000000000}"/>
          </ac:spMkLst>
        </pc:spChg>
        <pc:spChg chg="del">
          <ac:chgData name="Li Youhuan" userId="31ef2ba0f36c268c" providerId="LiveId" clId="{C957827F-F1E8-46A9-8B35-9AD8F277F134}" dt="2022-05-30T10:29:22.801" v="183" actId="478"/>
          <ac:spMkLst>
            <pc:docMk/>
            <pc:sldMk cId="1250448396" sldId="330"/>
            <ac:spMk id="8" creationId="{00000000-0000-0000-0000-000000000000}"/>
          </ac:spMkLst>
        </pc:spChg>
        <pc:spChg chg="del">
          <ac:chgData name="Li Youhuan" userId="31ef2ba0f36c268c" providerId="LiveId" clId="{C957827F-F1E8-46A9-8B35-9AD8F277F134}" dt="2022-05-30T10:29:22.801" v="183" actId="478"/>
          <ac:spMkLst>
            <pc:docMk/>
            <pc:sldMk cId="1250448396" sldId="330"/>
            <ac:spMk id="9" creationId="{00000000-0000-0000-0000-000000000000}"/>
          </ac:spMkLst>
        </pc:spChg>
        <pc:spChg chg="del">
          <ac:chgData name="Li Youhuan" userId="31ef2ba0f36c268c" providerId="LiveId" clId="{C957827F-F1E8-46A9-8B35-9AD8F277F134}" dt="2022-05-30T10:29:22.801" v="183" actId="478"/>
          <ac:spMkLst>
            <pc:docMk/>
            <pc:sldMk cId="1250448396" sldId="330"/>
            <ac:spMk id="10" creationId="{00000000-0000-0000-0000-000000000000}"/>
          </ac:spMkLst>
        </pc:spChg>
        <pc:spChg chg="del">
          <ac:chgData name="Li Youhuan" userId="31ef2ba0f36c268c" providerId="LiveId" clId="{C957827F-F1E8-46A9-8B35-9AD8F277F134}" dt="2022-05-30T10:29:22.801" v="183" actId="478"/>
          <ac:spMkLst>
            <pc:docMk/>
            <pc:sldMk cId="1250448396" sldId="330"/>
            <ac:spMk id="11" creationId="{00000000-0000-0000-0000-000000000000}"/>
          </ac:spMkLst>
        </pc:spChg>
        <pc:spChg chg="del">
          <ac:chgData name="Li Youhuan" userId="31ef2ba0f36c268c" providerId="LiveId" clId="{C957827F-F1E8-46A9-8B35-9AD8F277F134}" dt="2022-05-30T10:29:22.801" v="183" actId="478"/>
          <ac:spMkLst>
            <pc:docMk/>
            <pc:sldMk cId="1250448396" sldId="330"/>
            <ac:spMk id="14" creationId="{00000000-0000-0000-0000-000000000000}"/>
          </ac:spMkLst>
        </pc:spChg>
        <pc:spChg chg="del">
          <ac:chgData name="Li Youhuan" userId="31ef2ba0f36c268c" providerId="LiveId" clId="{C957827F-F1E8-46A9-8B35-9AD8F277F134}" dt="2022-05-30T10:29:22.801" v="183" actId="478"/>
          <ac:spMkLst>
            <pc:docMk/>
            <pc:sldMk cId="1250448396" sldId="330"/>
            <ac:spMk id="15" creationId="{00000000-0000-0000-0000-000000000000}"/>
          </ac:spMkLst>
        </pc:spChg>
        <pc:spChg chg="del">
          <ac:chgData name="Li Youhuan" userId="31ef2ba0f36c268c" providerId="LiveId" clId="{C957827F-F1E8-46A9-8B35-9AD8F277F134}" dt="2022-05-30T10:29:22.801" v="183" actId="478"/>
          <ac:spMkLst>
            <pc:docMk/>
            <pc:sldMk cId="1250448396" sldId="330"/>
            <ac:spMk id="16" creationId="{00000000-0000-0000-0000-000000000000}"/>
          </ac:spMkLst>
        </pc:spChg>
        <pc:spChg chg="del">
          <ac:chgData name="Li Youhuan" userId="31ef2ba0f36c268c" providerId="LiveId" clId="{C957827F-F1E8-46A9-8B35-9AD8F277F134}" dt="2022-05-30T10:29:22.801" v="183" actId="478"/>
          <ac:spMkLst>
            <pc:docMk/>
            <pc:sldMk cId="1250448396" sldId="330"/>
            <ac:spMk id="17" creationId="{00000000-0000-0000-0000-000000000000}"/>
          </ac:spMkLst>
        </pc:spChg>
        <pc:spChg chg="del">
          <ac:chgData name="Li Youhuan" userId="31ef2ba0f36c268c" providerId="LiveId" clId="{C957827F-F1E8-46A9-8B35-9AD8F277F134}" dt="2022-05-30T10:29:22.801" v="183" actId="478"/>
          <ac:spMkLst>
            <pc:docMk/>
            <pc:sldMk cId="1250448396" sldId="330"/>
            <ac:spMk id="20" creationId="{00000000-0000-0000-0000-000000000000}"/>
          </ac:spMkLst>
        </pc:spChg>
        <pc:spChg chg="del">
          <ac:chgData name="Li Youhuan" userId="31ef2ba0f36c268c" providerId="LiveId" clId="{C957827F-F1E8-46A9-8B35-9AD8F277F134}" dt="2022-05-30T10:29:22.801" v="183" actId="478"/>
          <ac:spMkLst>
            <pc:docMk/>
            <pc:sldMk cId="1250448396" sldId="330"/>
            <ac:spMk id="21" creationId="{00000000-0000-0000-0000-000000000000}"/>
          </ac:spMkLst>
        </pc:spChg>
        <pc:spChg chg="del">
          <ac:chgData name="Li Youhuan" userId="31ef2ba0f36c268c" providerId="LiveId" clId="{C957827F-F1E8-46A9-8B35-9AD8F277F134}" dt="2022-05-30T10:29:22.801" v="183" actId="478"/>
          <ac:spMkLst>
            <pc:docMk/>
            <pc:sldMk cId="1250448396" sldId="330"/>
            <ac:spMk id="22" creationId="{00000000-0000-0000-0000-000000000000}"/>
          </ac:spMkLst>
        </pc:spChg>
        <pc:spChg chg="del">
          <ac:chgData name="Li Youhuan" userId="31ef2ba0f36c268c" providerId="LiveId" clId="{C957827F-F1E8-46A9-8B35-9AD8F277F134}" dt="2022-05-30T10:29:22.801" v="183" actId="478"/>
          <ac:spMkLst>
            <pc:docMk/>
            <pc:sldMk cId="1250448396" sldId="330"/>
            <ac:spMk id="23" creationId="{00000000-0000-0000-0000-000000000000}"/>
          </ac:spMkLst>
        </pc:spChg>
        <pc:spChg chg="del">
          <ac:chgData name="Li Youhuan" userId="31ef2ba0f36c268c" providerId="LiveId" clId="{C957827F-F1E8-46A9-8B35-9AD8F277F134}" dt="2022-05-30T10:29:22.801" v="183" actId="478"/>
          <ac:spMkLst>
            <pc:docMk/>
            <pc:sldMk cId="1250448396" sldId="330"/>
            <ac:spMk id="26" creationId="{00000000-0000-0000-0000-000000000000}"/>
          </ac:spMkLst>
        </pc:spChg>
        <pc:spChg chg="del">
          <ac:chgData name="Li Youhuan" userId="31ef2ba0f36c268c" providerId="LiveId" clId="{C957827F-F1E8-46A9-8B35-9AD8F277F134}" dt="2022-05-30T10:29:22.801" v="183" actId="478"/>
          <ac:spMkLst>
            <pc:docMk/>
            <pc:sldMk cId="1250448396" sldId="330"/>
            <ac:spMk id="27" creationId="{00000000-0000-0000-0000-000000000000}"/>
          </ac:spMkLst>
        </pc:spChg>
        <pc:spChg chg="del">
          <ac:chgData name="Li Youhuan" userId="31ef2ba0f36c268c" providerId="LiveId" clId="{C957827F-F1E8-46A9-8B35-9AD8F277F134}" dt="2022-05-30T10:29:22.801" v="183" actId="478"/>
          <ac:spMkLst>
            <pc:docMk/>
            <pc:sldMk cId="1250448396" sldId="330"/>
            <ac:spMk id="28" creationId="{00000000-0000-0000-0000-000000000000}"/>
          </ac:spMkLst>
        </pc:spChg>
        <pc:spChg chg="del">
          <ac:chgData name="Li Youhuan" userId="31ef2ba0f36c268c" providerId="LiveId" clId="{C957827F-F1E8-46A9-8B35-9AD8F277F134}" dt="2022-05-30T10:29:22.801" v="183" actId="478"/>
          <ac:spMkLst>
            <pc:docMk/>
            <pc:sldMk cId="1250448396" sldId="330"/>
            <ac:spMk id="29" creationId="{00000000-0000-0000-0000-000000000000}"/>
          </ac:spMkLst>
        </pc:spChg>
        <pc:spChg chg="mod">
          <ac:chgData name="Li Youhuan" userId="31ef2ba0f36c268c" providerId="LiveId" clId="{C957827F-F1E8-46A9-8B35-9AD8F277F134}" dt="2022-05-30T10:29:29.805" v="184"/>
          <ac:spMkLst>
            <pc:docMk/>
            <pc:sldMk cId="1250448396" sldId="330"/>
            <ac:spMk id="30" creationId="{9DD0637C-89A5-4885-99C2-60410D5F7C19}"/>
          </ac:spMkLst>
        </pc:spChg>
        <pc:spChg chg="del">
          <ac:chgData name="Li Youhuan" userId="31ef2ba0f36c268c" providerId="LiveId" clId="{C957827F-F1E8-46A9-8B35-9AD8F277F134}" dt="2022-05-30T10:29:22.801" v="183" actId="478"/>
          <ac:spMkLst>
            <pc:docMk/>
            <pc:sldMk cId="1250448396" sldId="330"/>
            <ac:spMk id="31" creationId="{00000000-0000-0000-0000-000000000000}"/>
          </ac:spMkLst>
        </pc:spChg>
        <pc:spChg chg="del">
          <ac:chgData name="Li Youhuan" userId="31ef2ba0f36c268c" providerId="LiveId" clId="{C957827F-F1E8-46A9-8B35-9AD8F277F134}" dt="2022-05-30T10:29:22.801" v="183" actId="478"/>
          <ac:spMkLst>
            <pc:docMk/>
            <pc:sldMk cId="1250448396" sldId="330"/>
            <ac:spMk id="32" creationId="{00000000-0000-0000-0000-000000000000}"/>
          </ac:spMkLst>
        </pc:spChg>
        <pc:spChg chg="del">
          <ac:chgData name="Li Youhuan" userId="31ef2ba0f36c268c" providerId="LiveId" clId="{C957827F-F1E8-46A9-8B35-9AD8F277F134}" dt="2022-05-30T10:29:22.801" v="183" actId="478"/>
          <ac:spMkLst>
            <pc:docMk/>
            <pc:sldMk cId="1250448396" sldId="330"/>
            <ac:spMk id="33" creationId="{00000000-0000-0000-0000-000000000000}"/>
          </ac:spMkLst>
        </pc:spChg>
        <pc:spChg chg="del">
          <ac:chgData name="Li Youhuan" userId="31ef2ba0f36c268c" providerId="LiveId" clId="{C957827F-F1E8-46A9-8B35-9AD8F277F134}" dt="2022-05-30T10:29:22.801" v="183" actId="478"/>
          <ac:spMkLst>
            <pc:docMk/>
            <pc:sldMk cId="1250448396" sldId="330"/>
            <ac:spMk id="34" creationId="{00000000-0000-0000-0000-000000000000}"/>
          </ac:spMkLst>
        </pc:spChg>
        <pc:spChg chg="mod">
          <ac:chgData name="Li Youhuan" userId="31ef2ba0f36c268c" providerId="LiveId" clId="{C957827F-F1E8-46A9-8B35-9AD8F277F134}" dt="2022-05-30T10:29:29.805" v="184"/>
          <ac:spMkLst>
            <pc:docMk/>
            <pc:sldMk cId="1250448396" sldId="330"/>
            <ac:spMk id="36" creationId="{1EF654F4-97B0-49EE-AB96-AB1DF05E9B72}"/>
          </ac:spMkLst>
        </pc:spChg>
        <pc:spChg chg="mod">
          <ac:chgData name="Li Youhuan" userId="31ef2ba0f36c268c" providerId="LiveId" clId="{C957827F-F1E8-46A9-8B35-9AD8F277F134}" dt="2022-05-30T10:29:29.805" v="184"/>
          <ac:spMkLst>
            <pc:docMk/>
            <pc:sldMk cId="1250448396" sldId="330"/>
            <ac:spMk id="37" creationId="{74D575E8-3FE8-4872-AE23-F69757862C83}"/>
          </ac:spMkLst>
        </pc:spChg>
        <pc:spChg chg="mod">
          <ac:chgData name="Li Youhuan" userId="31ef2ba0f36c268c" providerId="LiveId" clId="{C957827F-F1E8-46A9-8B35-9AD8F277F134}" dt="2022-05-30T10:29:29.805" v="184"/>
          <ac:spMkLst>
            <pc:docMk/>
            <pc:sldMk cId="1250448396" sldId="330"/>
            <ac:spMk id="38" creationId="{F792A85E-70BA-4668-B023-4146EAF8B5BD}"/>
          </ac:spMkLst>
        </pc:spChg>
        <pc:spChg chg="mod">
          <ac:chgData name="Li Youhuan" userId="31ef2ba0f36c268c" providerId="LiveId" clId="{C957827F-F1E8-46A9-8B35-9AD8F277F134}" dt="2022-05-30T10:29:29.805" v="184"/>
          <ac:spMkLst>
            <pc:docMk/>
            <pc:sldMk cId="1250448396" sldId="330"/>
            <ac:spMk id="39" creationId="{83E43EC0-C740-424D-8AED-B10A7991D264}"/>
          </ac:spMkLst>
        </pc:spChg>
        <pc:spChg chg="mod">
          <ac:chgData name="Li Youhuan" userId="31ef2ba0f36c268c" providerId="LiveId" clId="{C957827F-F1E8-46A9-8B35-9AD8F277F134}" dt="2022-05-30T10:29:29.805" v="184"/>
          <ac:spMkLst>
            <pc:docMk/>
            <pc:sldMk cId="1250448396" sldId="330"/>
            <ac:spMk id="41" creationId="{CFD4E431-1C63-4EE9-84E1-3939C60C827C}"/>
          </ac:spMkLst>
        </pc:spChg>
        <pc:spChg chg="mod">
          <ac:chgData name="Li Youhuan" userId="31ef2ba0f36c268c" providerId="LiveId" clId="{C957827F-F1E8-46A9-8B35-9AD8F277F134}" dt="2022-05-30T10:29:29.805" v="184"/>
          <ac:spMkLst>
            <pc:docMk/>
            <pc:sldMk cId="1250448396" sldId="330"/>
            <ac:spMk id="42" creationId="{3B5665B8-1DD2-4037-9C69-E58DCCE9F9C2}"/>
          </ac:spMkLst>
        </pc:spChg>
        <pc:spChg chg="mod">
          <ac:chgData name="Li Youhuan" userId="31ef2ba0f36c268c" providerId="LiveId" clId="{C957827F-F1E8-46A9-8B35-9AD8F277F134}" dt="2022-05-30T10:29:29.805" v="184"/>
          <ac:spMkLst>
            <pc:docMk/>
            <pc:sldMk cId="1250448396" sldId="330"/>
            <ac:spMk id="45" creationId="{52D49D71-6780-4850-9912-1AD0E8BA45C9}"/>
          </ac:spMkLst>
        </pc:spChg>
        <pc:spChg chg="mod">
          <ac:chgData name="Li Youhuan" userId="31ef2ba0f36c268c" providerId="LiveId" clId="{C957827F-F1E8-46A9-8B35-9AD8F277F134}" dt="2022-05-30T10:29:29.805" v="184"/>
          <ac:spMkLst>
            <pc:docMk/>
            <pc:sldMk cId="1250448396" sldId="330"/>
            <ac:spMk id="46" creationId="{471864A3-AB25-47EA-9625-8FCCAF4F095D}"/>
          </ac:spMkLst>
        </pc:spChg>
        <pc:spChg chg="mod">
          <ac:chgData name="Li Youhuan" userId="31ef2ba0f36c268c" providerId="LiveId" clId="{C957827F-F1E8-46A9-8B35-9AD8F277F134}" dt="2022-05-30T10:29:29.805" v="184"/>
          <ac:spMkLst>
            <pc:docMk/>
            <pc:sldMk cId="1250448396" sldId="330"/>
            <ac:spMk id="47" creationId="{A85C5E87-B207-4F86-800E-6C9F545874A3}"/>
          </ac:spMkLst>
        </pc:spChg>
        <pc:spChg chg="mod">
          <ac:chgData name="Li Youhuan" userId="31ef2ba0f36c268c" providerId="LiveId" clId="{C957827F-F1E8-46A9-8B35-9AD8F277F134}" dt="2022-05-30T10:29:29.805" v="184"/>
          <ac:spMkLst>
            <pc:docMk/>
            <pc:sldMk cId="1250448396" sldId="330"/>
            <ac:spMk id="48" creationId="{C3083B87-FA5F-4E8C-9FE2-456F20929EE2}"/>
          </ac:spMkLst>
        </pc:spChg>
        <pc:spChg chg="mod">
          <ac:chgData name="Li Youhuan" userId="31ef2ba0f36c268c" providerId="LiveId" clId="{C957827F-F1E8-46A9-8B35-9AD8F277F134}" dt="2022-05-30T10:29:29.805" v="184"/>
          <ac:spMkLst>
            <pc:docMk/>
            <pc:sldMk cId="1250448396" sldId="330"/>
            <ac:spMk id="49" creationId="{D95BE779-9577-440D-9ABF-57DC4FB3887B}"/>
          </ac:spMkLst>
        </pc:spChg>
        <pc:spChg chg="mod">
          <ac:chgData name="Li Youhuan" userId="31ef2ba0f36c268c" providerId="LiveId" clId="{C957827F-F1E8-46A9-8B35-9AD8F277F134}" dt="2022-05-30T10:29:29.805" v="184"/>
          <ac:spMkLst>
            <pc:docMk/>
            <pc:sldMk cId="1250448396" sldId="330"/>
            <ac:spMk id="50" creationId="{1BC5FEF3-F8C7-469F-92BC-A2E4EE26390F}"/>
          </ac:spMkLst>
        </pc:spChg>
        <pc:spChg chg="mod">
          <ac:chgData name="Li Youhuan" userId="31ef2ba0f36c268c" providerId="LiveId" clId="{C957827F-F1E8-46A9-8B35-9AD8F277F134}" dt="2022-05-30T10:29:29.805" v="184"/>
          <ac:spMkLst>
            <pc:docMk/>
            <pc:sldMk cId="1250448396" sldId="330"/>
            <ac:spMk id="52" creationId="{064C43E7-EE30-4CD1-9AA4-F088F80ED3D0}"/>
          </ac:spMkLst>
        </pc:spChg>
        <pc:spChg chg="mod">
          <ac:chgData name="Li Youhuan" userId="31ef2ba0f36c268c" providerId="LiveId" clId="{C957827F-F1E8-46A9-8B35-9AD8F277F134}" dt="2022-05-30T10:29:29.805" v="184"/>
          <ac:spMkLst>
            <pc:docMk/>
            <pc:sldMk cId="1250448396" sldId="330"/>
            <ac:spMk id="55" creationId="{26AE2AD7-8F05-445E-9903-69281980A26E}"/>
          </ac:spMkLst>
        </pc:spChg>
        <pc:spChg chg="mod">
          <ac:chgData name="Li Youhuan" userId="31ef2ba0f36c268c" providerId="LiveId" clId="{C957827F-F1E8-46A9-8B35-9AD8F277F134}" dt="2022-05-30T10:29:29.805" v="184"/>
          <ac:spMkLst>
            <pc:docMk/>
            <pc:sldMk cId="1250448396" sldId="330"/>
            <ac:spMk id="56" creationId="{9D083D51-C737-414B-AA82-5AA20EBB9149}"/>
          </ac:spMkLst>
        </pc:spChg>
        <pc:spChg chg="mod">
          <ac:chgData name="Li Youhuan" userId="31ef2ba0f36c268c" providerId="LiveId" clId="{C957827F-F1E8-46A9-8B35-9AD8F277F134}" dt="2022-05-30T10:29:29.805" v="184"/>
          <ac:spMkLst>
            <pc:docMk/>
            <pc:sldMk cId="1250448396" sldId="330"/>
            <ac:spMk id="58" creationId="{28CB3D1A-68D9-42C8-9133-4CA2368848B2}"/>
          </ac:spMkLst>
        </pc:spChg>
        <pc:spChg chg="mod">
          <ac:chgData name="Li Youhuan" userId="31ef2ba0f36c268c" providerId="LiveId" clId="{C957827F-F1E8-46A9-8B35-9AD8F277F134}" dt="2022-05-30T10:29:29.805" v="184"/>
          <ac:spMkLst>
            <pc:docMk/>
            <pc:sldMk cId="1250448396" sldId="330"/>
            <ac:spMk id="59" creationId="{C69505FE-CF61-4176-8EA5-C149FF0F85E2}"/>
          </ac:spMkLst>
        </pc:spChg>
        <pc:grpChg chg="add del mod">
          <ac:chgData name="Li Youhuan" userId="31ef2ba0f36c268c" providerId="LiveId" clId="{C957827F-F1E8-46A9-8B35-9AD8F277F134}" dt="2022-05-30T10:29:34.168" v="190"/>
          <ac:grpSpMkLst>
            <pc:docMk/>
            <pc:sldMk cId="1250448396" sldId="330"/>
            <ac:grpSpMk id="24" creationId="{4BD4F68F-99C0-417A-AF9C-F3D37360444E}"/>
          </ac:grpSpMkLst>
        </pc:grpChg>
        <pc:grpChg chg="mod">
          <ac:chgData name="Li Youhuan" userId="31ef2ba0f36c268c" providerId="LiveId" clId="{C957827F-F1E8-46A9-8B35-9AD8F277F134}" dt="2022-05-30T10:29:29.805" v="184"/>
          <ac:grpSpMkLst>
            <pc:docMk/>
            <pc:sldMk cId="1250448396" sldId="330"/>
            <ac:grpSpMk id="25" creationId="{27B36E3E-98B1-4417-9E26-CC53760DA230}"/>
          </ac:grpSpMkLst>
        </pc:grpChg>
        <pc:grpChg chg="mod">
          <ac:chgData name="Li Youhuan" userId="31ef2ba0f36c268c" providerId="LiveId" clId="{C957827F-F1E8-46A9-8B35-9AD8F277F134}" dt="2022-05-30T10:29:29.805" v="184"/>
          <ac:grpSpMkLst>
            <pc:docMk/>
            <pc:sldMk cId="1250448396" sldId="330"/>
            <ac:grpSpMk id="35" creationId="{2F289C99-E0CC-4435-80EC-91D0A3FC24C3}"/>
          </ac:grpSpMkLst>
        </pc:grpChg>
        <pc:picChg chg="mod">
          <ac:chgData name="Li Youhuan" userId="31ef2ba0f36c268c" providerId="LiveId" clId="{C957827F-F1E8-46A9-8B35-9AD8F277F134}" dt="2022-05-30T10:29:29.805" v="184"/>
          <ac:picMkLst>
            <pc:docMk/>
            <pc:sldMk cId="1250448396" sldId="330"/>
            <ac:picMk id="51" creationId="{04C007BC-3086-4547-AAC0-904BA097D2DB}"/>
          </ac:picMkLst>
        </pc:picChg>
        <pc:picChg chg="mod">
          <ac:chgData name="Li Youhuan" userId="31ef2ba0f36c268c" providerId="LiveId" clId="{C957827F-F1E8-46A9-8B35-9AD8F277F134}" dt="2022-05-30T10:29:29.805" v="184"/>
          <ac:picMkLst>
            <pc:docMk/>
            <pc:sldMk cId="1250448396" sldId="330"/>
            <ac:picMk id="53" creationId="{519BD8D1-2A97-4C07-A10D-9B2C3EA6E723}"/>
          </ac:picMkLst>
        </pc:picChg>
        <pc:picChg chg="mod">
          <ac:chgData name="Li Youhuan" userId="31ef2ba0f36c268c" providerId="LiveId" clId="{C957827F-F1E8-46A9-8B35-9AD8F277F134}" dt="2022-05-30T10:29:29.805" v="184"/>
          <ac:picMkLst>
            <pc:docMk/>
            <pc:sldMk cId="1250448396" sldId="330"/>
            <ac:picMk id="54" creationId="{C73B09FC-FF26-470F-A044-8CD9F5EDE150}"/>
          </ac:picMkLst>
        </pc:picChg>
        <pc:picChg chg="mod">
          <ac:chgData name="Li Youhuan" userId="31ef2ba0f36c268c" providerId="LiveId" clId="{C957827F-F1E8-46A9-8B35-9AD8F277F134}" dt="2022-05-30T10:29:29.805" v="184"/>
          <ac:picMkLst>
            <pc:docMk/>
            <pc:sldMk cId="1250448396" sldId="330"/>
            <ac:picMk id="60" creationId="{50E5A493-31BF-424E-8387-ACA842F545DF}"/>
          </ac:picMkLst>
        </pc:picChg>
        <pc:cxnChg chg="mod">
          <ac:chgData name="Li Youhuan" userId="31ef2ba0f36c268c" providerId="LiveId" clId="{C957827F-F1E8-46A9-8B35-9AD8F277F134}" dt="2022-05-30T10:29:29.805" v="184"/>
          <ac:cxnSpMkLst>
            <pc:docMk/>
            <pc:sldMk cId="1250448396" sldId="330"/>
            <ac:cxnSpMk id="40" creationId="{0D0E9485-EDA0-4B7B-AB66-E6AB5A6F98CB}"/>
          </ac:cxnSpMkLst>
        </pc:cxnChg>
        <pc:cxnChg chg="mod">
          <ac:chgData name="Li Youhuan" userId="31ef2ba0f36c268c" providerId="LiveId" clId="{C957827F-F1E8-46A9-8B35-9AD8F277F134}" dt="2022-05-30T10:29:29.805" v="184"/>
          <ac:cxnSpMkLst>
            <pc:docMk/>
            <pc:sldMk cId="1250448396" sldId="330"/>
            <ac:cxnSpMk id="43" creationId="{0E06CFD1-D6E7-4547-A9CF-44993B640478}"/>
          </ac:cxnSpMkLst>
        </pc:cxnChg>
        <pc:cxnChg chg="mod">
          <ac:chgData name="Li Youhuan" userId="31ef2ba0f36c268c" providerId="LiveId" clId="{C957827F-F1E8-46A9-8B35-9AD8F277F134}" dt="2022-05-30T10:29:29.805" v="184"/>
          <ac:cxnSpMkLst>
            <pc:docMk/>
            <pc:sldMk cId="1250448396" sldId="330"/>
            <ac:cxnSpMk id="44" creationId="{ADAA4D43-1035-4ED9-AE12-E9BF872EABCD}"/>
          </ac:cxnSpMkLst>
        </pc:cxnChg>
        <pc:cxnChg chg="mod">
          <ac:chgData name="Li Youhuan" userId="31ef2ba0f36c268c" providerId="LiveId" clId="{C957827F-F1E8-46A9-8B35-9AD8F277F134}" dt="2022-05-30T10:29:29.805" v="184"/>
          <ac:cxnSpMkLst>
            <pc:docMk/>
            <pc:sldMk cId="1250448396" sldId="330"/>
            <ac:cxnSpMk id="57" creationId="{D9D7978B-5BDC-4E44-8687-56522136A69E}"/>
          </ac:cxnSpMkLst>
        </pc:cxnChg>
      </pc:sldChg>
      <pc:sldChg chg="del">
        <pc:chgData name="Li Youhuan" userId="31ef2ba0f36c268c" providerId="LiveId" clId="{C957827F-F1E8-46A9-8B35-9AD8F277F134}" dt="2022-05-30T10:49:49.651" v="299" actId="2696"/>
        <pc:sldMkLst>
          <pc:docMk/>
          <pc:sldMk cId="423075852" sldId="332"/>
        </pc:sldMkLst>
      </pc:sldChg>
      <pc:sldChg chg="ord">
        <pc:chgData name="Li Youhuan" userId="31ef2ba0f36c268c" providerId="LiveId" clId="{C957827F-F1E8-46A9-8B35-9AD8F277F134}" dt="2022-05-30T11:14:36.272" v="629"/>
        <pc:sldMkLst>
          <pc:docMk/>
          <pc:sldMk cId="317489347" sldId="333"/>
        </pc:sldMkLst>
      </pc:sldChg>
      <pc:sldChg chg="addSp modSp mod ord">
        <pc:chgData name="Li Youhuan" userId="31ef2ba0f36c268c" providerId="LiveId" clId="{C957827F-F1E8-46A9-8B35-9AD8F277F134}" dt="2022-05-30T11:14:38.865" v="631"/>
        <pc:sldMkLst>
          <pc:docMk/>
          <pc:sldMk cId="1694075881" sldId="334"/>
        </pc:sldMkLst>
        <pc:spChg chg="mod">
          <ac:chgData name="Li Youhuan" userId="31ef2ba0f36c268c" providerId="LiveId" clId="{C957827F-F1E8-46A9-8B35-9AD8F277F134}" dt="2022-05-30T10:54:20.302" v="362" actId="207"/>
          <ac:spMkLst>
            <pc:docMk/>
            <pc:sldMk cId="1694075881" sldId="334"/>
            <ac:spMk id="6" creationId="{00000000-0000-0000-0000-000000000000}"/>
          </ac:spMkLst>
        </pc:spChg>
        <pc:spChg chg="add mod">
          <ac:chgData name="Li Youhuan" userId="31ef2ba0f36c268c" providerId="LiveId" clId="{C957827F-F1E8-46A9-8B35-9AD8F277F134}" dt="2022-05-30T10:54:24.071" v="364" actId="113"/>
          <ac:spMkLst>
            <pc:docMk/>
            <pc:sldMk cId="1694075881" sldId="334"/>
            <ac:spMk id="10" creationId="{FEE5BD46-F75A-4DBE-8654-7F51B03A1E36}"/>
          </ac:spMkLst>
        </pc:spChg>
        <pc:picChg chg="mod">
          <ac:chgData name="Li Youhuan" userId="31ef2ba0f36c268c" providerId="LiveId" clId="{C957827F-F1E8-46A9-8B35-9AD8F277F134}" dt="2022-05-30T10:54:29.688" v="365" actId="1076"/>
          <ac:picMkLst>
            <pc:docMk/>
            <pc:sldMk cId="1694075881" sldId="334"/>
            <ac:picMk id="13318" creationId="{B1BCC769-0B3C-9640-919D-7A60A38D71F8}"/>
          </ac:picMkLst>
        </pc:picChg>
        <pc:picChg chg="mod">
          <ac:chgData name="Li Youhuan" userId="31ef2ba0f36c268c" providerId="LiveId" clId="{C957827F-F1E8-46A9-8B35-9AD8F277F134}" dt="2022-05-30T10:53:49.609" v="339" actId="1076"/>
          <ac:picMkLst>
            <pc:docMk/>
            <pc:sldMk cId="1694075881" sldId="334"/>
            <ac:picMk id="13320" creationId="{4697B7D4-C8B9-8147-B365-13BFE7B1A91E}"/>
          </ac:picMkLst>
        </pc:picChg>
      </pc:sldChg>
      <pc:sldChg chg="modSp mod ord">
        <pc:chgData name="Li Youhuan" userId="31ef2ba0f36c268c" providerId="LiveId" clId="{C957827F-F1E8-46A9-8B35-9AD8F277F134}" dt="2022-05-30T11:40:48.190" v="828"/>
        <pc:sldMkLst>
          <pc:docMk/>
          <pc:sldMk cId="995140041" sldId="335"/>
        </pc:sldMkLst>
        <pc:spChg chg="mod">
          <ac:chgData name="Li Youhuan" userId="31ef2ba0f36c268c" providerId="LiveId" clId="{C957827F-F1E8-46A9-8B35-9AD8F277F134}" dt="2022-05-30T11:40:48.190" v="828"/>
          <ac:spMkLst>
            <pc:docMk/>
            <pc:sldMk cId="995140041" sldId="335"/>
            <ac:spMk id="5" creationId="{00000000-0000-0000-0000-000000000000}"/>
          </ac:spMkLst>
        </pc:spChg>
      </pc:sldChg>
      <pc:sldChg chg="ord">
        <pc:chgData name="Li Youhuan" userId="31ef2ba0f36c268c" providerId="LiveId" clId="{C957827F-F1E8-46A9-8B35-9AD8F277F134}" dt="2022-05-30T11:15:18.422" v="635"/>
        <pc:sldMkLst>
          <pc:docMk/>
          <pc:sldMk cId="1902326416" sldId="337"/>
        </pc:sldMkLst>
      </pc:sldChg>
      <pc:sldChg chg="modSp mod ord">
        <pc:chgData name="Li Youhuan" userId="31ef2ba0f36c268c" providerId="LiveId" clId="{C957827F-F1E8-46A9-8B35-9AD8F277F134}" dt="2022-05-30T11:20:41.914" v="678" actId="20577"/>
        <pc:sldMkLst>
          <pc:docMk/>
          <pc:sldMk cId="663537176" sldId="338"/>
        </pc:sldMkLst>
        <pc:spChg chg="mod">
          <ac:chgData name="Li Youhuan" userId="31ef2ba0f36c268c" providerId="LiveId" clId="{C957827F-F1E8-46A9-8B35-9AD8F277F134}" dt="2022-05-30T11:20:41.914" v="678" actId="20577"/>
          <ac:spMkLst>
            <pc:docMk/>
            <pc:sldMk cId="663537176" sldId="338"/>
            <ac:spMk id="4" creationId="{00000000-0000-0000-0000-000000000000}"/>
          </ac:spMkLst>
        </pc:spChg>
      </pc:sldChg>
      <pc:sldChg chg="del">
        <pc:chgData name="Li Youhuan" userId="31ef2ba0f36c268c" providerId="LiveId" clId="{C957827F-F1E8-46A9-8B35-9AD8F277F134}" dt="2022-05-30T11:21:49.288" v="681" actId="2696"/>
        <pc:sldMkLst>
          <pc:docMk/>
          <pc:sldMk cId="1417043861" sldId="340"/>
        </pc:sldMkLst>
      </pc:sldChg>
      <pc:sldChg chg="ord">
        <pc:chgData name="Li Youhuan" userId="31ef2ba0f36c268c" providerId="LiveId" clId="{C957827F-F1E8-46A9-8B35-9AD8F277F134}" dt="2022-05-30T11:07:01.794" v="549"/>
        <pc:sldMkLst>
          <pc:docMk/>
          <pc:sldMk cId="662526597" sldId="341"/>
        </pc:sldMkLst>
      </pc:sldChg>
      <pc:sldChg chg="modSp mod ord modShow">
        <pc:chgData name="Li Youhuan" userId="31ef2ba0f36c268c" providerId="LiveId" clId="{C957827F-F1E8-46A9-8B35-9AD8F277F134}" dt="2022-05-30T11:20:53.172" v="679" actId="729"/>
        <pc:sldMkLst>
          <pc:docMk/>
          <pc:sldMk cId="345865008" sldId="345"/>
        </pc:sldMkLst>
        <pc:spChg chg="mod">
          <ac:chgData name="Li Youhuan" userId="31ef2ba0f36c268c" providerId="LiveId" clId="{C957827F-F1E8-46A9-8B35-9AD8F277F134}" dt="2022-05-30T11:14:22.130" v="627"/>
          <ac:spMkLst>
            <pc:docMk/>
            <pc:sldMk cId="345865008" sldId="345"/>
            <ac:spMk id="2" creationId="{00000000-0000-0000-0000-000000000000}"/>
          </ac:spMkLst>
        </pc:spChg>
        <pc:spChg chg="mod">
          <ac:chgData name="Li Youhuan" userId="31ef2ba0f36c268c" providerId="LiveId" clId="{C957827F-F1E8-46A9-8B35-9AD8F277F134}" dt="2022-05-30T11:14:03.961" v="604"/>
          <ac:spMkLst>
            <pc:docMk/>
            <pc:sldMk cId="345865008" sldId="345"/>
            <ac:spMk id="3" creationId="{00000000-0000-0000-0000-000000000000}"/>
          </ac:spMkLst>
        </pc:spChg>
      </pc:sldChg>
      <pc:sldChg chg="modSp mod">
        <pc:chgData name="Li Youhuan" userId="31ef2ba0f36c268c" providerId="LiveId" clId="{C957827F-F1E8-46A9-8B35-9AD8F277F134}" dt="2022-05-30T10:55:18.136" v="387"/>
        <pc:sldMkLst>
          <pc:docMk/>
          <pc:sldMk cId="702742502" sldId="346"/>
        </pc:sldMkLst>
        <pc:spChg chg="mod">
          <ac:chgData name="Li Youhuan" userId="31ef2ba0f36c268c" providerId="LiveId" clId="{C957827F-F1E8-46A9-8B35-9AD8F277F134}" dt="2022-05-30T10:55:18.136" v="387"/>
          <ac:spMkLst>
            <pc:docMk/>
            <pc:sldMk cId="702742502" sldId="346"/>
            <ac:spMk id="5" creationId="{00000000-0000-0000-0000-000000000000}"/>
          </ac:spMkLst>
        </pc:spChg>
      </pc:sldChg>
      <pc:sldChg chg="modSp add del mod modShow">
        <pc:chgData name="Li Youhuan" userId="31ef2ba0f36c268c" providerId="LiveId" clId="{C957827F-F1E8-46A9-8B35-9AD8F277F134}" dt="2022-05-30T11:09:04.162" v="557" actId="729"/>
        <pc:sldMkLst>
          <pc:docMk/>
          <pc:sldMk cId="1286220887" sldId="349"/>
        </pc:sldMkLst>
        <pc:spChg chg="mod">
          <ac:chgData name="Li Youhuan" userId="31ef2ba0f36c268c" providerId="LiveId" clId="{C957827F-F1E8-46A9-8B35-9AD8F277F134}" dt="2022-05-30T10:13:07.169" v="135" actId="14100"/>
          <ac:spMkLst>
            <pc:docMk/>
            <pc:sldMk cId="1286220887" sldId="349"/>
            <ac:spMk id="3" creationId="{00000000-0000-0000-0000-000000000000}"/>
          </ac:spMkLst>
        </pc:spChg>
      </pc:sldChg>
      <pc:sldChg chg="modSp mod">
        <pc:chgData name="Li Youhuan" userId="31ef2ba0f36c268c" providerId="LiveId" clId="{C957827F-F1E8-46A9-8B35-9AD8F277F134}" dt="2022-05-30T10:25:40.725" v="170"/>
        <pc:sldMkLst>
          <pc:docMk/>
          <pc:sldMk cId="324766661" sldId="350"/>
        </pc:sldMkLst>
        <pc:spChg chg="mod">
          <ac:chgData name="Li Youhuan" userId="31ef2ba0f36c268c" providerId="LiveId" clId="{C957827F-F1E8-46A9-8B35-9AD8F277F134}" dt="2022-05-30T10:25:40.725" v="170"/>
          <ac:spMkLst>
            <pc:docMk/>
            <pc:sldMk cId="324766661" sldId="350"/>
            <ac:spMk id="14" creationId="{00000000-0000-0000-0000-000000000000}"/>
          </ac:spMkLst>
        </pc:spChg>
      </pc:sldChg>
      <pc:sldChg chg="modSp mod">
        <pc:chgData name="Li Youhuan" userId="31ef2ba0f36c268c" providerId="LiveId" clId="{C957827F-F1E8-46A9-8B35-9AD8F277F134}" dt="2022-05-30T11:04:27.060" v="522"/>
        <pc:sldMkLst>
          <pc:docMk/>
          <pc:sldMk cId="921088703" sldId="354"/>
        </pc:sldMkLst>
        <pc:spChg chg="mod">
          <ac:chgData name="Li Youhuan" userId="31ef2ba0f36c268c" providerId="LiveId" clId="{C957827F-F1E8-46A9-8B35-9AD8F277F134}" dt="2022-05-30T11:04:27.060" v="522"/>
          <ac:spMkLst>
            <pc:docMk/>
            <pc:sldMk cId="921088703" sldId="354"/>
            <ac:spMk id="6" creationId="{00000000-0000-0000-0000-000000000000}"/>
          </ac:spMkLst>
        </pc:spChg>
      </pc:sldChg>
      <pc:sldChg chg="modSp mod">
        <pc:chgData name="Li Youhuan" userId="31ef2ba0f36c268c" providerId="LiveId" clId="{C957827F-F1E8-46A9-8B35-9AD8F277F134}" dt="2022-05-30T11:04:30.855" v="523"/>
        <pc:sldMkLst>
          <pc:docMk/>
          <pc:sldMk cId="998660851" sldId="355"/>
        </pc:sldMkLst>
        <pc:spChg chg="mod">
          <ac:chgData name="Li Youhuan" userId="31ef2ba0f36c268c" providerId="LiveId" clId="{C957827F-F1E8-46A9-8B35-9AD8F277F134}" dt="2022-05-30T11:04:30.855" v="523"/>
          <ac:spMkLst>
            <pc:docMk/>
            <pc:sldMk cId="998660851" sldId="355"/>
            <ac:spMk id="6" creationId="{00000000-0000-0000-0000-000000000000}"/>
          </ac:spMkLst>
        </pc:spChg>
      </pc:sldChg>
      <pc:sldChg chg="modSp mod">
        <pc:chgData name="Li Youhuan" userId="31ef2ba0f36c268c" providerId="LiveId" clId="{C957827F-F1E8-46A9-8B35-9AD8F277F134}" dt="2022-05-30T11:04:34.046" v="524"/>
        <pc:sldMkLst>
          <pc:docMk/>
          <pc:sldMk cId="327955403" sldId="356"/>
        </pc:sldMkLst>
        <pc:spChg chg="mod">
          <ac:chgData name="Li Youhuan" userId="31ef2ba0f36c268c" providerId="LiveId" clId="{C957827F-F1E8-46A9-8B35-9AD8F277F134}" dt="2022-05-30T11:04:34.046" v="524"/>
          <ac:spMkLst>
            <pc:docMk/>
            <pc:sldMk cId="327955403" sldId="356"/>
            <ac:spMk id="6" creationId="{00000000-0000-0000-0000-000000000000}"/>
          </ac:spMkLst>
        </pc:spChg>
      </pc:sldChg>
      <pc:sldChg chg="addSp delSp modSp mod">
        <pc:chgData name="Li Youhuan" userId="31ef2ba0f36c268c" providerId="LiveId" clId="{C957827F-F1E8-46A9-8B35-9AD8F277F134}" dt="2022-05-30T11:17:37.859" v="657" actId="1076"/>
        <pc:sldMkLst>
          <pc:docMk/>
          <pc:sldMk cId="1724494737" sldId="357"/>
        </pc:sldMkLst>
        <pc:spChg chg="mod">
          <ac:chgData name="Li Youhuan" userId="31ef2ba0f36c268c" providerId="LiveId" clId="{C957827F-F1E8-46A9-8B35-9AD8F277F134}" dt="2022-05-30T11:17:37.859" v="657" actId="1076"/>
          <ac:spMkLst>
            <pc:docMk/>
            <pc:sldMk cId="1724494737" sldId="357"/>
            <ac:spMk id="87" creationId="{38FA007D-5646-BB4B-80DB-20847B05F0F3}"/>
          </ac:spMkLst>
        </pc:spChg>
        <pc:spChg chg="add mod">
          <ac:chgData name="Li Youhuan" userId="31ef2ba0f36c268c" providerId="LiveId" clId="{C957827F-F1E8-46A9-8B35-9AD8F277F134}" dt="2022-05-30T11:17:26.439" v="656" actId="20577"/>
          <ac:spMkLst>
            <pc:docMk/>
            <pc:sldMk cId="1724494737" sldId="357"/>
            <ac:spMk id="158" creationId="{2CA967C0-AB63-4943-AB60-52E93B3936A5}"/>
          </ac:spMkLst>
        </pc:spChg>
        <pc:picChg chg="del">
          <ac:chgData name="Li Youhuan" userId="31ef2ba0f36c268c" providerId="LiveId" clId="{C957827F-F1E8-46A9-8B35-9AD8F277F134}" dt="2022-05-30T11:16:37.562" v="637" actId="478"/>
          <ac:picMkLst>
            <pc:docMk/>
            <pc:sldMk cId="1724494737" sldId="357"/>
            <ac:picMk id="86" creationId="{E10F61A1-E684-5F48-8FD0-4FC424B6F0AB}"/>
          </ac:picMkLst>
        </pc:picChg>
      </pc:sldChg>
      <pc:sldChg chg="addSp delSp modSp mod ord">
        <pc:chgData name="Li Youhuan" userId="31ef2ba0f36c268c" providerId="LiveId" clId="{C957827F-F1E8-46A9-8B35-9AD8F277F134}" dt="2022-05-30T11:04:23.906" v="521"/>
        <pc:sldMkLst>
          <pc:docMk/>
          <pc:sldMk cId="557978122" sldId="358"/>
        </pc:sldMkLst>
        <pc:spChg chg="del">
          <ac:chgData name="Li Youhuan" userId="31ef2ba0f36c268c" providerId="LiveId" clId="{C957827F-F1E8-46A9-8B35-9AD8F277F134}" dt="2022-05-30T11:02:05.560" v="461" actId="478"/>
          <ac:spMkLst>
            <pc:docMk/>
            <pc:sldMk cId="557978122" sldId="358"/>
            <ac:spMk id="3" creationId="{00000000-0000-0000-0000-000000000000}"/>
          </ac:spMkLst>
        </pc:spChg>
        <pc:spChg chg="mod">
          <ac:chgData name="Li Youhuan" userId="31ef2ba0f36c268c" providerId="LiveId" clId="{C957827F-F1E8-46A9-8B35-9AD8F277F134}" dt="2022-05-30T11:04:23.906" v="521"/>
          <ac:spMkLst>
            <pc:docMk/>
            <pc:sldMk cId="557978122" sldId="358"/>
            <ac:spMk id="6" creationId="{00000000-0000-0000-0000-000000000000}"/>
          </ac:spMkLst>
        </pc:spChg>
        <pc:spChg chg="del">
          <ac:chgData name="Li Youhuan" userId="31ef2ba0f36c268c" providerId="LiveId" clId="{C957827F-F1E8-46A9-8B35-9AD8F277F134}" dt="2022-05-30T11:02:08.666" v="462" actId="478"/>
          <ac:spMkLst>
            <pc:docMk/>
            <pc:sldMk cId="557978122" sldId="358"/>
            <ac:spMk id="8" creationId="{38FA007D-5646-BB4B-80DB-20847B05F0F3}"/>
          </ac:spMkLst>
        </pc:spChg>
        <pc:spChg chg="del">
          <ac:chgData name="Li Youhuan" userId="31ef2ba0f36c268c" providerId="LiveId" clId="{C957827F-F1E8-46A9-8B35-9AD8F277F134}" dt="2022-05-30T11:02:05.560" v="461" actId="478"/>
          <ac:spMkLst>
            <pc:docMk/>
            <pc:sldMk cId="557978122" sldId="358"/>
            <ac:spMk id="9" creationId="{00000000-0000-0000-0000-000000000000}"/>
          </ac:spMkLst>
        </pc:spChg>
        <pc:spChg chg="del">
          <ac:chgData name="Li Youhuan" userId="31ef2ba0f36c268c" providerId="LiveId" clId="{C957827F-F1E8-46A9-8B35-9AD8F277F134}" dt="2022-05-30T11:02:05.560" v="461" actId="478"/>
          <ac:spMkLst>
            <pc:docMk/>
            <pc:sldMk cId="557978122" sldId="358"/>
            <ac:spMk id="10" creationId="{00000000-0000-0000-0000-000000000000}"/>
          </ac:spMkLst>
        </pc:spChg>
        <pc:spChg chg="del">
          <ac:chgData name="Li Youhuan" userId="31ef2ba0f36c268c" providerId="LiveId" clId="{C957827F-F1E8-46A9-8B35-9AD8F277F134}" dt="2022-05-30T11:02:05.560" v="461" actId="478"/>
          <ac:spMkLst>
            <pc:docMk/>
            <pc:sldMk cId="557978122" sldId="358"/>
            <ac:spMk id="11" creationId="{00000000-0000-0000-0000-000000000000}"/>
          </ac:spMkLst>
        </pc:spChg>
        <pc:spChg chg="del">
          <ac:chgData name="Li Youhuan" userId="31ef2ba0f36c268c" providerId="LiveId" clId="{C957827F-F1E8-46A9-8B35-9AD8F277F134}" dt="2022-05-30T11:02:05.560" v="461" actId="478"/>
          <ac:spMkLst>
            <pc:docMk/>
            <pc:sldMk cId="557978122" sldId="358"/>
            <ac:spMk id="107" creationId="{00000000-0000-0000-0000-000000000000}"/>
          </ac:spMkLst>
        </pc:spChg>
        <pc:spChg chg="del">
          <ac:chgData name="Li Youhuan" userId="31ef2ba0f36c268c" providerId="LiveId" clId="{C957827F-F1E8-46A9-8B35-9AD8F277F134}" dt="2022-05-30T11:02:05.560" v="461" actId="478"/>
          <ac:spMkLst>
            <pc:docMk/>
            <pc:sldMk cId="557978122" sldId="358"/>
            <ac:spMk id="108" creationId="{00000000-0000-0000-0000-000000000000}"/>
          </ac:spMkLst>
        </pc:spChg>
        <pc:spChg chg="del">
          <ac:chgData name="Li Youhuan" userId="31ef2ba0f36c268c" providerId="LiveId" clId="{C957827F-F1E8-46A9-8B35-9AD8F277F134}" dt="2022-05-30T11:02:05.560" v="461" actId="478"/>
          <ac:spMkLst>
            <pc:docMk/>
            <pc:sldMk cId="557978122" sldId="358"/>
            <ac:spMk id="109" creationId="{00000000-0000-0000-0000-000000000000}"/>
          </ac:spMkLst>
        </pc:spChg>
        <pc:spChg chg="del">
          <ac:chgData name="Li Youhuan" userId="31ef2ba0f36c268c" providerId="LiveId" clId="{C957827F-F1E8-46A9-8B35-9AD8F277F134}" dt="2022-05-30T11:02:05.560" v="461" actId="478"/>
          <ac:spMkLst>
            <pc:docMk/>
            <pc:sldMk cId="557978122" sldId="358"/>
            <ac:spMk id="110" creationId="{00000000-0000-0000-0000-000000000000}"/>
          </ac:spMkLst>
        </pc:spChg>
        <pc:spChg chg="del">
          <ac:chgData name="Li Youhuan" userId="31ef2ba0f36c268c" providerId="LiveId" clId="{C957827F-F1E8-46A9-8B35-9AD8F277F134}" dt="2022-05-30T11:02:05.560" v="461" actId="478"/>
          <ac:spMkLst>
            <pc:docMk/>
            <pc:sldMk cId="557978122" sldId="358"/>
            <ac:spMk id="112" creationId="{00000000-0000-0000-0000-000000000000}"/>
          </ac:spMkLst>
        </pc:spChg>
        <pc:spChg chg="add mod">
          <ac:chgData name="Li Youhuan" userId="31ef2ba0f36c268c" providerId="LiveId" clId="{C957827F-F1E8-46A9-8B35-9AD8F277F134}" dt="2022-05-30T11:02:19.283" v="464"/>
          <ac:spMkLst>
            <pc:docMk/>
            <pc:sldMk cId="557978122" sldId="358"/>
            <ac:spMk id="135" creationId="{0326DAF7-C2D8-4E48-8BC8-F321764554B9}"/>
          </ac:spMkLst>
        </pc:spChg>
        <pc:spChg chg="mod">
          <ac:chgData name="Li Youhuan" userId="31ef2ba0f36c268c" providerId="LiveId" clId="{C957827F-F1E8-46A9-8B35-9AD8F277F134}" dt="2022-05-30T11:02:19.283" v="464"/>
          <ac:spMkLst>
            <pc:docMk/>
            <pc:sldMk cId="557978122" sldId="358"/>
            <ac:spMk id="144" creationId="{F01CB6DF-8143-4D1C-BC18-D54DAD000178}"/>
          </ac:spMkLst>
        </pc:spChg>
        <pc:spChg chg="mod">
          <ac:chgData name="Li Youhuan" userId="31ef2ba0f36c268c" providerId="LiveId" clId="{C957827F-F1E8-46A9-8B35-9AD8F277F134}" dt="2022-05-30T11:02:19.283" v="464"/>
          <ac:spMkLst>
            <pc:docMk/>
            <pc:sldMk cId="557978122" sldId="358"/>
            <ac:spMk id="145" creationId="{82609C15-4052-491F-A646-70164D5B1FF9}"/>
          </ac:spMkLst>
        </pc:spChg>
        <pc:spChg chg="mod">
          <ac:chgData name="Li Youhuan" userId="31ef2ba0f36c268c" providerId="LiveId" clId="{C957827F-F1E8-46A9-8B35-9AD8F277F134}" dt="2022-05-30T11:02:19.283" v="464"/>
          <ac:spMkLst>
            <pc:docMk/>
            <pc:sldMk cId="557978122" sldId="358"/>
            <ac:spMk id="146" creationId="{946231BD-48F5-42E0-ACA8-4B9EBE14CC5E}"/>
          </ac:spMkLst>
        </pc:spChg>
        <pc:spChg chg="mod">
          <ac:chgData name="Li Youhuan" userId="31ef2ba0f36c268c" providerId="LiveId" clId="{C957827F-F1E8-46A9-8B35-9AD8F277F134}" dt="2022-05-30T11:02:19.283" v="464"/>
          <ac:spMkLst>
            <pc:docMk/>
            <pc:sldMk cId="557978122" sldId="358"/>
            <ac:spMk id="150" creationId="{5E3A88A2-B39B-4561-9AD7-8BD6DCBA6B8D}"/>
          </ac:spMkLst>
        </pc:spChg>
        <pc:spChg chg="mod">
          <ac:chgData name="Li Youhuan" userId="31ef2ba0f36c268c" providerId="LiveId" clId="{C957827F-F1E8-46A9-8B35-9AD8F277F134}" dt="2022-05-30T11:02:19.283" v="464"/>
          <ac:spMkLst>
            <pc:docMk/>
            <pc:sldMk cId="557978122" sldId="358"/>
            <ac:spMk id="152" creationId="{4D7CE962-08B1-42FA-81B7-19BBAC9F23AA}"/>
          </ac:spMkLst>
        </pc:spChg>
        <pc:spChg chg="mod">
          <ac:chgData name="Li Youhuan" userId="31ef2ba0f36c268c" providerId="LiveId" clId="{C957827F-F1E8-46A9-8B35-9AD8F277F134}" dt="2022-05-30T11:02:19.283" v="464"/>
          <ac:spMkLst>
            <pc:docMk/>
            <pc:sldMk cId="557978122" sldId="358"/>
            <ac:spMk id="154" creationId="{AC08B91E-B41C-48E8-9C21-F5135ECC3244}"/>
          </ac:spMkLst>
        </pc:spChg>
        <pc:spChg chg="mod">
          <ac:chgData name="Li Youhuan" userId="31ef2ba0f36c268c" providerId="LiveId" clId="{C957827F-F1E8-46A9-8B35-9AD8F277F134}" dt="2022-05-30T11:02:19.283" v="464"/>
          <ac:spMkLst>
            <pc:docMk/>
            <pc:sldMk cId="557978122" sldId="358"/>
            <ac:spMk id="156" creationId="{344C4139-CFF6-411B-BB0B-E76932659BA8}"/>
          </ac:spMkLst>
        </pc:spChg>
        <pc:spChg chg="mod">
          <ac:chgData name="Li Youhuan" userId="31ef2ba0f36c268c" providerId="LiveId" clId="{C957827F-F1E8-46A9-8B35-9AD8F277F134}" dt="2022-05-30T11:02:19.283" v="464"/>
          <ac:spMkLst>
            <pc:docMk/>
            <pc:sldMk cId="557978122" sldId="358"/>
            <ac:spMk id="161" creationId="{3479F221-55D6-4F37-839C-F827BE30723D}"/>
          </ac:spMkLst>
        </pc:spChg>
        <pc:spChg chg="mod">
          <ac:chgData name="Li Youhuan" userId="31ef2ba0f36c268c" providerId="LiveId" clId="{C957827F-F1E8-46A9-8B35-9AD8F277F134}" dt="2022-05-30T11:02:19.283" v="464"/>
          <ac:spMkLst>
            <pc:docMk/>
            <pc:sldMk cId="557978122" sldId="358"/>
            <ac:spMk id="162" creationId="{4EF34A0E-2923-4371-BF9A-2287EB0E222D}"/>
          </ac:spMkLst>
        </pc:spChg>
        <pc:spChg chg="mod">
          <ac:chgData name="Li Youhuan" userId="31ef2ba0f36c268c" providerId="LiveId" clId="{C957827F-F1E8-46A9-8B35-9AD8F277F134}" dt="2022-05-30T11:02:19.283" v="464"/>
          <ac:spMkLst>
            <pc:docMk/>
            <pc:sldMk cId="557978122" sldId="358"/>
            <ac:spMk id="165" creationId="{106667C9-5470-4487-B110-3DA3B01775CD}"/>
          </ac:spMkLst>
        </pc:spChg>
        <pc:spChg chg="mod">
          <ac:chgData name="Li Youhuan" userId="31ef2ba0f36c268c" providerId="LiveId" clId="{C957827F-F1E8-46A9-8B35-9AD8F277F134}" dt="2022-05-30T11:02:19.283" v="464"/>
          <ac:spMkLst>
            <pc:docMk/>
            <pc:sldMk cId="557978122" sldId="358"/>
            <ac:spMk id="166" creationId="{92EEC664-CF32-4C74-B589-EF3949CF6DD7}"/>
          </ac:spMkLst>
        </pc:spChg>
        <pc:spChg chg="mod">
          <ac:chgData name="Li Youhuan" userId="31ef2ba0f36c268c" providerId="LiveId" clId="{C957827F-F1E8-46A9-8B35-9AD8F277F134}" dt="2022-05-30T11:02:19.283" v="464"/>
          <ac:spMkLst>
            <pc:docMk/>
            <pc:sldMk cId="557978122" sldId="358"/>
            <ac:spMk id="167" creationId="{7AD32374-D85D-4D73-A5E6-4FF0805E5CE1}"/>
          </ac:spMkLst>
        </pc:spChg>
        <pc:spChg chg="mod">
          <ac:chgData name="Li Youhuan" userId="31ef2ba0f36c268c" providerId="LiveId" clId="{C957827F-F1E8-46A9-8B35-9AD8F277F134}" dt="2022-05-30T11:02:19.283" v="464"/>
          <ac:spMkLst>
            <pc:docMk/>
            <pc:sldMk cId="557978122" sldId="358"/>
            <ac:spMk id="175" creationId="{CACD2FC3-CB21-4E06-94A8-C113EF589AC4}"/>
          </ac:spMkLst>
        </pc:spChg>
        <pc:spChg chg="mod">
          <ac:chgData name="Li Youhuan" userId="31ef2ba0f36c268c" providerId="LiveId" clId="{C957827F-F1E8-46A9-8B35-9AD8F277F134}" dt="2022-05-30T11:02:19.283" v="464"/>
          <ac:spMkLst>
            <pc:docMk/>
            <pc:sldMk cId="557978122" sldId="358"/>
            <ac:spMk id="176" creationId="{3DF51801-61C0-4A06-AF5C-8CC43F5FB461}"/>
          </ac:spMkLst>
        </pc:spChg>
        <pc:spChg chg="mod">
          <ac:chgData name="Li Youhuan" userId="31ef2ba0f36c268c" providerId="LiveId" clId="{C957827F-F1E8-46A9-8B35-9AD8F277F134}" dt="2022-05-30T11:02:19.283" v="464"/>
          <ac:spMkLst>
            <pc:docMk/>
            <pc:sldMk cId="557978122" sldId="358"/>
            <ac:spMk id="177" creationId="{333F9C0F-8838-4791-8237-2D8DAE37E133}"/>
          </ac:spMkLst>
        </pc:spChg>
        <pc:spChg chg="del">
          <ac:chgData name="Li Youhuan" userId="31ef2ba0f36c268c" providerId="LiveId" clId="{C957827F-F1E8-46A9-8B35-9AD8F277F134}" dt="2022-05-30T11:02:05.560" v="461" actId="478"/>
          <ac:spMkLst>
            <pc:docMk/>
            <pc:sldMk cId="557978122" sldId="358"/>
            <ac:spMk id="179" creationId="{00000000-0000-0000-0000-000000000000}"/>
          </ac:spMkLst>
        </pc:spChg>
        <pc:spChg chg="mod">
          <ac:chgData name="Li Youhuan" userId="31ef2ba0f36c268c" providerId="LiveId" clId="{C957827F-F1E8-46A9-8B35-9AD8F277F134}" dt="2022-05-30T11:02:19.283" v="464"/>
          <ac:spMkLst>
            <pc:docMk/>
            <pc:sldMk cId="557978122" sldId="358"/>
            <ac:spMk id="180" creationId="{07004E90-DE78-45CD-86E4-95BADA211773}"/>
          </ac:spMkLst>
        </pc:spChg>
        <pc:spChg chg="mod">
          <ac:chgData name="Li Youhuan" userId="31ef2ba0f36c268c" providerId="LiveId" clId="{C957827F-F1E8-46A9-8B35-9AD8F277F134}" dt="2022-05-30T11:02:19.283" v="464"/>
          <ac:spMkLst>
            <pc:docMk/>
            <pc:sldMk cId="557978122" sldId="358"/>
            <ac:spMk id="181" creationId="{18383EA4-108E-421B-B448-E49E30162D48}"/>
          </ac:spMkLst>
        </pc:spChg>
        <pc:spChg chg="mod">
          <ac:chgData name="Li Youhuan" userId="31ef2ba0f36c268c" providerId="LiveId" clId="{C957827F-F1E8-46A9-8B35-9AD8F277F134}" dt="2022-05-30T11:02:19.283" v="464"/>
          <ac:spMkLst>
            <pc:docMk/>
            <pc:sldMk cId="557978122" sldId="358"/>
            <ac:spMk id="184" creationId="{ECBB5E09-F056-4C8B-8C57-62B5E9E4D1EB}"/>
          </ac:spMkLst>
        </pc:spChg>
        <pc:spChg chg="mod">
          <ac:chgData name="Li Youhuan" userId="31ef2ba0f36c268c" providerId="LiveId" clId="{C957827F-F1E8-46A9-8B35-9AD8F277F134}" dt="2022-05-30T11:02:19.283" v="464"/>
          <ac:spMkLst>
            <pc:docMk/>
            <pc:sldMk cId="557978122" sldId="358"/>
            <ac:spMk id="185" creationId="{881E4EA2-2842-45A2-ABD3-671297A33208}"/>
          </ac:spMkLst>
        </pc:spChg>
        <pc:spChg chg="mod">
          <ac:chgData name="Li Youhuan" userId="31ef2ba0f36c268c" providerId="LiveId" clId="{C957827F-F1E8-46A9-8B35-9AD8F277F134}" dt="2022-05-30T11:02:19.283" v="464"/>
          <ac:spMkLst>
            <pc:docMk/>
            <pc:sldMk cId="557978122" sldId="358"/>
            <ac:spMk id="186" creationId="{D5E212D1-B7CA-40CD-AA5D-4529A4883C84}"/>
          </ac:spMkLst>
        </pc:spChg>
        <pc:spChg chg="mod">
          <ac:chgData name="Li Youhuan" userId="31ef2ba0f36c268c" providerId="LiveId" clId="{C957827F-F1E8-46A9-8B35-9AD8F277F134}" dt="2022-05-30T11:02:19.283" v="464"/>
          <ac:spMkLst>
            <pc:docMk/>
            <pc:sldMk cId="557978122" sldId="358"/>
            <ac:spMk id="187" creationId="{4B3FBA00-DA8F-4D71-BBA4-AB417A26CDA6}"/>
          </ac:spMkLst>
        </pc:spChg>
        <pc:spChg chg="mod">
          <ac:chgData name="Li Youhuan" userId="31ef2ba0f36c268c" providerId="LiveId" clId="{C957827F-F1E8-46A9-8B35-9AD8F277F134}" dt="2022-05-30T11:02:19.283" v="464"/>
          <ac:spMkLst>
            <pc:docMk/>
            <pc:sldMk cId="557978122" sldId="358"/>
            <ac:spMk id="188" creationId="{61A1B0E5-8B66-4C08-B16C-6B04EBD23CD8}"/>
          </ac:spMkLst>
        </pc:spChg>
        <pc:spChg chg="mod">
          <ac:chgData name="Li Youhuan" userId="31ef2ba0f36c268c" providerId="LiveId" clId="{C957827F-F1E8-46A9-8B35-9AD8F277F134}" dt="2022-05-30T11:02:19.283" v="464"/>
          <ac:spMkLst>
            <pc:docMk/>
            <pc:sldMk cId="557978122" sldId="358"/>
            <ac:spMk id="189" creationId="{B1E9F8C8-0672-432C-BBB4-834048602AB0}"/>
          </ac:spMkLst>
        </pc:spChg>
        <pc:spChg chg="mod">
          <ac:chgData name="Li Youhuan" userId="31ef2ba0f36c268c" providerId="LiveId" clId="{C957827F-F1E8-46A9-8B35-9AD8F277F134}" dt="2022-05-30T11:02:19.283" v="464"/>
          <ac:spMkLst>
            <pc:docMk/>
            <pc:sldMk cId="557978122" sldId="358"/>
            <ac:spMk id="190" creationId="{288A93A3-30CA-4D0D-98F0-D57803BCF6B7}"/>
          </ac:spMkLst>
        </pc:spChg>
        <pc:spChg chg="mod">
          <ac:chgData name="Li Youhuan" userId="31ef2ba0f36c268c" providerId="LiveId" clId="{C957827F-F1E8-46A9-8B35-9AD8F277F134}" dt="2022-05-30T11:02:19.283" v="464"/>
          <ac:spMkLst>
            <pc:docMk/>
            <pc:sldMk cId="557978122" sldId="358"/>
            <ac:spMk id="196" creationId="{EE9B6099-9EF3-4FFD-8309-C912F39AE237}"/>
          </ac:spMkLst>
        </pc:spChg>
        <pc:spChg chg="mod">
          <ac:chgData name="Li Youhuan" userId="31ef2ba0f36c268c" providerId="LiveId" clId="{C957827F-F1E8-46A9-8B35-9AD8F277F134}" dt="2022-05-30T11:02:19.283" v="464"/>
          <ac:spMkLst>
            <pc:docMk/>
            <pc:sldMk cId="557978122" sldId="358"/>
            <ac:spMk id="197" creationId="{2B0AB6B4-1247-4936-9D7B-90B8E167E338}"/>
          </ac:spMkLst>
        </pc:spChg>
        <pc:spChg chg="mod">
          <ac:chgData name="Li Youhuan" userId="31ef2ba0f36c268c" providerId="LiveId" clId="{C957827F-F1E8-46A9-8B35-9AD8F277F134}" dt="2022-05-30T11:02:19.283" v="464"/>
          <ac:spMkLst>
            <pc:docMk/>
            <pc:sldMk cId="557978122" sldId="358"/>
            <ac:spMk id="198" creationId="{D23D30F3-9A22-433A-89C4-EBDFDFBE7C96}"/>
          </ac:spMkLst>
        </pc:spChg>
        <pc:spChg chg="mod">
          <ac:chgData name="Li Youhuan" userId="31ef2ba0f36c268c" providerId="LiveId" clId="{C957827F-F1E8-46A9-8B35-9AD8F277F134}" dt="2022-05-30T11:02:19.283" v="464"/>
          <ac:spMkLst>
            <pc:docMk/>
            <pc:sldMk cId="557978122" sldId="358"/>
            <ac:spMk id="202" creationId="{B8F7C514-E6F7-4037-9EB9-4FC1BFF51C08}"/>
          </ac:spMkLst>
        </pc:spChg>
        <pc:spChg chg="mod">
          <ac:chgData name="Li Youhuan" userId="31ef2ba0f36c268c" providerId="LiveId" clId="{C957827F-F1E8-46A9-8B35-9AD8F277F134}" dt="2022-05-30T11:02:19.283" v="464"/>
          <ac:spMkLst>
            <pc:docMk/>
            <pc:sldMk cId="557978122" sldId="358"/>
            <ac:spMk id="204" creationId="{84351BD6-85DB-4100-8F8B-02669F10B595}"/>
          </ac:spMkLst>
        </pc:spChg>
        <pc:spChg chg="mod">
          <ac:chgData name="Li Youhuan" userId="31ef2ba0f36c268c" providerId="LiveId" clId="{C957827F-F1E8-46A9-8B35-9AD8F277F134}" dt="2022-05-30T11:02:19.283" v="464"/>
          <ac:spMkLst>
            <pc:docMk/>
            <pc:sldMk cId="557978122" sldId="358"/>
            <ac:spMk id="206" creationId="{209E0A7A-1614-4107-9C7D-B817403B58C9}"/>
          </ac:spMkLst>
        </pc:spChg>
        <pc:spChg chg="mod">
          <ac:chgData name="Li Youhuan" userId="31ef2ba0f36c268c" providerId="LiveId" clId="{C957827F-F1E8-46A9-8B35-9AD8F277F134}" dt="2022-05-30T11:02:19.283" v="464"/>
          <ac:spMkLst>
            <pc:docMk/>
            <pc:sldMk cId="557978122" sldId="358"/>
            <ac:spMk id="207" creationId="{65383990-2895-4D01-8029-1D156C6B34E9}"/>
          </ac:spMkLst>
        </pc:spChg>
        <pc:spChg chg="mod">
          <ac:chgData name="Li Youhuan" userId="31ef2ba0f36c268c" providerId="LiveId" clId="{C957827F-F1E8-46A9-8B35-9AD8F277F134}" dt="2022-05-30T11:02:19.283" v="464"/>
          <ac:spMkLst>
            <pc:docMk/>
            <pc:sldMk cId="557978122" sldId="358"/>
            <ac:spMk id="208" creationId="{E5BDF14C-01B5-468C-946D-2786B062A640}"/>
          </ac:spMkLst>
        </pc:spChg>
        <pc:spChg chg="mod">
          <ac:chgData name="Li Youhuan" userId="31ef2ba0f36c268c" providerId="LiveId" clId="{C957827F-F1E8-46A9-8B35-9AD8F277F134}" dt="2022-05-30T11:02:19.283" v="464"/>
          <ac:spMkLst>
            <pc:docMk/>
            <pc:sldMk cId="557978122" sldId="358"/>
            <ac:spMk id="209" creationId="{256CDD49-EF7E-4544-B8A4-B8A0D909841F}"/>
          </ac:spMkLst>
        </pc:spChg>
        <pc:spChg chg="mod">
          <ac:chgData name="Li Youhuan" userId="31ef2ba0f36c268c" providerId="LiveId" clId="{C957827F-F1E8-46A9-8B35-9AD8F277F134}" dt="2022-05-30T11:02:19.283" v="464"/>
          <ac:spMkLst>
            <pc:docMk/>
            <pc:sldMk cId="557978122" sldId="358"/>
            <ac:spMk id="210" creationId="{006D13FB-D315-446B-A43D-523898B79383}"/>
          </ac:spMkLst>
        </pc:spChg>
        <pc:spChg chg="mod">
          <ac:chgData name="Li Youhuan" userId="31ef2ba0f36c268c" providerId="LiveId" clId="{C957827F-F1E8-46A9-8B35-9AD8F277F134}" dt="2022-05-30T11:02:19.283" v="464"/>
          <ac:spMkLst>
            <pc:docMk/>
            <pc:sldMk cId="557978122" sldId="358"/>
            <ac:spMk id="211" creationId="{A6B087A5-07FE-40CA-86D4-26C5DAD1DC11}"/>
          </ac:spMkLst>
        </pc:spChg>
        <pc:spChg chg="mod">
          <ac:chgData name="Li Youhuan" userId="31ef2ba0f36c268c" providerId="LiveId" clId="{C957827F-F1E8-46A9-8B35-9AD8F277F134}" dt="2022-05-30T11:02:19.283" v="464"/>
          <ac:spMkLst>
            <pc:docMk/>
            <pc:sldMk cId="557978122" sldId="358"/>
            <ac:spMk id="212" creationId="{6BFBF106-E079-4F4A-937B-BA2BB7232A22}"/>
          </ac:spMkLst>
        </pc:spChg>
        <pc:spChg chg="mod">
          <ac:chgData name="Li Youhuan" userId="31ef2ba0f36c268c" providerId="LiveId" clId="{C957827F-F1E8-46A9-8B35-9AD8F277F134}" dt="2022-05-30T11:02:19.283" v="464"/>
          <ac:spMkLst>
            <pc:docMk/>
            <pc:sldMk cId="557978122" sldId="358"/>
            <ac:spMk id="213" creationId="{EAB01D40-FDA7-4174-B0E5-EB11C2486335}"/>
          </ac:spMkLst>
        </pc:spChg>
        <pc:spChg chg="mod">
          <ac:chgData name="Li Youhuan" userId="31ef2ba0f36c268c" providerId="LiveId" clId="{C957827F-F1E8-46A9-8B35-9AD8F277F134}" dt="2022-05-30T11:02:19.283" v="464"/>
          <ac:spMkLst>
            <pc:docMk/>
            <pc:sldMk cId="557978122" sldId="358"/>
            <ac:spMk id="214" creationId="{E6D9001C-7B4C-4D18-BD95-211E310E9B7C}"/>
          </ac:spMkLst>
        </pc:spChg>
        <pc:spChg chg="mod">
          <ac:chgData name="Li Youhuan" userId="31ef2ba0f36c268c" providerId="LiveId" clId="{C957827F-F1E8-46A9-8B35-9AD8F277F134}" dt="2022-05-30T11:02:19.283" v="464"/>
          <ac:spMkLst>
            <pc:docMk/>
            <pc:sldMk cId="557978122" sldId="358"/>
            <ac:spMk id="215" creationId="{04A78F47-24D5-439A-8904-C27BAC26476F}"/>
          </ac:spMkLst>
        </pc:spChg>
        <pc:spChg chg="mod">
          <ac:chgData name="Li Youhuan" userId="31ef2ba0f36c268c" providerId="LiveId" clId="{C957827F-F1E8-46A9-8B35-9AD8F277F134}" dt="2022-05-30T11:02:19.283" v="464"/>
          <ac:spMkLst>
            <pc:docMk/>
            <pc:sldMk cId="557978122" sldId="358"/>
            <ac:spMk id="216" creationId="{2ABAADAD-1EC4-4638-9750-230FCA9CFECF}"/>
          </ac:spMkLst>
        </pc:spChg>
        <pc:spChg chg="mod">
          <ac:chgData name="Li Youhuan" userId="31ef2ba0f36c268c" providerId="LiveId" clId="{C957827F-F1E8-46A9-8B35-9AD8F277F134}" dt="2022-05-30T11:02:19.283" v="464"/>
          <ac:spMkLst>
            <pc:docMk/>
            <pc:sldMk cId="557978122" sldId="358"/>
            <ac:spMk id="217" creationId="{9E7241F3-3B0D-405D-A735-A1C42BD5DA67}"/>
          </ac:spMkLst>
        </pc:spChg>
        <pc:spChg chg="mod">
          <ac:chgData name="Li Youhuan" userId="31ef2ba0f36c268c" providerId="LiveId" clId="{C957827F-F1E8-46A9-8B35-9AD8F277F134}" dt="2022-05-30T11:02:19.283" v="464"/>
          <ac:spMkLst>
            <pc:docMk/>
            <pc:sldMk cId="557978122" sldId="358"/>
            <ac:spMk id="218" creationId="{338BF86C-990B-4F3B-9009-B4E82DC276D1}"/>
          </ac:spMkLst>
        </pc:spChg>
        <pc:spChg chg="mod">
          <ac:chgData name="Li Youhuan" userId="31ef2ba0f36c268c" providerId="LiveId" clId="{C957827F-F1E8-46A9-8B35-9AD8F277F134}" dt="2022-05-30T11:02:19.283" v="464"/>
          <ac:spMkLst>
            <pc:docMk/>
            <pc:sldMk cId="557978122" sldId="358"/>
            <ac:spMk id="219" creationId="{CC080198-42D2-40C8-9D41-E1506F83282C}"/>
          </ac:spMkLst>
        </pc:spChg>
        <pc:spChg chg="mod">
          <ac:chgData name="Li Youhuan" userId="31ef2ba0f36c268c" providerId="LiveId" clId="{C957827F-F1E8-46A9-8B35-9AD8F277F134}" dt="2022-05-30T11:02:19.283" v="464"/>
          <ac:spMkLst>
            <pc:docMk/>
            <pc:sldMk cId="557978122" sldId="358"/>
            <ac:spMk id="220" creationId="{6AE3CC5C-DCD5-4593-94B4-F3A8C6565210}"/>
          </ac:spMkLst>
        </pc:spChg>
        <pc:spChg chg="mod">
          <ac:chgData name="Li Youhuan" userId="31ef2ba0f36c268c" providerId="LiveId" clId="{C957827F-F1E8-46A9-8B35-9AD8F277F134}" dt="2022-05-30T11:02:19.283" v="464"/>
          <ac:spMkLst>
            <pc:docMk/>
            <pc:sldMk cId="557978122" sldId="358"/>
            <ac:spMk id="221" creationId="{40A631AE-AF0A-4C81-8F13-251E85DFC33A}"/>
          </ac:spMkLst>
        </pc:spChg>
        <pc:spChg chg="mod">
          <ac:chgData name="Li Youhuan" userId="31ef2ba0f36c268c" providerId="LiveId" clId="{C957827F-F1E8-46A9-8B35-9AD8F277F134}" dt="2022-05-30T11:02:19.283" v="464"/>
          <ac:spMkLst>
            <pc:docMk/>
            <pc:sldMk cId="557978122" sldId="358"/>
            <ac:spMk id="222" creationId="{FD6283C5-F4D8-4A20-A008-A4DA8B41ADF1}"/>
          </ac:spMkLst>
        </pc:spChg>
        <pc:spChg chg="mod">
          <ac:chgData name="Li Youhuan" userId="31ef2ba0f36c268c" providerId="LiveId" clId="{C957827F-F1E8-46A9-8B35-9AD8F277F134}" dt="2022-05-30T11:02:19.283" v="464"/>
          <ac:spMkLst>
            <pc:docMk/>
            <pc:sldMk cId="557978122" sldId="358"/>
            <ac:spMk id="223" creationId="{C792BD62-DE39-431C-AA82-76FFBB42DDF2}"/>
          </ac:spMkLst>
        </pc:spChg>
        <pc:spChg chg="mod">
          <ac:chgData name="Li Youhuan" userId="31ef2ba0f36c268c" providerId="LiveId" clId="{C957827F-F1E8-46A9-8B35-9AD8F277F134}" dt="2022-05-30T11:02:19.283" v="464"/>
          <ac:spMkLst>
            <pc:docMk/>
            <pc:sldMk cId="557978122" sldId="358"/>
            <ac:spMk id="224" creationId="{1C4D7580-506C-4960-9B06-92C35F7E5D53}"/>
          </ac:spMkLst>
        </pc:spChg>
        <pc:spChg chg="mod">
          <ac:chgData name="Li Youhuan" userId="31ef2ba0f36c268c" providerId="LiveId" clId="{C957827F-F1E8-46A9-8B35-9AD8F277F134}" dt="2022-05-30T11:02:19.283" v="464"/>
          <ac:spMkLst>
            <pc:docMk/>
            <pc:sldMk cId="557978122" sldId="358"/>
            <ac:spMk id="225" creationId="{121E6B5A-1AAB-49F2-A26B-0AC49BD9F1CC}"/>
          </ac:spMkLst>
        </pc:spChg>
        <pc:spChg chg="mod">
          <ac:chgData name="Li Youhuan" userId="31ef2ba0f36c268c" providerId="LiveId" clId="{C957827F-F1E8-46A9-8B35-9AD8F277F134}" dt="2022-05-30T11:02:19.283" v="464"/>
          <ac:spMkLst>
            <pc:docMk/>
            <pc:sldMk cId="557978122" sldId="358"/>
            <ac:spMk id="226" creationId="{94C473A2-9AEF-460C-A8E8-0D70A3051278}"/>
          </ac:spMkLst>
        </pc:spChg>
        <pc:spChg chg="mod">
          <ac:chgData name="Li Youhuan" userId="31ef2ba0f36c268c" providerId="LiveId" clId="{C957827F-F1E8-46A9-8B35-9AD8F277F134}" dt="2022-05-30T11:02:19.283" v="464"/>
          <ac:spMkLst>
            <pc:docMk/>
            <pc:sldMk cId="557978122" sldId="358"/>
            <ac:spMk id="227" creationId="{AAEC3BBE-86AF-4027-A145-4E2E0786CFA4}"/>
          </ac:spMkLst>
        </pc:spChg>
        <pc:spChg chg="mod">
          <ac:chgData name="Li Youhuan" userId="31ef2ba0f36c268c" providerId="LiveId" clId="{C957827F-F1E8-46A9-8B35-9AD8F277F134}" dt="2022-05-30T11:02:19.283" v="464"/>
          <ac:spMkLst>
            <pc:docMk/>
            <pc:sldMk cId="557978122" sldId="358"/>
            <ac:spMk id="228" creationId="{D91C2448-DAF1-44F6-A440-72D3B2A9F42D}"/>
          </ac:spMkLst>
        </pc:spChg>
        <pc:spChg chg="mod">
          <ac:chgData name="Li Youhuan" userId="31ef2ba0f36c268c" providerId="LiveId" clId="{C957827F-F1E8-46A9-8B35-9AD8F277F134}" dt="2022-05-30T11:02:19.283" v="464"/>
          <ac:spMkLst>
            <pc:docMk/>
            <pc:sldMk cId="557978122" sldId="358"/>
            <ac:spMk id="229" creationId="{0FF989D9-7E6E-46DC-A30F-E0C55C89C3D7}"/>
          </ac:spMkLst>
        </pc:spChg>
        <pc:spChg chg="mod">
          <ac:chgData name="Li Youhuan" userId="31ef2ba0f36c268c" providerId="LiveId" clId="{C957827F-F1E8-46A9-8B35-9AD8F277F134}" dt="2022-05-30T11:02:19.283" v="464"/>
          <ac:spMkLst>
            <pc:docMk/>
            <pc:sldMk cId="557978122" sldId="358"/>
            <ac:spMk id="230" creationId="{CE9AA956-C7BC-4FDA-AB71-522194338CB3}"/>
          </ac:spMkLst>
        </pc:spChg>
        <pc:spChg chg="mod">
          <ac:chgData name="Li Youhuan" userId="31ef2ba0f36c268c" providerId="LiveId" clId="{C957827F-F1E8-46A9-8B35-9AD8F277F134}" dt="2022-05-30T11:02:19.283" v="464"/>
          <ac:spMkLst>
            <pc:docMk/>
            <pc:sldMk cId="557978122" sldId="358"/>
            <ac:spMk id="231" creationId="{FC8ECBEF-395A-48EB-9B36-6A8AA25AB1E8}"/>
          </ac:spMkLst>
        </pc:spChg>
        <pc:spChg chg="mod">
          <ac:chgData name="Li Youhuan" userId="31ef2ba0f36c268c" providerId="LiveId" clId="{C957827F-F1E8-46A9-8B35-9AD8F277F134}" dt="2022-05-30T11:02:19.283" v="464"/>
          <ac:spMkLst>
            <pc:docMk/>
            <pc:sldMk cId="557978122" sldId="358"/>
            <ac:spMk id="232" creationId="{5D220CB2-18BC-491F-B824-E57D1C78ADF0}"/>
          </ac:spMkLst>
        </pc:spChg>
        <pc:spChg chg="mod">
          <ac:chgData name="Li Youhuan" userId="31ef2ba0f36c268c" providerId="LiveId" clId="{C957827F-F1E8-46A9-8B35-9AD8F277F134}" dt="2022-05-30T11:02:19.283" v="464"/>
          <ac:spMkLst>
            <pc:docMk/>
            <pc:sldMk cId="557978122" sldId="358"/>
            <ac:spMk id="233" creationId="{20C6382E-A79C-4B1E-BC60-97883356574A}"/>
          </ac:spMkLst>
        </pc:spChg>
        <pc:spChg chg="mod">
          <ac:chgData name="Li Youhuan" userId="31ef2ba0f36c268c" providerId="LiveId" clId="{C957827F-F1E8-46A9-8B35-9AD8F277F134}" dt="2022-05-30T11:02:19.283" v="464"/>
          <ac:spMkLst>
            <pc:docMk/>
            <pc:sldMk cId="557978122" sldId="358"/>
            <ac:spMk id="234" creationId="{03D810CF-57E3-4091-8F94-3D5388E30AEF}"/>
          </ac:spMkLst>
        </pc:spChg>
        <pc:spChg chg="mod">
          <ac:chgData name="Li Youhuan" userId="31ef2ba0f36c268c" providerId="LiveId" clId="{C957827F-F1E8-46A9-8B35-9AD8F277F134}" dt="2022-05-30T11:02:19.283" v="464"/>
          <ac:spMkLst>
            <pc:docMk/>
            <pc:sldMk cId="557978122" sldId="358"/>
            <ac:spMk id="235" creationId="{B367684C-F065-4CFD-9997-46A5E96ABE42}"/>
          </ac:spMkLst>
        </pc:spChg>
        <pc:spChg chg="mod">
          <ac:chgData name="Li Youhuan" userId="31ef2ba0f36c268c" providerId="LiveId" clId="{C957827F-F1E8-46A9-8B35-9AD8F277F134}" dt="2022-05-30T11:02:19.283" v="464"/>
          <ac:spMkLst>
            <pc:docMk/>
            <pc:sldMk cId="557978122" sldId="358"/>
            <ac:spMk id="236" creationId="{B8250DB8-5D7C-4232-A4E8-C8DCE5BEC047}"/>
          </ac:spMkLst>
        </pc:spChg>
        <pc:spChg chg="mod">
          <ac:chgData name="Li Youhuan" userId="31ef2ba0f36c268c" providerId="LiveId" clId="{C957827F-F1E8-46A9-8B35-9AD8F277F134}" dt="2022-05-30T11:02:19.283" v="464"/>
          <ac:spMkLst>
            <pc:docMk/>
            <pc:sldMk cId="557978122" sldId="358"/>
            <ac:spMk id="237" creationId="{2124BF4E-9255-4294-81A8-E4BC807600F4}"/>
          </ac:spMkLst>
        </pc:spChg>
        <pc:spChg chg="mod">
          <ac:chgData name="Li Youhuan" userId="31ef2ba0f36c268c" providerId="LiveId" clId="{C957827F-F1E8-46A9-8B35-9AD8F277F134}" dt="2022-05-30T11:02:19.283" v="464"/>
          <ac:spMkLst>
            <pc:docMk/>
            <pc:sldMk cId="557978122" sldId="358"/>
            <ac:spMk id="238" creationId="{5FC5B09D-A181-4451-85D8-5E434F981398}"/>
          </ac:spMkLst>
        </pc:spChg>
        <pc:spChg chg="mod">
          <ac:chgData name="Li Youhuan" userId="31ef2ba0f36c268c" providerId="LiveId" clId="{C957827F-F1E8-46A9-8B35-9AD8F277F134}" dt="2022-05-30T11:02:19.283" v="464"/>
          <ac:spMkLst>
            <pc:docMk/>
            <pc:sldMk cId="557978122" sldId="358"/>
            <ac:spMk id="239" creationId="{3367975B-5C0F-4D4B-96C2-39AB781E9259}"/>
          </ac:spMkLst>
        </pc:spChg>
        <pc:spChg chg="mod">
          <ac:chgData name="Li Youhuan" userId="31ef2ba0f36c268c" providerId="LiveId" clId="{C957827F-F1E8-46A9-8B35-9AD8F277F134}" dt="2022-05-30T11:02:19.283" v="464"/>
          <ac:spMkLst>
            <pc:docMk/>
            <pc:sldMk cId="557978122" sldId="358"/>
            <ac:spMk id="240" creationId="{06C16195-2724-4624-A23B-17E37E48D4F0}"/>
          </ac:spMkLst>
        </pc:spChg>
        <pc:spChg chg="mod">
          <ac:chgData name="Li Youhuan" userId="31ef2ba0f36c268c" providerId="LiveId" clId="{C957827F-F1E8-46A9-8B35-9AD8F277F134}" dt="2022-05-30T11:02:19.283" v="464"/>
          <ac:spMkLst>
            <pc:docMk/>
            <pc:sldMk cId="557978122" sldId="358"/>
            <ac:spMk id="241" creationId="{FC52EDF5-0FEA-46A0-A3A2-F44F0B27512B}"/>
          </ac:spMkLst>
        </pc:spChg>
        <pc:spChg chg="mod">
          <ac:chgData name="Li Youhuan" userId="31ef2ba0f36c268c" providerId="LiveId" clId="{C957827F-F1E8-46A9-8B35-9AD8F277F134}" dt="2022-05-30T11:02:19.283" v="464"/>
          <ac:spMkLst>
            <pc:docMk/>
            <pc:sldMk cId="557978122" sldId="358"/>
            <ac:spMk id="242" creationId="{50BAF065-EA47-423E-9730-4F81D0CB21B4}"/>
          </ac:spMkLst>
        </pc:spChg>
        <pc:spChg chg="mod">
          <ac:chgData name="Li Youhuan" userId="31ef2ba0f36c268c" providerId="LiveId" clId="{C957827F-F1E8-46A9-8B35-9AD8F277F134}" dt="2022-05-30T11:02:19.283" v="464"/>
          <ac:spMkLst>
            <pc:docMk/>
            <pc:sldMk cId="557978122" sldId="358"/>
            <ac:spMk id="243" creationId="{1271AAA8-ACFE-48A3-B468-BBA36C481DD3}"/>
          </ac:spMkLst>
        </pc:spChg>
        <pc:spChg chg="mod">
          <ac:chgData name="Li Youhuan" userId="31ef2ba0f36c268c" providerId="LiveId" clId="{C957827F-F1E8-46A9-8B35-9AD8F277F134}" dt="2022-05-30T11:02:19.283" v="464"/>
          <ac:spMkLst>
            <pc:docMk/>
            <pc:sldMk cId="557978122" sldId="358"/>
            <ac:spMk id="244" creationId="{DB0F5478-2553-4064-B2F7-254B3669426D}"/>
          </ac:spMkLst>
        </pc:spChg>
        <pc:spChg chg="mod">
          <ac:chgData name="Li Youhuan" userId="31ef2ba0f36c268c" providerId="LiveId" clId="{C957827F-F1E8-46A9-8B35-9AD8F277F134}" dt="2022-05-30T11:02:19.283" v="464"/>
          <ac:spMkLst>
            <pc:docMk/>
            <pc:sldMk cId="557978122" sldId="358"/>
            <ac:spMk id="245" creationId="{CC1FEB25-A2C2-403A-AFC9-E485EDCE7434}"/>
          </ac:spMkLst>
        </pc:spChg>
        <pc:spChg chg="mod">
          <ac:chgData name="Li Youhuan" userId="31ef2ba0f36c268c" providerId="LiveId" clId="{C957827F-F1E8-46A9-8B35-9AD8F277F134}" dt="2022-05-30T11:02:19.283" v="464"/>
          <ac:spMkLst>
            <pc:docMk/>
            <pc:sldMk cId="557978122" sldId="358"/>
            <ac:spMk id="246" creationId="{10453725-7D20-4C3E-9DC4-30EEAAB23C0C}"/>
          </ac:spMkLst>
        </pc:spChg>
        <pc:spChg chg="mod">
          <ac:chgData name="Li Youhuan" userId="31ef2ba0f36c268c" providerId="LiveId" clId="{C957827F-F1E8-46A9-8B35-9AD8F277F134}" dt="2022-05-30T11:02:19.283" v="464"/>
          <ac:spMkLst>
            <pc:docMk/>
            <pc:sldMk cId="557978122" sldId="358"/>
            <ac:spMk id="247" creationId="{5BE57CB3-5015-4056-A6E6-9E16A5400FE1}"/>
          </ac:spMkLst>
        </pc:spChg>
        <pc:spChg chg="mod">
          <ac:chgData name="Li Youhuan" userId="31ef2ba0f36c268c" providerId="LiveId" clId="{C957827F-F1E8-46A9-8B35-9AD8F277F134}" dt="2022-05-30T11:02:19.283" v="464"/>
          <ac:spMkLst>
            <pc:docMk/>
            <pc:sldMk cId="557978122" sldId="358"/>
            <ac:spMk id="248" creationId="{1884C817-8D13-4FD0-9FE2-B327AE64CC8D}"/>
          </ac:spMkLst>
        </pc:spChg>
        <pc:spChg chg="mod">
          <ac:chgData name="Li Youhuan" userId="31ef2ba0f36c268c" providerId="LiveId" clId="{C957827F-F1E8-46A9-8B35-9AD8F277F134}" dt="2022-05-30T11:02:19.283" v="464"/>
          <ac:spMkLst>
            <pc:docMk/>
            <pc:sldMk cId="557978122" sldId="358"/>
            <ac:spMk id="249" creationId="{6F8A3C90-D185-4B3D-8212-44B859884F44}"/>
          </ac:spMkLst>
        </pc:spChg>
        <pc:spChg chg="mod">
          <ac:chgData name="Li Youhuan" userId="31ef2ba0f36c268c" providerId="LiveId" clId="{C957827F-F1E8-46A9-8B35-9AD8F277F134}" dt="2022-05-30T11:02:19.283" v="464"/>
          <ac:spMkLst>
            <pc:docMk/>
            <pc:sldMk cId="557978122" sldId="358"/>
            <ac:spMk id="250" creationId="{A54C69D0-1FE8-4701-B065-A56524C42364}"/>
          </ac:spMkLst>
        </pc:spChg>
        <pc:spChg chg="mod">
          <ac:chgData name="Li Youhuan" userId="31ef2ba0f36c268c" providerId="LiveId" clId="{C957827F-F1E8-46A9-8B35-9AD8F277F134}" dt="2022-05-30T11:02:19.283" v="464"/>
          <ac:spMkLst>
            <pc:docMk/>
            <pc:sldMk cId="557978122" sldId="358"/>
            <ac:spMk id="251" creationId="{6CE8EF8E-0E3C-4C1D-8CF3-26CE8ADD3CC6}"/>
          </ac:spMkLst>
        </pc:spChg>
        <pc:spChg chg="mod">
          <ac:chgData name="Li Youhuan" userId="31ef2ba0f36c268c" providerId="LiveId" clId="{C957827F-F1E8-46A9-8B35-9AD8F277F134}" dt="2022-05-30T11:02:19.283" v="464"/>
          <ac:spMkLst>
            <pc:docMk/>
            <pc:sldMk cId="557978122" sldId="358"/>
            <ac:spMk id="252" creationId="{6A9672B6-41D7-4C76-BCE2-C69CF191F6F2}"/>
          </ac:spMkLst>
        </pc:spChg>
        <pc:spChg chg="mod">
          <ac:chgData name="Li Youhuan" userId="31ef2ba0f36c268c" providerId="LiveId" clId="{C957827F-F1E8-46A9-8B35-9AD8F277F134}" dt="2022-05-30T11:02:19.283" v="464"/>
          <ac:spMkLst>
            <pc:docMk/>
            <pc:sldMk cId="557978122" sldId="358"/>
            <ac:spMk id="253" creationId="{A2955B1B-AE76-42CC-9A84-824E6D6CCD7E}"/>
          </ac:spMkLst>
        </pc:spChg>
        <pc:spChg chg="mod">
          <ac:chgData name="Li Youhuan" userId="31ef2ba0f36c268c" providerId="LiveId" clId="{C957827F-F1E8-46A9-8B35-9AD8F277F134}" dt="2022-05-30T11:02:19.283" v="464"/>
          <ac:spMkLst>
            <pc:docMk/>
            <pc:sldMk cId="557978122" sldId="358"/>
            <ac:spMk id="254" creationId="{A8E72185-B73B-480E-B554-6E70F1831B67}"/>
          </ac:spMkLst>
        </pc:spChg>
        <pc:spChg chg="mod">
          <ac:chgData name="Li Youhuan" userId="31ef2ba0f36c268c" providerId="LiveId" clId="{C957827F-F1E8-46A9-8B35-9AD8F277F134}" dt="2022-05-30T11:02:19.283" v="464"/>
          <ac:spMkLst>
            <pc:docMk/>
            <pc:sldMk cId="557978122" sldId="358"/>
            <ac:spMk id="255" creationId="{543C189C-DA6E-47E6-8B3C-04E711028420}"/>
          </ac:spMkLst>
        </pc:spChg>
        <pc:spChg chg="mod">
          <ac:chgData name="Li Youhuan" userId="31ef2ba0f36c268c" providerId="LiveId" clId="{C957827F-F1E8-46A9-8B35-9AD8F277F134}" dt="2022-05-30T11:02:19.283" v="464"/>
          <ac:spMkLst>
            <pc:docMk/>
            <pc:sldMk cId="557978122" sldId="358"/>
            <ac:spMk id="256" creationId="{0B34D4A6-5E71-43D6-8386-16AED84D91FC}"/>
          </ac:spMkLst>
        </pc:spChg>
        <pc:spChg chg="mod">
          <ac:chgData name="Li Youhuan" userId="31ef2ba0f36c268c" providerId="LiveId" clId="{C957827F-F1E8-46A9-8B35-9AD8F277F134}" dt="2022-05-30T11:02:19.283" v="464"/>
          <ac:spMkLst>
            <pc:docMk/>
            <pc:sldMk cId="557978122" sldId="358"/>
            <ac:spMk id="257" creationId="{E37EFDAE-5A24-4E8E-B533-233DF865EEF9}"/>
          </ac:spMkLst>
        </pc:spChg>
        <pc:spChg chg="mod">
          <ac:chgData name="Li Youhuan" userId="31ef2ba0f36c268c" providerId="LiveId" clId="{C957827F-F1E8-46A9-8B35-9AD8F277F134}" dt="2022-05-30T11:02:19.283" v="464"/>
          <ac:spMkLst>
            <pc:docMk/>
            <pc:sldMk cId="557978122" sldId="358"/>
            <ac:spMk id="258" creationId="{92D42FFB-3477-4B86-99CC-CF4828EDBFE0}"/>
          </ac:spMkLst>
        </pc:spChg>
        <pc:spChg chg="mod">
          <ac:chgData name="Li Youhuan" userId="31ef2ba0f36c268c" providerId="LiveId" clId="{C957827F-F1E8-46A9-8B35-9AD8F277F134}" dt="2022-05-30T11:02:19.283" v="464"/>
          <ac:spMkLst>
            <pc:docMk/>
            <pc:sldMk cId="557978122" sldId="358"/>
            <ac:spMk id="259" creationId="{D7407052-8E40-4ACC-A383-80ECFCF96BD5}"/>
          </ac:spMkLst>
        </pc:spChg>
        <pc:spChg chg="mod">
          <ac:chgData name="Li Youhuan" userId="31ef2ba0f36c268c" providerId="LiveId" clId="{C957827F-F1E8-46A9-8B35-9AD8F277F134}" dt="2022-05-30T11:02:19.283" v="464"/>
          <ac:spMkLst>
            <pc:docMk/>
            <pc:sldMk cId="557978122" sldId="358"/>
            <ac:spMk id="260" creationId="{9C5A5B60-78C1-4DBE-8426-6545305C88C0}"/>
          </ac:spMkLst>
        </pc:spChg>
        <pc:spChg chg="mod">
          <ac:chgData name="Li Youhuan" userId="31ef2ba0f36c268c" providerId="LiveId" clId="{C957827F-F1E8-46A9-8B35-9AD8F277F134}" dt="2022-05-30T11:02:19.283" v="464"/>
          <ac:spMkLst>
            <pc:docMk/>
            <pc:sldMk cId="557978122" sldId="358"/>
            <ac:spMk id="261" creationId="{E57DCB66-FEF0-47B3-AD4A-17AF09E0549A}"/>
          </ac:spMkLst>
        </pc:spChg>
        <pc:spChg chg="mod">
          <ac:chgData name="Li Youhuan" userId="31ef2ba0f36c268c" providerId="LiveId" clId="{C957827F-F1E8-46A9-8B35-9AD8F277F134}" dt="2022-05-30T11:02:19.283" v="464"/>
          <ac:spMkLst>
            <pc:docMk/>
            <pc:sldMk cId="557978122" sldId="358"/>
            <ac:spMk id="262" creationId="{6086E0EC-DC33-47EE-8B20-7CC2EF1F3781}"/>
          </ac:spMkLst>
        </pc:spChg>
        <pc:spChg chg="mod">
          <ac:chgData name="Li Youhuan" userId="31ef2ba0f36c268c" providerId="LiveId" clId="{C957827F-F1E8-46A9-8B35-9AD8F277F134}" dt="2022-05-30T11:02:19.283" v="464"/>
          <ac:spMkLst>
            <pc:docMk/>
            <pc:sldMk cId="557978122" sldId="358"/>
            <ac:spMk id="263" creationId="{28AFA13E-3CA3-40C4-9AC5-00A81117E970}"/>
          </ac:spMkLst>
        </pc:spChg>
        <pc:spChg chg="mod">
          <ac:chgData name="Li Youhuan" userId="31ef2ba0f36c268c" providerId="LiveId" clId="{C957827F-F1E8-46A9-8B35-9AD8F277F134}" dt="2022-05-30T11:02:19.283" v="464"/>
          <ac:spMkLst>
            <pc:docMk/>
            <pc:sldMk cId="557978122" sldId="358"/>
            <ac:spMk id="264" creationId="{E9161C4C-9F62-450C-BA04-14758365F516}"/>
          </ac:spMkLst>
        </pc:spChg>
        <pc:spChg chg="mod">
          <ac:chgData name="Li Youhuan" userId="31ef2ba0f36c268c" providerId="LiveId" clId="{C957827F-F1E8-46A9-8B35-9AD8F277F134}" dt="2022-05-30T11:02:19.283" v="464"/>
          <ac:spMkLst>
            <pc:docMk/>
            <pc:sldMk cId="557978122" sldId="358"/>
            <ac:spMk id="265" creationId="{16162CDC-7CA4-4F9F-9F16-53849BCA52D3}"/>
          </ac:spMkLst>
        </pc:spChg>
        <pc:spChg chg="mod">
          <ac:chgData name="Li Youhuan" userId="31ef2ba0f36c268c" providerId="LiveId" clId="{C957827F-F1E8-46A9-8B35-9AD8F277F134}" dt="2022-05-30T11:02:19.283" v="464"/>
          <ac:spMkLst>
            <pc:docMk/>
            <pc:sldMk cId="557978122" sldId="358"/>
            <ac:spMk id="266" creationId="{FE6DD7DE-A589-4D22-8493-7746361148CD}"/>
          </ac:spMkLst>
        </pc:spChg>
        <pc:spChg chg="mod">
          <ac:chgData name="Li Youhuan" userId="31ef2ba0f36c268c" providerId="LiveId" clId="{C957827F-F1E8-46A9-8B35-9AD8F277F134}" dt="2022-05-30T11:02:19.283" v="464"/>
          <ac:spMkLst>
            <pc:docMk/>
            <pc:sldMk cId="557978122" sldId="358"/>
            <ac:spMk id="267" creationId="{F16429F6-68C5-4B24-A347-C1304B971905}"/>
          </ac:spMkLst>
        </pc:spChg>
        <pc:spChg chg="mod">
          <ac:chgData name="Li Youhuan" userId="31ef2ba0f36c268c" providerId="LiveId" clId="{C957827F-F1E8-46A9-8B35-9AD8F277F134}" dt="2022-05-30T11:02:19.283" v="464"/>
          <ac:spMkLst>
            <pc:docMk/>
            <pc:sldMk cId="557978122" sldId="358"/>
            <ac:spMk id="268" creationId="{5D800E36-AC16-46D0-8634-75BB9808C50D}"/>
          </ac:spMkLst>
        </pc:spChg>
        <pc:spChg chg="mod">
          <ac:chgData name="Li Youhuan" userId="31ef2ba0f36c268c" providerId="LiveId" clId="{C957827F-F1E8-46A9-8B35-9AD8F277F134}" dt="2022-05-30T11:02:19.283" v="464"/>
          <ac:spMkLst>
            <pc:docMk/>
            <pc:sldMk cId="557978122" sldId="358"/>
            <ac:spMk id="269" creationId="{5CC43600-39F4-419B-B054-75CBDE5D85FD}"/>
          </ac:spMkLst>
        </pc:spChg>
        <pc:spChg chg="mod">
          <ac:chgData name="Li Youhuan" userId="31ef2ba0f36c268c" providerId="LiveId" clId="{C957827F-F1E8-46A9-8B35-9AD8F277F134}" dt="2022-05-30T11:02:19.283" v="464"/>
          <ac:spMkLst>
            <pc:docMk/>
            <pc:sldMk cId="557978122" sldId="358"/>
            <ac:spMk id="270" creationId="{63D14266-3250-4D5E-8867-6CFD43B45400}"/>
          </ac:spMkLst>
        </pc:spChg>
        <pc:spChg chg="mod">
          <ac:chgData name="Li Youhuan" userId="31ef2ba0f36c268c" providerId="LiveId" clId="{C957827F-F1E8-46A9-8B35-9AD8F277F134}" dt="2022-05-30T11:02:19.283" v="464"/>
          <ac:spMkLst>
            <pc:docMk/>
            <pc:sldMk cId="557978122" sldId="358"/>
            <ac:spMk id="271" creationId="{BF04DE5A-1AD2-45BD-90C3-F0C004863629}"/>
          </ac:spMkLst>
        </pc:spChg>
        <pc:spChg chg="mod">
          <ac:chgData name="Li Youhuan" userId="31ef2ba0f36c268c" providerId="LiveId" clId="{C957827F-F1E8-46A9-8B35-9AD8F277F134}" dt="2022-05-30T11:02:19.283" v="464"/>
          <ac:spMkLst>
            <pc:docMk/>
            <pc:sldMk cId="557978122" sldId="358"/>
            <ac:spMk id="272" creationId="{894D548D-2476-46C6-8783-945F7B250017}"/>
          </ac:spMkLst>
        </pc:spChg>
        <pc:spChg chg="mod">
          <ac:chgData name="Li Youhuan" userId="31ef2ba0f36c268c" providerId="LiveId" clId="{C957827F-F1E8-46A9-8B35-9AD8F277F134}" dt="2022-05-30T11:02:19.283" v="464"/>
          <ac:spMkLst>
            <pc:docMk/>
            <pc:sldMk cId="557978122" sldId="358"/>
            <ac:spMk id="273" creationId="{FAE73605-7E69-41FC-8E0D-0F7DE86A7183}"/>
          </ac:spMkLst>
        </pc:spChg>
        <pc:spChg chg="mod">
          <ac:chgData name="Li Youhuan" userId="31ef2ba0f36c268c" providerId="LiveId" clId="{C957827F-F1E8-46A9-8B35-9AD8F277F134}" dt="2022-05-30T11:02:19.283" v="464"/>
          <ac:spMkLst>
            <pc:docMk/>
            <pc:sldMk cId="557978122" sldId="358"/>
            <ac:spMk id="274" creationId="{FA9D33D7-6DBA-4A8F-B313-175FC93FDDBB}"/>
          </ac:spMkLst>
        </pc:spChg>
        <pc:spChg chg="mod">
          <ac:chgData name="Li Youhuan" userId="31ef2ba0f36c268c" providerId="LiveId" clId="{C957827F-F1E8-46A9-8B35-9AD8F277F134}" dt="2022-05-30T11:02:19.283" v="464"/>
          <ac:spMkLst>
            <pc:docMk/>
            <pc:sldMk cId="557978122" sldId="358"/>
            <ac:spMk id="275" creationId="{57D908AF-30AA-4958-831A-693491CB98E6}"/>
          </ac:spMkLst>
        </pc:spChg>
        <pc:spChg chg="mod">
          <ac:chgData name="Li Youhuan" userId="31ef2ba0f36c268c" providerId="LiveId" clId="{C957827F-F1E8-46A9-8B35-9AD8F277F134}" dt="2022-05-30T11:02:19.283" v="464"/>
          <ac:spMkLst>
            <pc:docMk/>
            <pc:sldMk cId="557978122" sldId="358"/>
            <ac:spMk id="276" creationId="{953D14E2-4B40-4B87-8F8E-7B73C8C9614A}"/>
          </ac:spMkLst>
        </pc:spChg>
        <pc:spChg chg="mod">
          <ac:chgData name="Li Youhuan" userId="31ef2ba0f36c268c" providerId="LiveId" clId="{C957827F-F1E8-46A9-8B35-9AD8F277F134}" dt="2022-05-30T11:02:19.283" v="464"/>
          <ac:spMkLst>
            <pc:docMk/>
            <pc:sldMk cId="557978122" sldId="358"/>
            <ac:spMk id="277" creationId="{2C46FDDE-1A2A-4BC2-8297-F4E75341DD23}"/>
          </ac:spMkLst>
        </pc:spChg>
        <pc:spChg chg="mod">
          <ac:chgData name="Li Youhuan" userId="31ef2ba0f36c268c" providerId="LiveId" clId="{C957827F-F1E8-46A9-8B35-9AD8F277F134}" dt="2022-05-30T11:02:19.283" v="464"/>
          <ac:spMkLst>
            <pc:docMk/>
            <pc:sldMk cId="557978122" sldId="358"/>
            <ac:spMk id="278" creationId="{1916F751-E78A-44BC-B092-86CB4309F9F3}"/>
          </ac:spMkLst>
        </pc:spChg>
        <pc:spChg chg="mod">
          <ac:chgData name="Li Youhuan" userId="31ef2ba0f36c268c" providerId="LiveId" clId="{C957827F-F1E8-46A9-8B35-9AD8F277F134}" dt="2022-05-30T11:02:19.283" v="464"/>
          <ac:spMkLst>
            <pc:docMk/>
            <pc:sldMk cId="557978122" sldId="358"/>
            <ac:spMk id="279" creationId="{4A31368E-9F14-457C-9E53-965343791423}"/>
          </ac:spMkLst>
        </pc:spChg>
        <pc:spChg chg="mod">
          <ac:chgData name="Li Youhuan" userId="31ef2ba0f36c268c" providerId="LiveId" clId="{C957827F-F1E8-46A9-8B35-9AD8F277F134}" dt="2022-05-30T11:02:19.283" v="464"/>
          <ac:spMkLst>
            <pc:docMk/>
            <pc:sldMk cId="557978122" sldId="358"/>
            <ac:spMk id="280" creationId="{1B9B9523-9685-4979-88B8-CED6A19826A0}"/>
          </ac:spMkLst>
        </pc:spChg>
        <pc:spChg chg="mod">
          <ac:chgData name="Li Youhuan" userId="31ef2ba0f36c268c" providerId="LiveId" clId="{C957827F-F1E8-46A9-8B35-9AD8F277F134}" dt="2022-05-30T11:02:19.283" v="464"/>
          <ac:spMkLst>
            <pc:docMk/>
            <pc:sldMk cId="557978122" sldId="358"/>
            <ac:spMk id="281" creationId="{8444C2C4-D7B1-488A-9B2B-5BB1D47995C8}"/>
          </ac:spMkLst>
        </pc:spChg>
        <pc:spChg chg="mod">
          <ac:chgData name="Li Youhuan" userId="31ef2ba0f36c268c" providerId="LiveId" clId="{C957827F-F1E8-46A9-8B35-9AD8F277F134}" dt="2022-05-30T11:02:19.283" v="464"/>
          <ac:spMkLst>
            <pc:docMk/>
            <pc:sldMk cId="557978122" sldId="358"/>
            <ac:spMk id="282" creationId="{E6834A9E-2781-453D-BFC7-113B7E464945}"/>
          </ac:spMkLst>
        </pc:spChg>
        <pc:spChg chg="mod">
          <ac:chgData name="Li Youhuan" userId="31ef2ba0f36c268c" providerId="LiveId" clId="{C957827F-F1E8-46A9-8B35-9AD8F277F134}" dt="2022-05-30T11:02:19.283" v="464"/>
          <ac:spMkLst>
            <pc:docMk/>
            <pc:sldMk cId="557978122" sldId="358"/>
            <ac:spMk id="283" creationId="{0940DE8B-9DBC-418A-ADE1-8ACE7948AA2A}"/>
          </ac:spMkLst>
        </pc:spChg>
        <pc:spChg chg="mod">
          <ac:chgData name="Li Youhuan" userId="31ef2ba0f36c268c" providerId="LiveId" clId="{C957827F-F1E8-46A9-8B35-9AD8F277F134}" dt="2022-05-30T11:02:19.283" v="464"/>
          <ac:spMkLst>
            <pc:docMk/>
            <pc:sldMk cId="557978122" sldId="358"/>
            <ac:spMk id="284" creationId="{2FAB8670-5607-49F5-A56C-114D2D94F5CE}"/>
          </ac:spMkLst>
        </pc:spChg>
        <pc:spChg chg="mod">
          <ac:chgData name="Li Youhuan" userId="31ef2ba0f36c268c" providerId="LiveId" clId="{C957827F-F1E8-46A9-8B35-9AD8F277F134}" dt="2022-05-30T11:02:19.283" v="464"/>
          <ac:spMkLst>
            <pc:docMk/>
            <pc:sldMk cId="557978122" sldId="358"/>
            <ac:spMk id="285" creationId="{9EB4F2C4-6CF3-40EC-89A7-BD0C8D34E8E4}"/>
          </ac:spMkLst>
        </pc:spChg>
        <pc:spChg chg="mod">
          <ac:chgData name="Li Youhuan" userId="31ef2ba0f36c268c" providerId="LiveId" clId="{C957827F-F1E8-46A9-8B35-9AD8F277F134}" dt="2022-05-30T11:02:19.283" v="464"/>
          <ac:spMkLst>
            <pc:docMk/>
            <pc:sldMk cId="557978122" sldId="358"/>
            <ac:spMk id="286" creationId="{4D2B0418-3895-4B74-AF3A-4A27726766CE}"/>
          </ac:spMkLst>
        </pc:spChg>
        <pc:spChg chg="mod">
          <ac:chgData name="Li Youhuan" userId="31ef2ba0f36c268c" providerId="LiveId" clId="{C957827F-F1E8-46A9-8B35-9AD8F277F134}" dt="2022-05-30T11:02:19.283" v="464"/>
          <ac:spMkLst>
            <pc:docMk/>
            <pc:sldMk cId="557978122" sldId="358"/>
            <ac:spMk id="287" creationId="{857581AB-41E1-4454-9A30-61D811D8DFA1}"/>
          </ac:spMkLst>
        </pc:spChg>
        <pc:spChg chg="mod">
          <ac:chgData name="Li Youhuan" userId="31ef2ba0f36c268c" providerId="LiveId" clId="{C957827F-F1E8-46A9-8B35-9AD8F277F134}" dt="2022-05-30T11:02:19.283" v="464"/>
          <ac:spMkLst>
            <pc:docMk/>
            <pc:sldMk cId="557978122" sldId="358"/>
            <ac:spMk id="288" creationId="{BCE7B192-CAB1-4313-BACE-9A28C00012C3}"/>
          </ac:spMkLst>
        </pc:spChg>
        <pc:spChg chg="mod">
          <ac:chgData name="Li Youhuan" userId="31ef2ba0f36c268c" providerId="LiveId" clId="{C957827F-F1E8-46A9-8B35-9AD8F277F134}" dt="2022-05-30T11:02:19.283" v="464"/>
          <ac:spMkLst>
            <pc:docMk/>
            <pc:sldMk cId="557978122" sldId="358"/>
            <ac:spMk id="289" creationId="{A1AAFDD3-B46A-42C5-BFFD-A1162393C912}"/>
          </ac:spMkLst>
        </pc:spChg>
        <pc:spChg chg="mod">
          <ac:chgData name="Li Youhuan" userId="31ef2ba0f36c268c" providerId="LiveId" clId="{C957827F-F1E8-46A9-8B35-9AD8F277F134}" dt="2022-05-30T11:02:19.283" v="464"/>
          <ac:spMkLst>
            <pc:docMk/>
            <pc:sldMk cId="557978122" sldId="358"/>
            <ac:spMk id="290" creationId="{AA02DB8E-25DB-4883-A21C-CDCBD9CCBEB4}"/>
          </ac:spMkLst>
        </pc:spChg>
        <pc:spChg chg="mod">
          <ac:chgData name="Li Youhuan" userId="31ef2ba0f36c268c" providerId="LiveId" clId="{C957827F-F1E8-46A9-8B35-9AD8F277F134}" dt="2022-05-30T11:02:19.283" v="464"/>
          <ac:spMkLst>
            <pc:docMk/>
            <pc:sldMk cId="557978122" sldId="358"/>
            <ac:spMk id="291" creationId="{8DAA1883-0B5B-431C-9321-58F3FD252E2D}"/>
          </ac:spMkLst>
        </pc:spChg>
        <pc:spChg chg="mod">
          <ac:chgData name="Li Youhuan" userId="31ef2ba0f36c268c" providerId="LiveId" clId="{C957827F-F1E8-46A9-8B35-9AD8F277F134}" dt="2022-05-30T11:02:19.283" v="464"/>
          <ac:spMkLst>
            <pc:docMk/>
            <pc:sldMk cId="557978122" sldId="358"/>
            <ac:spMk id="292" creationId="{364B9D70-7DCC-4F3E-9202-020296DDD3A6}"/>
          </ac:spMkLst>
        </pc:spChg>
        <pc:spChg chg="mod">
          <ac:chgData name="Li Youhuan" userId="31ef2ba0f36c268c" providerId="LiveId" clId="{C957827F-F1E8-46A9-8B35-9AD8F277F134}" dt="2022-05-30T11:02:19.283" v="464"/>
          <ac:spMkLst>
            <pc:docMk/>
            <pc:sldMk cId="557978122" sldId="358"/>
            <ac:spMk id="293" creationId="{5AF92F5F-E08D-4A23-9D55-C518568F0C45}"/>
          </ac:spMkLst>
        </pc:spChg>
        <pc:spChg chg="mod">
          <ac:chgData name="Li Youhuan" userId="31ef2ba0f36c268c" providerId="LiveId" clId="{C957827F-F1E8-46A9-8B35-9AD8F277F134}" dt="2022-05-30T11:02:19.283" v="464"/>
          <ac:spMkLst>
            <pc:docMk/>
            <pc:sldMk cId="557978122" sldId="358"/>
            <ac:spMk id="294" creationId="{BF075308-B2B5-4BDA-94AE-2B64D427F0FF}"/>
          </ac:spMkLst>
        </pc:spChg>
        <pc:spChg chg="mod">
          <ac:chgData name="Li Youhuan" userId="31ef2ba0f36c268c" providerId="LiveId" clId="{C957827F-F1E8-46A9-8B35-9AD8F277F134}" dt="2022-05-30T11:02:19.283" v="464"/>
          <ac:spMkLst>
            <pc:docMk/>
            <pc:sldMk cId="557978122" sldId="358"/>
            <ac:spMk id="295" creationId="{AFC6431E-95DA-4B86-9279-88DF152DC19B}"/>
          </ac:spMkLst>
        </pc:spChg>
        <pc:grpChg chg="del">
          <ac:chgData name="Li Youhuan" userId="31ef2ba0f36c268c" providerId="LiveId" clId="{C957827F-F1E8-46A9-8B35-9AD8F277F134}" dt="2022-05-30T11:02:05.560" v="461" actId="478"/>
          <ac:grpSpMkLst>
            <pc:docMk/>
            <pc:sldMk cId="557978122" sldId="358"/>
            <ac:grpSpMk id="12" creationId="{00000000-0000-0000-0000-000000000000}"/>
          </ac:grpSpMkLst>
        </pc:grpChg>
        <pc:grpChg chg="del">
          <ac:chgData name="Li Youhuan" userId="31ef2ba0f36c268c" providerId="LiveId" clId="{C957827F-F1E8-46A9-8B35-9AD8F277F134}" dt="2022-05-30T11:02:05.560" v="461" actId="478"/>
          <ac:grpSpMkLst>
            <pc:docMk/>
            <pc:sldMk cId="557978122" sldId="358"/>
            <ac:grpSpMk id="34" creationId="{00000000-0000-0000-0000-000000000000}"/>
          </ac:grpSpMkLst>
        </pc:grpChg>
        <pc:grpChg chg="del">
          <ac:chgData name="Li Youhuan" userId="31ef2ba0f36c268c" providerId="LiveId" clId="{C957827F-F1E8-46A9-8B35-9AD8F277F134}" dt="2022-05-30T11:02:05.560" v="461" actId="478"/>
          <ac:grpSpMkLst>
            <pc:docMk/>
            <pc:sldMk cId="557978122" sldId="358"/>
            <ac:grpSpMk id="43" creationId="{00000000-0000-0000-0000-000000000000}"/>
          </ac:grpSpMkLst>
        </pc:grpChg>
        <pc:grpChg chg="del">
          <ac:chgData name="Li Youhuan" userId="31ef2ba0f36c268c" providerId="LiveId" clId="{C957827F-F1E8-46A9-8B35-9AD8F277F134}" dt="2022-05-30T11:02:05.560" v="461" actId="478"/>
          <ac:grpSpMkLst>
            <pc:docMk/>
            <pc:sldMk cId="557978122" sldId="358"/>
            <ac:grpSpMk id="86" creationId="{00000000-0000-0000-0000-000000000000}"/>
          </ac:grpSpMkLst>
        </pc:grpChg>
        <pc:grpChg chg="del">
          <ac:chgData name="Li Youhuan" userId="31ef2ba0f36c268c" providerId="LiveId" clId="{C957827F-F1E8-46A9-8B35-9AD8F277F134}" dt="2022-05-30T11:02:05.560" v="461" actId="478"/>
          <ac:grpSpMkLst>
            <pc:docMk/>
            <pc:sldMk cId="557978122" sldId="358"/>
            <ac:grpSpMk id="91" creationId="{00000000-0000-0000-0000-000000000000}"/>
          </ac:grpSpMkLst>
        </pc:grpChg>
        <pc:grpChg chg="add mod">
          <ac:chgData name="Li Youhuan" userId="31ef2ba0f36c268c" providerId="LiveId" clId="{C957827F-F1E8-46A9-8B35-9AD8F277F134}" dt="2022-05-30T11:02:19.283" v="464"/>
          <ac:grpSpMkLst>
            <pc:docMk/>
            <pc:sldMk cId="557978122" sldId="358"/>
            <ac:grpSpMk id="143" creationId="{C07A80E8-78DC-4B57-83CF-B0A7B23649BA}"/>
          </ac:grpSpMkLst>
        </pc:grpChg>
        <pc:grpChg chg="mod">
          <ac:chgData name="Li Youhuan" userId="31ef2ba0f36c268c" providerId="LiveId" clId="{C957827F-F1E8-46A9-8B35-9AD8F277F134}" dt="2022-05-30T11:02:19.283" v="464"/>
          <ac:grpSpMkLst>
            <pc:docMk/>
            <pc:sldMk cId="557978122" sldId="358"/>
            <ac:grpSpMk id="147" creationId="{1D08519B-8484-4D98-9677-26C6B68FFA6A}"/>
          </ac:grpSpMkLst>
        </pc:grpChg>
        <pc:grpChg chg="mod">
          <ac:chgData name="Li Youhuan" userId="31ef2ba0f36c268c" providerId="LiveId" clId="{C957827F-F1E8-46A9-8B35-9AD8F277F134}" dt="2022-05-30T11:02:19.283" v="464"/>
          <ac:grpSpMkLst>
            <pc:docMk/>
            <pc:sldMk cId="557978122" sldId="358"/>
            <ac:grpSpMk id="148" creationId="{901619F3-094C-4416-AF89-C41E6FF86D92}"/>
          </ac:grpSpMkLst>
        </pc:grpChg>
        <pc:grpChg chg="mod">
          <ac:chgData name="Li Youhuan" userId="31ef2ba0f36c268c" providerId="LiveId" clId="{C957827F-F1E8-46A9-8B35-9AD8F277F134}" dt="2022-05-30T11:02:19.283" v="464"/>
          <ac:grpSpMkLst>
            <pc:docMk/>
            <pc:sldMk cId="557978122" sldId="358"/>
            <ac:grpSpMk id="149" creationId="{E8CE4B5D-B7CD-4838-A08D-7C9E4F118378}"/>
          </ac:grpSpMkLst>
        </pc:grpChg>
        <pc:grpChg chg="add mod">
          <ac:chgData name="Li Youhuan" userId="31ef2ba0f36c268c" providerId="LiveId" clId="{C957827F-F1E8-46A9-8B35-9AD8F277F134}" dt="2022-05-30T11:02:19.283" v="464"/>
          <ac:grpSpMkLst>
            <pc:docMk/>
            <pc:sldMk cId="557978122" sldId="358"/>
            <ac:grpSpMk id="158" creationId="{1CCF75F1-5775-4E11-9A69-C780CBB4F0F8}"/>
          </ac:grpSpMkLst>
        </pc:grpChg>
        <pc:grpChg chg="mod">
          <ac:chgData name="Li Youhuan" userId="31ef2ba0f36c268c" providerId="LiveId" clId="{C957827F-F1E8-46A9-8B35-9AD8F277F134}" dt="2022-05-30T11:02:19.283" v="464"/>
          <ac:grpSpMkLst>
            <pc:docMk/>
            <pc:sldMk cId="557978122" sldId="358"/>
            <ac:grpSpMk id="168" creationId="{3650D991-01E0-439A-BE48-5C1314EF741E}"/>
          </ac:grpSpMkLst>
        </pc:grpChg>
        <pc:grpChg chg="mod">
          <ac:chgData name="Li Youhuan" userId="31ef2ba0f36c268c" providerId="LiveId" clId="{C957827F-F1E8-46A9-8B35-9AD8F277F134}" dt="2022-05-30T11:02:19.283" v="464"/>
          <ac:grpSpMkLst>
            <pc:docMk/>
            <pc:sldMk cId="557978122" sldId="358"/>
            <ac:grpSpMk id="171" creationId="{BA0B513C-97CD-4C0B-9A21-57CE6C0EF5EA}"/>
          </ac:grpSpMkLst>
        </pc:grpChg>
        <pc:grpChg chg="mod">
          <ac:chgData name="Li Youhuan" userId="31ef2ba0f36c268c" providerId="LiveId" clId="{C957827F-F1E8-46A9-8B35-9AD8F277F134}" dt="2022-05-30T11:02:19.283" v="464"/>
          <ac:grpSpMkLst>
            <pc:docMk/>
            <pc:sldMk cId="557978122" sldId="358"/>
            <ac:grpSpMk id="172" creationId="{E72FAA58-56B8-40C8-9601-C8FE4BAF5070}"/>
          </ac:grpSpMkLst>
        </pc:grpChg>
        <pc:grpChg chg="mod">
          <ac:chgData name="Li Youhuan" userId="31ef2ba0f36c268c" providerId="LiveId" clId="{C957827F-F1E8-46A9-8B35-9AD8F277F134}" dt="2022-05-30T11:02:19.283" v="464"/>
          <ac:grpSpMkLst>
            <pc:docMk/>
            <pc:sldMk cId="557978122" sldId="358"/>
            <ac:grpSpMk id="173" creationId="{CE6B3579-AF4F-43B1-94C8-414B740E916D}"/>
          </ac:grpSpMkLst>
        </pc:grpChg>
        <pc:grpChg chg="mod">
          <ac:chgData name="Li Youhuan" userId="31ef2ba0f36c268c" providerId="LiveId" clId="{C957827F-F1E8-46A9-8B35-9AD8F277F134}" dt="2022-05-30T11:02:19.283" v="464"/>
          <ac:grpSpMkLst>
            <pc:docMk/>
            <pc:sldMk cId="557978122" sldId="358"/>
            <ac:grpSpMk id="174" creationId="{A3A685DF-ED1C-4F95-834A-D1CEC8F16E4C}"/>
          </ac:grpSpMkLst>
        </pc:grpChg>
        <pc:grpChg chg="del">
          <ac:chgData name="Li Youhuan" userId="31ef2ba0f36c268c" providerId="LiveId" clId="{C957827F-F1E8-46A9-8B35-9AD8F277F134}" dt="2022-05-30T11:02:05.560" v="461" actId="478"/>
          <ac:grpSpMkLst>
            <pc:docMk/>
            <pc:sldMk cId="557978122" sldId="358"/>
            <ac:grpSpMk id="178" creationId="{00000000-0000-0000-0000-000000000000}"/>
          </ac:grpSpMkLst>
        </pc:grpChg>
        <pc:grpChg chg="mod">
          <ac:chgData name="Li Youhuan" userId="31ef2ba0f36c268c" providerId="LiveId" clId="{C957827F-F1E8-46A9-8B35-9AD8F277F134}" dt="2022-05-30T11:02:19.283" v="464"/>
          <ac:grpSpMkLst>
            <pc:docMk/>
            <pc:sldMk cId="557978122" sldId="358"/>
            <ac:grpSpMk id="183" creationId="{4AD3607A-3904-4FAC-974A-9DC1F453541E}"/>
          </ac:grpSpMkLst>
        </pc:grpChg>
        <pc:picChg chg="del">
          <ac:chgData name="Li Youhuan" userId="31ef2ba0f36c268c" providerId="LiveId" clId="{C957827F-F1E8-46A9-8B35-9AD8F277F134}" dt="2022-05-30T11:02:05.560" v="461" actId="478"/>
          <ac:picMkLst>
            <pc:docMk/>
            <pc:sldMk cId="557978122" sldId="358"/>
            <ac:picMk id="5" creationId="{74754FAB-3B4F-4E1A-B21E-31AFBFF76862}"/>
          </ac:picMkLst>
        </pc:picChg>
        <pc:picChg chg="del">
          <ac:chgData name="Li Youhuan" userId="31ef2ba0f36c268c" providerId="LiveId" clId="{C957827F-F1E8-46A9-8B35-9AD8F277F134}" dt="2022-05-30T11:02:05.560" v="461" actId="478"/>
          <ac:picMkLst>
            <pc:docMk/>
            <pc:sldMk cId="557978122" sldId="358"/>
            <ac:picMk id="7" creationId="{3EBFFCE9-A2C5-C14D-B42E-F69BEACD4212}"/>
          </ac:picMkLst>
        </pc:picChg>
        <pc:picChg chg="del">
          <ac:chgData name="Li Youhuan" userId="31ef2ba0f36c268c" providerId="LiveId" clId="{C957827F-F1E8-46A9-8B35-9AD8F277F134}" dt="2022-05-30T11:02:05.560" v="461" actId="478"/>
          <ac:picMkLst>
            <pc:docMk/>
            <pc:sldMk cId="557978122" sldId="358"/>
            <ac:picMk id="113" creationId="{00000000-0000-0000-0000-000000000000}"/>
          </ac:picMkLst>
        </pc:picChg>
        <pc:picChg chg="add mod">
          <ac:chgData name="Li Youhuan" userId="31ef2ba0f36c268c" providerId="LiveId" clId="{C957827F-F1E8-46A9-8B35-9AD8F277F134}" dt="2022-05-30T11:02:19.283" v="464"/>
          <ac:picMkLst>
            <pc:docMk/>
            <pc:sldMk cId="557978122" sldId="358"/>
            <ac:picMk id="136" creationId="{E01F5382-51C3-4134-95C9-19C90C9D1CC4}"/>
          </ac:picMkLst>
        </pc:picChg>
        <pc:picChg chg="add mod">
          <ac:chgData name="Li Youhuan" userId="31ef2ba0f36c268c" providerId="LiveId" clId="{C957827F-F1E8-46A9-8B35-9AD8F277F134}" dt="2022-05-30T11:02:19.283" v="464"/>
          <ac:picMkLst>
            <pc:docMk/>
            <pc:sldMk cId="557978122" sldId="358"/>
            <ac:picMk id="157" creationId="{8535EE15-BDBE-42B6-9C10-542D2BD804F1}"/>
          </ac:picMkLst>
        </pc:picChg>
        <pc:picChg chg="mod">
          <ac:chgData name="Li Youhuan" userId="31ef2ba0f36c268c" providerId="LiveId" clId="{C957827F-F1E8-46A9-8B35-9AD8F277F134}" dt="2022-05-30T11:02:19.283" v="464"/>
          <ac:picMkLst>
            <pc:docMk/>
            <pc:sldMk cId="557978122" sldId="358"/>
            <ac:picMk id="159" creationId="{0BCFE3A9-06CD-4613-ABCA-A09F34F8AA7C}"/>
          </ac:picMkLst>
        </pc:picChg>
        <pc:picChg chg="mod">
          <ac:chgData name="Li Youhuan" userId="31ef2ba0f36c268c" providerId="LiveId" clId="{C957827F-F1E8-46A9-8B35-9AD8F277F134}" dt="2022-05-30T11:02:19.283" v="464"/>
          <ac:picMkLst>
            <pc:docMk/>
            <pc:sldMk cId="557978122" sldId="358"/>
            <ac:picMk id="160" creationId="{7A74E621-AE0A-4993-A282-BE95E14EF5DC}"/>
          </ac:picMkLst>
        </pc:picChg>
        <pc:picChg chg="mod">
          <ac:chgData name="Li Youhuan" userId="31ef2ba0f36c268c" providerId="LiveId" clId="{C957827F-F1E8-46A9-8B35-9AD8F277F134}" dt="2022-05-30T11:02:19.283" v="464"/>
          <ac:picMkLst>
            <pc:docMk/>
            <pc:sldMk cId="557978122" sldId="358"/>
            <ac:picMk id="182" creationId="{D39AB790-9739-4FE6-A0D1-6DE3401C407C}"/>
          </ac:picMkLst>
        </pc:picChg>
        <pc:cxnChg chg="mod">
          <ac:chgData name="Li Youhuan" userId="31ef2ba0f36c268c" providerId="LiveId" clId="{C957827F-F1E8-46A9-8B35-9AD8F277F134}" dt="2022-05-30T11:02:19.283" v="464"/>
          <ac:cxnSpMkLst>
            <pc:docMk/>
            <pc:sldMk cId="557978122" sldId="358"/>
            <ac:cxnSpMk id="151" creationId="{467D4FBF-6AF7-48E0-940E-167D750BAC23}"/>
          </ac:cxnSpMkLst>
        </pc:cxnChg>
        <pc:cxnChg chg="mod">
          <ac:chgData name="Li Youhuan" userId="31ef2ba0f36c268c" providerId="LiveId" clId="{C957827F-F1E8-46A9-8B35-9AD8F277F134}" dt="2022-05-30T11:02:19.283" v="464"/>
          <ac:cxnSpMkLst>
            <pc:docMk/>
            <pc:sldMk cId="557978122" sldId="358"/>
            <ac:cxnSpMk id="153" creationId="{3312E607-0A57-4834-9FB7-B32FC0FE4FB7}"/>
          </ac:cxnSpMkLst>
        </pc:cxnChg>
        <pc:cxnChg chg="mod">
          <ac:chgData name="Li Youhuan" userId="31ef2ba0f36c268c" providerId="LiveId" clId="{C957827F-F1E8-46A9-8B35-9AD8F277F134}" dt="2022-05-30T11:02:19.283" v="464"/>
          <ac:cxnSpMkLst>
            <pc:docMk/>
            <pc:sldMk cId="557978122" sldId="358"/>
            <ac:cxnSpMk id="155" creationId="{A23CF472-A525-4BA4-90FA-B5854C1320B6}"/>
          </ac:cxnSpMkLst>
        </pc:cxnChg>
        <pc:cxnChg chg="mod">
          <ac:chgData name="Li Youhuan" userId="31ef2ba0f36c268c" providerId="LiveId" clId="{C957827F-F1E8-46A9-8B35-9AD8F277F134}" dt="2022-05-30T11:02:19.283" v="464"/>
          <ac:cxnSpMkLst>
            <pc:docMk/>
            <pc:sldMk cId="557978122" sldId="358"/>
            <ac:cxnSpMk id="191" creationId="{083CE8C7-E9BA-406E-A259-B7B6989F5ED8}"/>
          </ac:cxnSpMkLst>
        </pc:cxnChg>
        <pc:cxnChg chg="mod">
          <ac:chgData name="Li Youhuan" userId="31ef2ba0f36c268c" providerId="LiveId" clId="{C957827F-F1E8-46A9-8B35-9AD8F277F134}" dt="2022-05-30T11:02:19.283" v="464"/>
          <ac:cxnSpMkLst>
            <pc:docMk/>
            <pc:sldMk cId="557978122" sldId="358"/>
            <ac:cxnSpMk id="192" creationId="{82EFCD9B-5962-4EC1-9221-87B4EEB52864}"/>
          </ac:cxnSpMkLst>
        </pc:cxnChg>
        <pc:cxnChg chg="mod">
          <ac:chgData name="Li Youhuan" userId="31ef2ba0f36c268c" providerId="LiveId" clId="{C957827F-F1E8-46A9-8B35-9AD8F277F134}" dt="2022-05-30T11:02:19.283" v="464"/>
          <ac:cxnSpMkLst>
            <pc:docMk/>
            <pc:sldMk cId="557978122" sldId="358"/>
            <ac:cxnSpMk id="193" creationId="{765C68FF-3C34-41CB-BB80-BB1811D9277E}"/>
          </ac:cxnSpMkLst>
        </pc:cxnChg>
        <pc:cxnChg chg="mod">
          <ac:chgData name="Li Youhuan" userId="31ef2ba0f36c268c" providerId="LiveId" clId="{C957827F-F1E8-46A9-8B35-9AD8F277F134}" dt="2022-05-30T11:02:19.283" v="464"/>
          <ac:cxnSpMkLst>
            <pc:docMk/>
            <pc:sldMk cId="557978122" sldId="358"/>
            <ac:cxnSpMk id="194" creationId="{F6ED224E-2203-4174-BC9E-26B95FC0172A}"/>
          </ac:cxnSpMkLst>
        </pc:cxnChg>
        <pc:cxnChg chg="mod">
          <ac:chgData name="Li Youhuan" userId="31ef2ba0f36c268c" providerId="LiveId" clId="{C957827F-F1E8-46A9-8B35-9AD8F277F134}" dt="2022-05-30T11:02:19.283" v="464"/>
          <ac:cxnSpMkLst>
            <pc:docMk/>
            <pc:sldMk cId="557978122" sldId="358"/>
            <ac:cxnSpMk id="195" creationId="{2A29202A-5E63-4C70-9B5F-33A4D63CA680}"/>
          </ac:cxnSpMkLst>
        </pc:cxnChg>
        <pc:cxnChg chg="mod">
          <ac:chgData name="Li Youhuan" userId="31ef2ba0f36c268c" providerId="LiveId" clId="{C957827F-F1E8-46A9-8B35-9AD8F277F134}" dt="2022-05-30T11:02:19.283" v="464"/>
          <ac:cxnSpMkLst>
            <pc:docMk/>
            <pc:sldMk cId="557978122" sldId="358"/>
            <ac:cxnSpMk id="199" creationId="{D93B6D18-A53A-4ED9-911B-BE56AA53353D}"/>
          </ac:cxnSpMkLst>
        </pc:cxnChg>
        <pc:cxnChg chg="mod">
          <ac:chgData name="Li Youhuan" userId="31ef2ba0f36c268c" providerId="LiveId" clId="{C957827F-F1E8-46A9-8B35-9AD8F277F134}" dt="2022-05-30T11:02:19.283" v="464"/>
          <ac:cxnSpMkLst>
            <pc:docMk/>
            <pc:sldMk cId="557978122" sldId="358"/>
            <ac:cxnSpMk id="200" creationId="{FDB57AE1-E220-40E0-9AD1-CC3281D60E5E}"/>
          </ac:cxnSpMkLst>
        </pc:cxnChg>
        <pc:cxnChg chg="mod">
          <ac:chgData name="Li Youhuan" userId="31ef2ba0f36c268c" providerId="LiveId" clId="{C957827F-F1E8-46A9-8B35-9AD8F277F134}" dt="2022-05-30T11:02:19.283" v="464"/>
          <ac:cxnSpMkLst>
            <pc:docMk/>
            <pc:sldMk cId="557978122" sldId="358"/>
            <ac:cxnSpMk id="201" creationId="{84A3E383-698A-4738-A8F3-D020746D2B7E}"/>
          </ac:cxnSpMkLst>
        </pc:cxnChg>
        <pc:cxnChg chg="mod">
          <ac:chgData name="Li Youhuan" userId="31ef2ba0f36c268c" providerId="LiveId" clId="{C957827F-F1E8-46A9-8B35-9AD8F277F134}" dt="2022-05-30T11:02:19.283" v="464"/>
          <ac:cxnSpMkLst>
            <pc:docMk/>
            <pc:sldMk cId="557978122" sldId="358"/>
            <ac:cxnSpMk id="203" creationId="{3CD3F51E-1D51-427D-A6F2-824513F409C4}"/>
          </ac:cxnSpMkLst>
        </pc:cxnChg>
        <pc:cxnChg chg="mod">
          <ac:chgData name="Li Youhuan" userId="31ef2ba0f36c268c" providerId="LiveId" clId="{C957827F-F1E8-46A9-8B35-9AD8F277F134}" dt="2022-05-30T11:02:19.283" v="464"/>
          <ac:cxnSpMkLst>
            <pc:docMk/>
            <pc:sldMk cId="557978122" sldId="358"/>
            <ac:cxnSpMk id="205" creationId="{6B1F3A75-A688-4DEF-8147-AACE549A3430}"/>
          </ac:cxnSpMkLst>
        </pc:cxnChg>
      </pc:sldChg>
      <pc:sldChg chg="ord">
        <pc:chgData name="Li Youhuan" userId="31ef2ba0f36c268c" providerId="LiveId" clId="{C957827F-F1E8-46A9-8B35-9AD8F277F134}" dt="2022-05-30T11:07:06.409" v="551"/>
        <pc:sldMkLst>
          <pc:docMk/>
          <pc:sldMk cId="1532819905" sldId="359"/>
        </pc:sldMkLst>
      </pc:sldChg>
      <pc:sldChg chg="ord">
        <pc:chgData name="Li Youhuan" userId="31ef2ba0f36c268c" providerId="LiveId" clId="{C957827F-F1E8-46A9-8B35-9AD8F277F134}" dt="2022-05-30T11:07:12.284" v="553"/>
        <pc:sldMkLst>
          <pc:docMk/>
          <pc:sldMk cId="350444396" sldId="360"/>
        </pc:sldMkLst>
      </pc:sldChg>
      <pc:sldChg chg="modSp mod ord modShow">
        <pc:chgData name="Li Youhuan" userId="31ef2ba0f36c268c" providerId="LiveId" clId="{C957827F-F1E8-46A9-8B35-9AD8F277F134}" dt="2022-05-30T11:21:02.668" v="680" actId="729"/>
        <pc:sldMkLst>
          <pc:docMk/>
          <pc:sldMk cId="1945512623" sldId="361"/>
        </pc:sldMkLst>
        <pc:spChg chg="mod">
          <ac:chgData name="Li Youhuan" userId="31ef2ba0f36c268c" providerId="LiveId" clId="{C957827F-F1E8-46A9-8B35-9AD8F277F134}" dt="2022-05-30T11:19:07.225" v="670" actId="20577"/>
          <ac:spMkLst>
            <pc:docMk/>
            <pc:sldMk cId="1945512623" sldId="361"/>
            <ac:spMk id="4" creationId="{F3054075-82A1-4C74-B65D-71AB59402589}"/>
          </ac:spMkLst>
        </pc:spChg>
        <pc:spChg chg="mod">
          <ac:chgData name="Li Youhuan" userId="31ef2ba0f36c268c" providerId="LiveId" clId="{C957827F-F1E8-46A9-8B35-9AD8F277F134}" dt="2022-05-30T11:18:18.749" v="665"/>
          <ac:spMkLst>
            <pc:docMk/>
            <pc:sldMk cId="1945512623" sldId="361"/>
            <ac:spMk id="5" creationId="{81E6EECD-16C9-4B1D-809F-E6216453EA17}"/>
          </ac:spMkLst>
        </pc:spChg>
      </pc:sldChg>
      <pc:sldChg chg="modSp mod ord">
        <pc:chgData name="Li Youhuan" userId="31ef2ba0f36c268c" providerId="LiveId" clId="{C957827F-F1E8-46A9-8B35-9AD8F277F134}" dt="2022-05-30T11:22:11.465" v="689"/>
        <pc:sldMkLst>
          <pc:docMk/>
          <pc:sldMk cId="2292853510" sldId="362"/>
        </pc:sldMkLst>
        <pc:spChg chg="mod">
          <ac:chgData name="Li Youhuan" userId="31ef2ba0f36c268c" providerId="LiveId" clId="{C957827F-F1E8-46A9-8B35-9AD8F277F134}" dt="2022-05-30T11:22:11.465" v="689"/>
          <ac:spMkLst>
            <pc:docMk/>
            <pc:sldMk cId="2292853510" sldId="362"/>
            <ac:spMk id="3" creationId="{06AF15A9-E884-4924-8AFF-D26401DD623C}"/>
          </ac:spMkLst>
        </pc:spChg>
      </pc:sldChg>
      <pc:sldChg chg="modSp mod ord">
        <pc:chgData name="Li Youhuan" userId="31ef2ba0f36c268c" providerId="LiveId" clId="{C957827F-F1E8-46A9-8B35-9AD8F277F134}" dt="2022-05-30T11:22:19.598" v="691"/>
        <pc:sldMkLst>
          <pc:docMk/>
          <pc:sldMk cId="3612971184" sldId="363"/>
        </pc:sldMkLst>
        <pc:spChg chg="mod">
          <ac:chgData name="Li Youhuan" userId="31ef2ba0f36c268c" providerId="LiveId" clId="{C957827F-F1E8-46A9-8B35-9AD8F277F134}" dt="2022-05-30T11:22:19.598" v="691"/>
          <ac:spMkLst>
            <pc:docMk/>
            <pc:sldMk cId="3612971184" sldId="363"/>
            <ac:spMk id="2" creationId="{924444B0-4282-4BBB-85E5-DB73F5354BB2}"/>
          </ac:spMkLst>
        </pc:spChg>
      </pc:sldChg>
      <pc:sldChg chg="del">
        <pc:chgData name="Li Youhuan" userId="31ef2ba0f36c268c" providerId="LiveId" clId="{C957827F-F1E8-46A9-8B35-9AD8F277F134}" dt="2022-05-30T11:21:49.288" v="681" actId="2696"/>
        <pc:sldMkLst>
          <pc:docMk/>
          <pc:sldMk cId="3154781216" sldId="364"/>
        </pc:sldMkLst>
      </pc:sldChg>
      <pc:sldChg chg="del">
        <pc:chgData name="Li Youhuan" userId="31ef2ba0f36c268c" providerId="LiveId" clId="{C957827F-F1E8-46A9-8B35-9AD8F277F134}" dt="2022-05-30T11:21:49.288" v="681" actId="2696"/>
        <pc:sldMkLst>
          <pc:docMk/>
          <pc:sldMk cId="4011507725" sldId="365"/>
        </pc:sldMkLst>
      </pc:sldChg>
      <pc:sldChg chg="del">
        <pc:chgData name="Li Youhuan" userId="31ef2ba0f36c268c" providerId="LiveId" clId="{C957827F-F1E8-46A9-8B35-9AD8F277F134}" dt="2022-05-30T11:21:49.288" v="681" actId="2696"/>
        <pc:sldMkLst>
          <pc:docMk/>
          <pc:sldMk cId="1271292519" sldId="366"/>
        </pc:sldMkLst>
      </pc:sldChg>
      <pc:sldChg chg="del">
        <pc:chgData name="Li Youhuan" userId="31ef2ba0f36c268c" providerId="LiveId" clId="{C957827F-F1E8-46A9-8B35-9AD8F277F134}" dt="2022-05-30T11:21:49.288" v="681" actId="2696"/>
        <pc:sldMkLst>
          <pc:docMk/>
          <pc:sldMk cId="1619639879" sldId="367"/>
        </pc:sldMkLst>
      </pc:sldChg>
      <pc:sldChg chg="add mod modShow">
        <pc:chgData name="Li Youhuan" userId="31ef2ba0f36c268c" providerId="LiveId" clId="{C957827F-F1E8-46A9-8B35-9AD8F277F134}" dt="2022-05-30T10:29:18.991" v="182" actId="729"/>
        <pc:sldMkLst>
          <pc:docMk/>
          <pc:sldMk cId="3005012102" sldId="368"/>
        </pc:sldMkLst>
      </pc:sldChg>
      <pc:sldChg chg="addSp delSp modSp add mod">
        <pc:chgData name="Li Youhuan" userId="31ef2ba0f36c268c" providerId="LiveId" clId="{C957827F-F1E8-46A9-8B35-9AD8F277F134}" dt="2022-05-30T11:04:54.595" v="533" actId="20577"/>
        <pc:sldMkLst>
          <pc:docMk/>
          <pc:sldMk cId="2629438399" sldId="369"/>
        </pc:sldMkLst>
        <pc:spChg chg="del">
          <ac:chgData name="Li Youhuan" userId="31ef2ba0f36c268c" providerId="LiveId" clId="{C957827F-F1E8-46A9-8B35-9AD8F277F134}" dt="2022-05-30T10:44:47.253" v="294" actId="478"/>
          <ac:spMkLst>
            <pc:docMk/>
            <pc:sldMk cId="2629438399" sldId="369"/>
            <ac:spMk id="2" creationId="{02BDA1FA-9915-4EB2-8A0B-CECFD87F7411}"/>
          </ac:spMkLst>
        </pc:spChg>
        <pc:spChg chg="add mod">
          <ac:chgData name="Li Youhuan" userId="31ef2ba0f36c268c" providerId="LiveId" clId="{C957827F-F1E8-46A9-8B35-9AD8F277F134}" dt="2022-05-30T11:04:54.595" v="533" actId="20577"/>
          <ac:spMkLst>
            <pc:docMk/>
            <pc:sldMk cId="2629438399" sldId="369"/>
            <ac:spMk id="10" creationId="{E5FDBB75-5FD6-425C-AC98-048359E44DFB}"/>
          </ac:spMkLst>
        </pc:spChg>
        <pc:spChg chg="add del mod">
          <ac:chgData name="Li Youhuan" userId="31ef2ba0f36c268c" providerId="LiveId" clId="{C957827F-F1E8-46A9-8B35-9AD8F277F134}" dt="2022-05-30T10:44:49.205" v="296"/>
          <ac:spMkLst>
            <pc:docMk/>
            <pc:sldMk cId="2629438399" sldId="369"/>
            <ac:spMk id="21" creationId="{6AC756B7-8614-4D12-8BDB-610B26EF09ED}"/>
          </ac:spMkLst>
        </pc:spChg>
      </pc:sldChg>
      <pc:sldChg chg="addSp modSp add mod">
        <pc:chgData name="Li Youhuan" userId="31ef2ba0f36c268c" providerId="LiveId" clId="{C957827F-F1E8-46A9-8B35-9AD8F277F134}" dt="2022-05-30T11:13:49.776" v="599" actId="1076"/>
        <pc:sldMkLst>
          <pc:docMk/>
          <pc:sldMk cId="1873648166" sldId="370"/>
        </pc:sldMkLst>
        <pc:spChg chg="mod">
          <ac:chgData name="Li Youhuan" userId="31ef2ba0f36c268c" providerId="LiveId" clId="{C957827F-F1E8-46A9-8B35-9AD8F277F134}" dt="2022-05-30T10:53:16.789" v="336" actId="14100"/>
          <ac:spMkLst>
            <pc:docMk/>
            <pc:sldMk cId="1873648166" sldId="370"/>
            <ac:spMk id="5" creationId="{745E086B-7312-4244-B4B4-8B9F5BF6C4CD}"/>
          </ac:spMkLst>
        </pc:spChg>
        <pc:spChg chg="add mod">
          <ac:chgData name="Li Youhuan" userId="31ef2ba0f36c268c" providerId="LiveId" clId="{C957827F-F1E8-46A9-8B35-9AD8F277F134}" dt="2022-05-30T10:52:44.632" v="331" actId="1076"/>
          <ac:spMkLst>
            <pc:docMk/>
            <pc:sldMk cId="1873648166" sldId="370"/>
            <ac:spMk id="15" creationId="{B5C0651B-AF58-4848-9319-180286E3B0A2}"/>
          </ac:spMkLst>
        </pc:spChg>
        <pc:spChg chg="add mod">
          <ac:chgData name="Li Youhuan" userId="31ef2ba0f36c268c" providerId="LiveId" clId="{C957827F-F1E8-46A9-8B35-9AD8F277F134}" dt="2022-05-30T11:13:49.776" v="599" actId="1076"/>
          <ac:spMkLst>
            <pc:docMk/>
            <pc:sldMk cId="1873648166" sldId="370"/>
            <ac:spMk id="16" creationId="{A82CC665-13D1-497D-8D4C-7CA95D98E0BD}"/>
          </ac:spMkLst>
        </pc:spChg>
        <pc:spChg chg="add mod">
          <ac:chgData name="Li Youhuan" userId="31ef2ba0f36c268c" providerId="LiveId" clId="{C957827F-F1E8-46A9-8B35-9AD8F277F134}" dt="2022-05-30T11:13:35.334" v="595" actId="1076"/>
          <ac:spMkLst>
            <pc:docMk/>
            <pc:sldMk cId="1873648166" sldId="370"/>
            <ac:spMk id="18" creationId="{4EE2ADC7-90E2-4C94-AA0A-E70F38D11DA8}"/>
          </ac:spMkLst>
        </pc:spChg>
        <pc:grpChg chg="add mod">
          <ac:chgData name="Li Youhuan" userId="31ef2ba0f36c268c" providerId="LiveId" clId="{C957827F-F1E8-46A9-8B35-9AD8F277F134}" dt="2022-05-30T11:13:49.776" v="599" actId="1076"/>
          <ac:grpSpMkLst>
            <pc:docMk/>
            <pc:sldMk cId="1873648166" sldId="370"/>
            <ac:grpSpMk id="3" creationId="{0A62BD5D-DCD6-4361-A653-4D0F73A88132}"/>
          </ac:grpSpMkLst>
        </pc:grpChg>
        <pc:picChg chg="add mod">
          <ac:chgData name="Li Youhuan" userId="31ef2ba0f36c268c" providerId="LiveId" clId="{C957827F-F1E8-46A9-8B35-9AD8F277F134}" dt="2022-05-30T11:13:49.776" v="599" actId="1076"/>
          <ac:picMkLst>
            <pc:docMk/>
            <pc:sldMk cId="1873648166" sldId="370"/>
            <ac:picMk id="2050" creationId="{A2CBD3D7-30D0-4B65-97CF-18A29EC471AE}"/>
          </ac:picMkLst>
        </pc:picChg>
      </pc:sldChg>
      <pc:sldChg chg="addSp delSp modSp add mod">
        <pc:chgData name="Li Youhuan" userId="31ef2ba0f36c268c" providerId="LiveId" clId="{C957827F-F1E8-46A9-8B35-9AD8F277F134}" dt="2022-05-30T11:04:04.569" v="518"/>
        <pc:sldMkLst>
          <pc:docMk/>
          <pc:sldMk cId="923179853" sldId="371"/>
        </pc:sldMkLst>
        <pc:spChg chg="mod">
          <ac:chgData name="Li Youhuan" userId="31ef2ba0f36c268c" providerId="LiveId" clId="{C957827F-F1E8-46A9-8B35-9AD8F277F134}" dt="2022-05-30T11:04:04.569" v="518"/>
          <ac:spMkLst>
            <pc:docMk/>
            <pc:sldMk cId="923179853" sldId="371"/>
            <ac:spMk id="6" creationId="{00000000-0000-0000-0000-000000000000}"/>
          </ac:spMkLst>
        </pc:spChg>
        <pc:spChg chg="del">
          <ac:chgData name="Li Youhuan" userId="31ef2ba0f36c268c" providerId="LiveId" clId="{C957827F-F1E8-46A9-8B35-9AD8F277F134}" dt="2022-05-30T10:57:46.020" v="391" actId="478"/>
          <ac:spMkLst>
            <pc:docMk/>
            <pc:sldMk cId="923179853" sldId="371"/>
            <ac:spMk id="14" creationId="{00000000-0000-0000-0000-000000000000}"/>
          </ac:spMkLst>
        </pc:spChg>
        <pc:spChg chg="del">
          <ac:chgData name="Li Youhuan" userId="31ef2ba0f36c268c" providerId="LiveId" clId="{C957827F-F1E8-46A9-8B35-9AD8F277F134}" dt="2022-05-30T10:57:46.020" v="391" actId="478"/>
          <ac:spMkLst>
            <pc:docMk/>
            <pc:sldMk cId="923179853" sldId="371"/>
            <ac:spMk id="33" creationId="{00000000-0000-0000-0000-000000000000}"/>
          </ac:spMkLst>
        </pc:spChg>
        <pc:spChg chg="del">
          <ac:chgData name="Li Youhuan" userId="31ef2ba0f36c268c" providerId="LiveId" clId="{C957827F-F1E8-46A9-8B35-9AD8F277F134}" dt="2022-05-30T10:57:46.020" v="391" actId="478"/>
          <ac:spMkLst>
            <pc:docMk/>
            <pc:sldMk cId="923179853" sldId="371"/>
            <ac:spMk id="56" creationId="{00000000-0000-0000-0000-000000000000}"/>
          </ac:spMkLst>
        </pc:spChg>
        <pc:spChg chg="del">
          <ac:chgData name="Li Youhuan" userId="31ef2ba0f36c268c" providerId="LiveId" clId="{C957827F-F1E8-46A9-8B35-9AD8F277F134}" dt="2022-05-30T10:57:46.020" v="391" actId="478"/>
          <ac:spMkLst>
            <pc:docMk/>
            <pc:sldMk cId="923179853" sldId="371"/>
            <ac:spMk id="63" creationId="{00000000-0000-0000-0000-000000000000}"/>
          </ac:spMkLst>
        </pc:spChg>
        <pc:spChg chg="del">
          <ac:chgData name="Li Youhuan" userId="31ef2ba0f36c268c" providerId="LiveId" clId="{C957827F-F1E8-46A9-8B35-9AD8F277F134}" dt="2022-05-30T10:57:46.020" v="391" actId="478"/>
          <ac:spMkLst>
            <pc:docMk/>
            <pc:sldMk cId="923179853" sldId="371"/>
            <ac:spMk id="114" creationId="{00000000-0000-0000-0000-000000000000}"/>
          </ac:spMkLst>
        </pc:spChg>
        <pc:spChg chg="del">
          <ac:chgData name="Li Youhuan" userId="31ef2ba0f36c268c" providerId="LiveId" clId="{C957827F-F1E8-46A9-8B35-9AD8F277F134}" dt="2022-05-30T10:57:46.020" v="391" actId="478"/>
          <ac:spMkLst>
            <pc:docMk/>
            <pc:sldMk cId="923179853" sldId="371"/>
            <ac:spMk id="115" creationId="{00000000-0000-0000-0000-000000000000}"/>
          </ac:spMkLst>
        </pc:spChg>
        <pc:spChg chg="mod">
          <ac:chgData name="Li Youhuan" userId="31ef2ba0f36c268c" providerId="LiveId" clId="{C957827F-F1E8-46A9-8B35-9AD8F277F134}" dt="2022-05-30T10:57:46.578" v="392"/>
          <ac:spMkLst>
            <pc:docMk/>
            <pc:sldMk cId="923179853" sldId="371"/>
            <ac:spMk id="148" creationId="{9C683B52-93FC-4245-A33E-FCAF74876855}"/>
          </ac:spMkLst>
        </pc:spChg>
        <pc:spChg chg="mod">
          <ac:chgData name="Li Youhuan" userId="31ef2ba0f36c268c" providerId="LiveId" clId="{C957827F-F1E8-46A9-8B35-9AD8F277F134}" dt="2022-05-30T10:57:46.578" v="392"/>
          <ac:spMkLst>
            <pc:docMk/>
            <pc:sldMk cId="923179853" sldId="371"/>
            <ac:spMk id="149" creationId="{DFDABF44-0782-4989-AA86-89675716EB93}"/>
          </ac:spMkLst>
        </pc:spChg>
        <pc:spChg chg="mod">
          <ac:chgData name="Li Youhuan" userId="31ef2ba0f36c268c" providerId="LiveId" clId="{C957827F-F1E8-46A9-8B35-9AD8F277F134}" dt="2022-05-30T10:57:46.578" v="392"/>
          <ac:spMkLst>
            <pc:docMk/>
            <pc:sldMk cId="923179853" sldId="371"/>
            <ac:spMk id="150" creationId="{A8E782E8-DAA6-4444-AF17-6FDB5F57D926}"/>
          </ac:spMkLst>
        </pc:spChg>
        <pc:spChg chg="mod">
          <ac:chgData name="Li Youhuan" userId="31ef2ba0f36c268c" providerId="LiveId" clId="{C957827F-F1E8-46A9-8B35-9AD8F277F134}" dt="2022-05-30T10:57:46.578" v="392"/>
          <ac:spMkLst>
            <pc:docMk/>
            <pc:sldMk cId="923179853" sldId="371"/>
            <ac:spMk id="151" creationId="{C8CA5ADE-7258-46BF-B74E-098EA4448828}"/>
          </ac:spMkLst>
        </pc:spChg>
        <pc:spChg chg="mod">
          <ac:chgData name="Li Youhuan" userId="31ef2ba0f36c268c" providerId="LiveId" clId="{C957827F-F1E8-46A9-8B35-9AD8F277F134}" dt="2022-05-30T10:57:46.578" v="392"/>
          <ac:spMkLst>
            <pc:docMk/>
            <pc:sldMk cId="923179853" sldId="371"/>
            <ac:spMk id="152" creationId="{98A27B6F-A073-4812-9C65-36DAC41826A3}"/>
          </ac:spMkLst>
        </pc:spChg>
        <pc:spChg chg="mod">
          <ac:chgData name="Li Youhuan" userId="31ef2ba0f36c268c" providerId="LiveId" clId="{C957827F-F1E8-46A9-8B35-9AD8F277F134}" dt="2022-05-30T10:57:46.578" v="392"/>
          <ac:spMkLst>
            <pc:docMk/>
            <pc:sldMk cId="923179853" sldId="371"/>
            <ac:spMk id="157" creationId="{3AF9F50C-856C-4ABC-B718-062377B7D9D6}"/>
          </ac:spMkLst>
        </pc:spChg>
        <pc:grpChg chg="del">
          <ac:chgData name="Li Youhuan" userId="31ef2ba0f36c268c" providerId="LiveId" clId="{C957827F-F1E8-46A9-8B35-9AD8F277F134}" dt="2022-05-30T10:57:46.020" v="391" actId="478"/>
          <ac:grpSpMkLst>
            <pc:docMk/>
            <pc:sldMk cId="923179853" sldId="371"/>
            <ac:grpSpMk id="15"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30"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36"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39"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42"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45"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48"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51"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65"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68"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71"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77"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80"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87"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91"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94"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97"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00"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03"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07" creationId="{00000000-0000-0000-0000-000000000000}"/>
          </ac:grpSpMkLst>
        </pc:grpChg>
        <pc:grpChg chg="add mod">
          <ac:chgData name="Li Youhuan" userId="31ef2ba0f36c268c" providerId="LiveId" clId="{C957827F-F1E8-46A9-8B35-9AD8F277F134}" dt="2022-05-30T10:57:46.578" v="392"/>
          <ac:grpSpMkLst>
            <pc:docMk/>
            <pc:sldMk cId="923179853" sldId="371"/>
            <ac:grpSpMk id="110" creationId="{1C23425F-82F9-4F88-AB31-35E517B0E134}"/>
          </ac:grpSpMkLst>
        </pc:grpChg>
        <pc:grpChg chg="mod">
          <ac:chgData name="Li Youhuan" userId="31ef2ba0f36c268c" providerId="LiveId" clId="{C957827F-F1E8-46A9-8B35-9AD8F277F134}" dt="2022-05-30T10:57:46.578" v="392"/>
          <ac:grpSpMkLst>
            <pc:docMk/>
            <pc:sldMk cId="923179853" sldId="371"/>
            <ac:grpSpMk id="111" creationId="{30221087-EA64-495B-B07C-4AA58EF128F2}"/>
          </ac:grpSpMkLst>
        </pc:grpChg>
        <pc:grpChg chg="mod">
          <ac:chgData name="Li Youhuan" userId="31ef2ba0f36c268c" providerId="LiveId" clId="{C957827F-F1E8-46A9-8B35-9AD8F277F134}" dt="2022-05-30T10:57:46.578" v="392"/>
          <ac:grpSpMkLst>
            <pc:docMk/>
            <pc:sldMk cId="923179853" sldId="371"/>
            <ac:grpSpMk id="112" creationId="{15F6965F-DFA7-425C-8946-660DD291CF36}"/>
          </ac:grpSpMkLst>
        </pc:grpChg>
        <pc:grpChg chg="mod">
          <ac:chgData name="Li Youhuan" userId="31ef2ba0f36c268c" providerId="LiveId" clId="{C957827F-F1E8-46A9-8B35-9AD8F277F134}" dt="2022-05-30T10:57:46.578" v="392"/>
          <ac:grpSpMkLst>
            <pc:docMk/>
            <pc:sldMk cId="923179853" sldId="371"/>
            <ac:grpSpMk id="113" creationId="{A8FB8B74-96B4-419B-A040-7C6E0B99D165}"/>
          </ac:grpSpMkLst>
        </pc:grpChg>
        <pc:grpChg chg="del">
          <ac:chgData name="Li Youhuan" userId="31ef2ba0f36c268c" providerId="LiveId" clId="{C957827F-F1E8-46A9-8B35-9AD8F277F134}" dt="2022-05-30T10:57:46.020" v="391" actId="478"/>
          <ac:grpSpMkLst>
            <pc:docMk/>
            <pc:sldMk cId="923179853" sldId="371"/>
            <ac:grpSpMk id="116"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19"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22"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25"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28"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31" creationId="{00000000-0000-0000-0000-000000000000}"/>
          </ac:grpSpMkLst>
        </pc:grpChg>
        <pc:grpChg chg="del">
          <ac:chgData name="Li Youhuan" userId="31ef2ba0f36c268c" providerId="LiveId" clId="{C957827F-F1E8-46A9-8B35-9AD8F277F134}" dt="2022-05-30T10:57:46.020" v="391" actId="478"/>
          <ac:grpSpMkLst>
            <pc:docMk/>
            <pc:sldMk cId="923179853" sldId="371"/>
            <ac:grpSpMk id="134" creationId="{00000000-0000-0000-0000-000000000000}"/>
          </ac:grpSpMkLst>
        </pc:grpChg>
        <pc:grpChg chg="mod">
          <ac:chgData name="Li Youhuan" userId="31ef2ba0f36c268c" providerId="LiveId" clId="{C957827F-F1E8-46A9-8B35-9AD8F277F134}" dt="2022-05-30T10:57:46.578" v="392"/>
          <ac:grpSpMkLst>
            <pc:docMk/>
            <pc:sldMk cId="923179853" sldId="371"/>
            <ac:grpSpMk id="141" creationId="{5DECEAF7-CEF3-4EB9-8BCE-EED7C26B74EE}"/>
          </ac:grpSpMkLst>
        </pc:grpChg>
        <pc:grpChg chg="add mod">
          <ac:chgData name="Li Youhuan" userId="31ef2ba0f36c268c" providerId="LiveId" clId="{C957827F-F1E8-46A9-8B35-9AD8F277F134}" dt="2022-05-30T10:57:46.578" v="392"/>
          <ac:grpSpMkLst>
            <pc:docMk/>
            <pc:sldMk cId="923179853" sldId="371"/>
            <ac:grpSpMk id="153" creationId="{027DE3EA-F048-4862-B26F-A9AC300F6847}"/>
          </ac:grpSpMkLst>
        </pc:grpChg>
        <pc:grpChg chg="mod">
          <ac:chgData name="Li Youhuan" userId="31ef2ba0f36c268c" providerId="LiveId" clId="{C957827F-F1E8-46A9-8B35-9AD8F277F134}" dt="2022-05-30T10:57:46.578" v="392"/>
          <ac:grpSpMkLst>
            <pc:docMk/>
            <pc:sldMk cId="923179853" sldId="371"/>
            <ac:grpSpMk id="154" creationId="{DBAFBF83-035C-47FC-8A61-24FA9A149009}"/>
          </ac:grpSpMkLst>
        </pc:grpChg>
        <pc:picChg chg="del">
          <ac:chgData name="Li Youhuan" userId="31ef2ba0f36c268c" providerId="LiveId" clId="{C957827F-F1E8-46A9-8B35-9AD8F277F134}" dt="2022-05-30T10:57:46.020" v="391" actId="478"/>
          <ac:picMkLst>
            <pc:docMk/>
            <pc:sldMk cId="923179853" sldId="371"/>
            <ac:picMk id="9" creationId="{C4E775DA-6D07-FA40-9692-BAA31D5EB9E3}"/>
          </ac:picMkLst>
        </pc:picChg>
        <pc:picChg chg="del">
          <ac:chgData name="Li Youhuan" userId="31ef2ba0f36c268c" providerId="LiveId" clId="{C957827F-F1E8-46A9-8B35-9AD8F277F134}" dt="2022-05-30T10:57:46.020" v="391" actId="478"/>
          <ac:picMkLst>
            <pc:docMk/>
            <pc:sldMk cId="923179853" sldId="371"/>
            <ac:picMk id="34" creationId="{00000000-0000-0000-0000-000000000000}"/>
          </ac:picMkLst>
        </pc:picChg>
        <pc:picChg chg="del">
          <ac:chgData name="Li Youhuan" userId="31ef2ba0f36c268c" providerId="LiveId" clId="{C957827F-F1E8-46A9-8B35-9AD8F277F134}" dt="2022-05-30T10:57:46.020" v="391" actId="478"/>
          <ac:picMkLst>
            <pc:docMk/>
            <pc:sldMk cId="923179853" sldId="371"/>
            <ac:picMk id="54" creationId="{00000000-0000-0000-0000-000000000000}"/>
          </ac:picMkLst>
        </pc:picChg>
        <pc:picChg chg="del">
          <ac:chgData name="Li Youhuan" userId="31ef2ba0f36c268c" providerId="LiveId" clId="{C957827F-F1E8-46A9-8B35-9AD8F277F134}" dt="2022-05-30T10:57:46.020" v="391" actId="478"/>
          <ac:picMkLst>
            <pc:docMk/>
            <pc:sldMk cId="923179853" sldId="371"/>
            <ac:picMk id="64" creationId="{00000000-0000-0000-0000-000000000000}"/>
          </ac:picMkLst>
        </pc:picChg>
        <pc:picChg chg="del">
          <ac:chgData name="Li Youhuan" userId="31ef2ba0f36c268c" providerId="LiveId" clId="{C957827F-F1E8-46A9-8B35-9AD8F277F134}" dt="2022-05-30T10:57:46.020" v="391" actId="478"/>
          <ac:picMkLst>
            <pc:docMk/>
            <pc:sldMk cId="923179853" sldId="371"/>
            <ac:picMk id="90" creationId="{C4E775DA-6D07-FA40-9692-BAA31D5EB9E3}"/>
          </ac:picMkLst>
        </pc:picChg>
        <pc:picChg chg="mod">
          <ac:chgData name="Li Youhuan" userId="31ef2ba0f36c268c" providerId="LiveId" clId="{C957827F-F1E8-46A9-8B35-9AD8F277F134}" dt="2022-05-30T10:57:46.578" v="392"/>
          <ac:picMkLst>
            <pc:docMk/>
            <pc:sldMk cId="923179853" sldId="371"/>
            <ac:picMk id="137" creationId="{658A940A-EC09-4AAC-8425-DB2BBB444C1A}"/>
          </ac:picMkLst>
        </pc:picChg>
        <pc:picChg chg="mod">
          <ac:chgData name="Li Youhuan" userId="31ef2ba0f36c268c" providerId="LiveId" clId="{C957827F-F1E8-46A9-8B35-9AD8F277F134}" dt="2022-05-30T10:57:46.578" v="392"/>
          <ac:picMkLst>
            <pc:docMk/>
            <pc:sldMk cId="923179853" sldId="371"/>
            <ac:picMk id="138" creationId="{28773FB1-46A8-4D6C-9B62-CFE6D02B2F3E}"/>
          </ac:picMkLst>
        </pc:picChg>
        <pc:picChg chg="mod">
          <ac:chgData name="Li Youhuan" userId="31ef2ba0f36c268c" providerId="LiveId" clId="{C957827F-F1E8-46A9-8B35-9AD8F277F134}" dt="2022-05-30T10:57:46.578" v="392"/>
          <ac:picMkLst>
            <pc:docMk/>
            <pc:sldMk cId="923179853" sldId="371"/>
            <ac:picMk id="139" creationId="{FFF957DF-A0EE-4A91-85B7-F71C6CB5EA58}"/>
          </ac:picMkLst>
        </pc:picChg>
        <pc:picChg chg="mod">
          <ac:chgData name="Li Youhuan" userId="31ef2ba0f36c268c" providerId="LiveId" clId="{C957827F-F1E8-46A9-8B35-9AD8F277F134}" dt="2022-05-30T10:57:46.578" v="392"/>
          <ac:picMkLst>
            <pc:docMk/>
            <pc:sldMk cId="923179853" sldId="371"/>
            <ac:picMk id="140" creationId="{9E922226-4340-44BB-A57E-EF00AE01EA08}"/>
          </ac:picMkLst>
        </pc:picChg>
        <pc:picChg chg="mod">
          <ac:chgData name="Li Youhuan" userId="31ef2ba0f36c268c" providerId="LiveId" clId="{C957827F-F1E8-46A9-8B35-9AD8F277F134}" dt="2022-05-30T10:57:46.578" v="392"/>
          <ac:picMkLst>
            <pc:docMk/>
            <pc:sldMk cId="923179853" sldId="371"/>
            <ac:picMk id="142" creationId="{7BB2F156-6F9A-4119-8F04-7335D2D2D436}"/>
          </ac:picMkLst>
        </pc:picChg>
        <pc:picChg chg="mod">
          <ac:chgData name="Li Youhuan" userId="31ef2ba0f36c268c" providerId="LiveId" clId="{C957827F-F1E8-46A9-8B35-9AD8F277F134}" dt="2022-05-30T10:57:46.578" v="392"/>
          <ac:picMkLst>
            <pc:docMk/>
            <pc:sldMk cId="923179853" sldId="371"/>
            <ac:picMk id="143" creationId="{43016127-8536-4E04-BB0E-07F3BC121378}"/>
          </ac:picMkLst>
        </pc:picChg>
        <pc:picChg chg="mod">
          <ac:chgData name="Li Youhuan" userId="31ef2ba0f36c268c" providerId="LiveId" clId="{C957827F-F1E8-46A9-8B35-9AD8F277F134}" dt="2022-05-30T10:57:46.578" v="392"/>
          <ac:picMkLst>
            <pc:docMk/>
            <pc:sldMk cId="923179853" sldId="371"/>
            <ac:picMk id="144" creationId="{CDAF2AC5-C0D4-462B-A0EF-8B1A06C19534}"/>
          </ac:picMkLst>
        </pc:picChg>
        <pc:picChg chg="mod">
          <ac:chgData name="Li Youhuan" userId="31ef2ba0f36c268c" providerId="LiveId" clId="{C957827F-F1E8-46A9-8B35-9AD8F277F134}" dt="2022-05-30T10:57:46.578" v="392"/>
          <ac:picMkLst>
            <pc:docMk/>
            <pc:sldMk cId="923179853" sldId="371"/>
            <ac:picMk id="145" creationId="{5D4CB085-A146-4937-811B-82175401B9D6}"/>
          </ac:picMkLst>
        </pc:picChg>
        <pc:picChg chg="mod">
          <ac:chgData name="Li Youhuan" userId="31ef2ba0f36c268c" providerId="LiveId" clId="{C957827F-F1E8-46A9-8B35-9AD8F277F134}" dt="2022-05-30T10:57:46.578" v="392"/>
          <ac:picMkLst>
            <pc:docMk/>
            <pc:sldMk cId="923179853" sldId="371"/>
            <ac:picMk id="146" creationId="{FAF97B85-0BDE-44E9-8C53-59E85B82B13F}"/>
          </ac:picMkLst>
        </pc:picChg>
        <pc:picChg chg="mod">
          <ac:chgData name="Li Youhuan" userId="31ef2ba0f36c268c" providerId="LiveId" clId="{C957827F-F1E8-46A9-8B35-9AD8F277F134}" dt="2022-05-30T10:57:46.578" v="392"/>
          <ac:picMkLst>
            <pc:docMk/>
            <pc:sldMk cId="923179853" sldId="371"/>
            <ac:picMk id="155" creationId="{07B6B4DD-0202-469E-8581-2752AACEB934}"/>
          </ac:picMkLst>
        </pc:picChg>
        <pc:picChg chg="mod">
          <ac:chgData name="Li Youhuan" userId="31ef2ba0f36c268c" providerId="LiveId" clId="{C957827F-F1E8-46A9-8B35-9AD8F277F134}" dt="2022-05-30T10:57:46.578" v="392"/>
          <ac:picMkLst>
            <pc:docMk/>
            <pc:sldMk cId="923179853" sldId="371"/>
            <ac:picMk id="156" creationId="{A2F948A0-4919-466A-8D78-4D69E1C176EB}"/>
          </ac:picMkLst>
        </pc:picChg>
        <pc:cxnChg chg="del">
          <ac:chgData name="Li Youhuan" userId="31ef2ba0f36c268c" providerId="LiveId" clId="{C957827F-F1E8-46A9-8B35-9AD8F277F134}" dt="2022-05-30T10:57:46.020" v="391" actId="478"/>
          <ac:cxnSpMkLst>
            <pc:docMk/>
            <pc:sldMk cId="923179853" sldId="371"/>
            <ac:cxnSpMk id="86" creationId="{00000000-0000-0000-0000-000000000000}"/>
          </ac:cxnSpMkLst>
        </pc:cxnChg>
        <pc:cxnChg chg="del">
          <ac:chgData name="Li Youhuan" userId="31ef2ba0f36c268c" providerId="LiveId" clId="{C957827F-F1E8-46A9-8B35-9AD8F277F134}" dt="2022-05-30T10:57:46.020" v="391" actId="478"/>
          <ac:cxnSpMkLst>
            <pc:docMk/>
            <pc:sldMk cId="923179853" sldId="371"/>
            <ac:cxnSpMk id="106" creationId="{00000000-0000-0000-0000-000000000000}"/>
          </ac:cxnSpMkLst>
        </pc:cxnChg>
        <pc:cxnChg chg="mod">
          <ac:chgData name="Li Youhuan" userId="31ef2ba0f36c268c" providerId="LiveId" clId="{C957827F-F1E8-46A9-8B35-9AD8F277F134}" dt="2022-05-30T10:57:46.578" v="392"/>
          <ac:cxnSpMkLst>
            <pc:docMk/>
            <pc:sldMk cId="923179853" sldId="371"/>
            <ac:cxnSpMk id="147" creationId="{79280AE2-BB3E-4097-AA41-4D999C837653}"/>
          </ac:cxnSpMkLst>
        </pc:cxnChg>
      </pc:sldChg>
      <pc:sldChg chg="addSp delSp modSp add mod">
        <pc:chgData name="Li Youhuan" userId="31ef2ba0f36c268c" providerId="LiveId" clId="{C957827F-F1E8-46A9-8B35-9AD8F277F134}" dt="2022-05-30T11:04:17.684" v="519"/>
        <pc:sldMkLst>
          <pc:docMk/>
          <pc:sldMk cId="1967304953" sldId="372"/>
        </pc:sldMkLst>
        <pc:spChg chg="mod">
          <ac:chgData name="Li Youhuan" userId="31ef2ba0f36c268c" providerId="LiveId" clId="{C957827F-F1E8-46A9-8B35-9AD8F277F134}" dt="2022-05-30T11:04:17.684" v="519"/>
          <ac:spMkLst>
            <pc:docMk/>
            <pc:sldMk cId="1967304953" sldId="372"/>
            <ac:spMk id="6" creationId="{00000000-0000-0000-0000-000000000000}"/>
          </ac:spMkLst>
        </pc:spChg>
        <pc:spChg chg="del">
          <ac:chgData name="Li Youhuan" userId="31ef2ba0f36c268c" providerId="LiveId" clId="{C957827F-F1E8-46A9-8B35-9AD8F277F134}" dt="2022-05-30T10:57:53.101" v="393" actId="478"/>
          <ac:spMkLst>
            <pc:docMk/>
            <pc:sldMk cId="1967304953" sldId="372"/>
            <ac:spMk id="14" creationId="{00000000-0000-0000-0000-000000000000}"/>
          </ac:spMkLst>
        </pc:spChg>
        <pc:spChg chg="del">
          <ac:chgData name="Li Youhuan" userId="31ef2ba0f36c268c" providerId="LiveId" clId="{C957827F-F1E8-46A9-8B35-9AD8F277F134}" dt="2022-05-30T10:57:53.101" v="393" actId="478"/>
          <ac:spMkLst>
            <pc:docMk/>
            <pc:sldMk cId="1967304953" sldId="372"/>
            <ac:spMk id="33" creationId="{00000000-0000-0000-0000-000000000000}"/>
          </ac:spMkLst>
        </pc:spChg>
        <pc:spChg chg="del">
          <ac:chgData name="Li Youhuan" userId="31ef2ba0f36c268c" providerId="LiveId" clId="{C957827F-F1E8-46A9-8B35-9AD8F277F134}" dt="2022-05-30T10:57:53.101" v="393" actId="478"/>
          <ac:spMkLst>
            <pc:docMk/>
            <pc:sldMk cId="1967304953" sldId="372"/>
            <ac:spMk id="56" creationId="{00000000-0000-0000-0000-000000000000}"/>
          </ac:spMkLst>
        </pc:spChg>
        <pc:spChg chg="del">
          <ac:chgData name="Li Youhuan" userId="31ef2ba0f36c268c" providerId="LiveId" clId="{C957827F-F1E8-46A9-8B35-9AD8F277F134}" dt="2022-05-30T10:57:53.101" v="393" actId="478"/>
          <ac:spMkLst>
            <pc:docMk/>
            <pc:sldMk cId="1967304953" sldId="372"/>
            <ac:spMk id="63" creationId="{00000000-0000-0000-0000-000000000000}"/>
          </ac:spMkLst>
        </pc:spChg>
        <pc:spChg chg="del">
          <ac:chgData name="Li Youhuan" userId="31ef2ba0f36c268c" providerId="LiveId" clId="{C957827F-F1E8-46A9-8B35-9AD8F277F134}" dt="2022-05-30T10:57:53.101" v="393" actId="478"/>
          <ac:spMkLst>
            <pc:docMk/>
            <pc:sldMk cId="1967304953" sldId="372"/>
            <ac:spMk id="114" creationId="{00000000-0000-0000-0000-000000000000}"/>
          </ac:spMkLst>
        </pc:spChg>
        <pc:spChg chg="del">
          <ac:chgData name="Li Youhuan" userId="31ef2ba0f36c268c" providerId="LiveId" clId="{C957827F-F1E8-46A9-8B35-9AD8F277F134}" dt="2022-05-30T10:57:53.101" v="393" actId="478"/>
          <ac:spMkLst>
            <pc:docMk/>
            <pc:sldMk cId="1967304953" sldId="372"/>
            <ac:spMk id="115" creationId="{00000000-0000-0000-0000-000000000000}"/>
          </ac:spMkLst>
        </pc:spChg>
        <pc:spChg chg="add mod">
          <ac:chgData name="Li Youhuan" userId="31ef2ba0f36c268c" providerId="LiveId" clId="{C957827F-F1E8-46A9-8B35-9AD8F277F134}" dt="2022-05-30T10:58:00.622" v="394"/>
          <ac:spMkLst>
            <pc:docMk/>
            <pc:sldMk cId="1967304953" sldId="372"/>
            <ac:spMk id="137" creationId="{C61CF43E-099F-4D69-AD0D-F127A5341ED1}"/>
          </ac:spMkLst>
        </pc:spChg>
        <pc:spChg chg="add mod">
          <ac:chgData name="Li Youhuan" userId="31ef2ba0f36c268c" providerId="LiveId" clId="{C957827F-F1E8-46A9-8B35-9AD8F277F134}" dt="2022-05-30T10:58:00.622" v="394"/>
          <ac:spMkLst>
            <pc:docMk/>
            <pc:sldMk cId="1967304953" sldId="372"/>
            <ac:spMk id="138" creationId="{A5648CE2-9CBF-428F-8117-426E0971F01B}"/>
          </ac:spMkLst>
        </pc:spChg>
        <pc:grpChg chg="del">
          <ac:chgData name="Li Youhuan" userId="31ef2ba0f36c268c" providerId="LiveId" clId="{C957827F-F1E8-46A9-8B35-9AD8F277F134}" dt="2022-05-30T10:57:53.101" v="393" actId="478"/>
          <ac:grpSpMkLst>
            <pc:docMk/>
            <pc:sldMk cId="1967304953" sldId="372"/>
            <ac:grpSpMk id="15"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30"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36"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39"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42"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45"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48"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51"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65"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68"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71"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77"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80"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87"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91"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94"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97"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00"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03"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07"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16"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19"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22"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25"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28"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31" creationId="{00000000-0000-0000-0000-000000000000}"/>
          </ac:grpSpMkLst>
        </pc:grpChg>
        <pc:grpChg chg="del">
          <ac:chgData name="Li Youhuan" userId="31ef2ba0f36c268c" providerId="LiveId" clId="{C957827F-F1E8-46A9-8B35-9AD8F277F134}" dt="2022-05-30T10:57:53.101" v="393" actId="478"/>
          <ac:grpSpMkLst>
            <pc:docMk/>
            <pc:sldMk cId="1967304953" sldId="372"/>
            <ac:grpSpMk id="134" creationId="{00000000-0000-0000-0000-000000000000}"/>
          </ac:grpSpMkLst>
        </pc:grpChg>
        <pc:picChg chg="del">
          <ac:chgData name="Li Youhuan" userId="31ef2ba0f36c268c" providerId="LiveId" clId="{C957827F-F1E8-46A9-8B35-9AD8F277F134}" dt="2022-05-30T10:57:53.101" v="393" actId="478"/>
          <ac:picMkLst>
            <pc:docMk/>
            <pc:sldMk cId="1967304953" sldId="372"/>
            <ac:picMk id="9" creationId="{C4E775DA-6D07-FA40-9692-BAA31D5EB9E3}"/>
          </ac:picMkLst>
        </pc:picChg>
        <pc:picChg chg="del">
          <ac:chgData name="Li Youhuan" userId="31ef2ba0f36c268c" providerId="LiveId" clId="{C957827F-F1E8-46A9-8B35-9AD8F277F134}" dt="2022-05-30T10:57:53.101" v="393" actId="478"/>
          <ac:picMkLst>
            <pc:docMk/>
            <pc:sldMk cId="1967304953" sldId="372"/>
            <ac:picMk id="34" creationId="{00000000-0000-0000-0000-000000000000}"/>
          </ac:picMkLst>
        </pc:picChg>
        <pc:picChg chg="del">
          <ac:chgData name="Li Youhuan" userId="31ef2ba0f36c268c" providerId="LiveId" clId="{C957827F-F1E8-46A9-8B35-9AD8F277F134}" dt="2022-05-30T10:57:53.101" v="393" actId="478"/>
          <ac:picMkLst>
            <pc:docMk/>
            <pc:sldMk cId="1967304953" sldId="372"/>
            <ac:picMk id="54" creationId="{00000000-0000-0000-0000-000000000000}"/>
          </ac:picMkLst>
        </pc:picChg>
        <pc:picChg chg="del">
          <ac:chgData name="Li Youhuan" userId="31ef2ba0f36c268c" providerId="LiveId" clId="{C957827F-F1E8-46A9-8B35-9AD8F277F134}" dt="2022-05-30T10:57:53.101" v="393" actId="478"/>
          <ac:picMkLst>
            <pc:docMk/>
            <pc:sldMk cId="1967304953" sldId="372"/>
            <ac:picMk id="64" creationId="{00000000-0000-0000-0000-000000000000}"/>
          </ac:picMkLst>
        </pc:picChg>
        <pc:picChg chg="del">
          <ac:chgData name="Li Youhuan" userId="31ef2ba0f36c268c" providerId="LiveId" clId="{C957827F-F1E8-46A9-8B35-9AD8F277F134}" dt="2022-05-30T10:57:53.101" v="393" actId="478"/>
          <ac:picMkLst>
            <pc:docMk/>
            <pc:sldMk cId="1967304953" sldId="372"/>
            <ac:picMk id="90" creationId="{C4E775DA-6D07-FA40-9692-BAA31D5EB9E3}"/>
          </ac:picMkLst>
        </pc:picChg>
        <pc:picChg chg="add mod">
          <ac:chgData name="Li Youhuan" userId="31ef2ba0f36c268c" providerId="LiveId" clId="{C957827F-F1E8-46A9-8B35-9AD8F277F134}" dt="2022-05-30T10:58:00.622" v="394"/>
          <ac:picMkLst>
            <pc:docMk/>
            <pc:sldMk cId="1967304953" sldId="372"/>
            <ac:picMk id="110" creationId="{DA692073-2029-43C8-ACFE-473E347CBFFE}"/>
          </ac:picMkLst>
        </pc:picChg>
        <pc:picChg chg="add mod">
          <ac:chgData name="Li Youhuan" userId="31ef2ba0f36c268c" providerId="LiveId" clId="{C957827F-F1E8-46A9-8B35-9AD8F277F134}" dt="2022-05-30T10:58:00.622" v="394"/>
          <ac:picMkLst>
            <pc:docMk/>
            <pc:sldMk cId="1967304953" sldId="372"/>
            <ac:picMk id="112" creationId="{A76BA41D-3EA1-41B1-8304-C17F4A3A3754}"/>
          </ac:picMkLst>
        </pc:picChg>
        <pc:picChg chg="add mod">
          <ac:chgData name="Li Youhuan" userId="31ef2ba0f36c268c" providerId="LiveId" clId="{C957827F-F1E8-46A9-8B35-9AD8F277F134}" dt="2022-05-30T10:58:00.622" v="394"/>
          <ac:picMkLst>
            <pc:docMk/>
            <pc:sldMk cId="1967304953" sldId="372"/>
            <ac:picMk id="113" creationId="{60719586-6F63-4967-A92D-E159331C7987}"/>
          </ac:picMkLst>
        </pc:picChg>
        <pc:picChg chg="add mod">
          <ac:chgData name="Li Youhuan" userId="31ef2ba0f36c268c" providerId="LiveId" clId="{C957827F-F1E8-46A9-8B35-9AD8F277F134}" dt="2022-05-30T10:58:00.622" v="394"/>
          <ac:picMkLst>
            <pc:docMk/>
            <pc:sldMk cId="1967304953" sldId="372"/>
            <ac:picMk id="139" creationId="{156FBEE9-63D6-452F-99A9-613F35A35D6F}"/>
          </ac:picMkLst>
        </pc:picChg>
        <pc:cxnChg chg="del">
          <ac:chgData name="Li Youhuan" userId="31ef2ba0f36c268c" providerId="LiveId" clId="{C957827F-F1E8-46A9-8B35-9AD8F277F134}" dt="2022-05-30T10:57:53.101" v="393" actId="478"/>
          <ac:cxnSpMkLst>
            <pc:docMk/>
            <pc:sldMk cId="1967304953" sldId="372"/>
            <ac:cxnSpMk id="86" creationId="{00000000-0000-0000-0000-000000000000}"/>
          </ac:cxnSpMkLst>
        </pc:cxnChg>
        <pc:cxnChg chg="del">
          <ac:chgData name="Li Youhuan" userId="31ef2ba0f36c268c" providerId="LiveId" clId="{C957827F-F1E8-46A9-8B35-9AD8F277F134}" dt="2022-05-30T10:57:53.101" v="393" actId="478"/>
          <ac:cxnSpMkLst>
            <pc:docMk/>
            <pc:sldMk cId="1967304953" sldId="372"/>
            <ac:cxnSpMk id="106" creationId="{00000000-0000-0000-0000-000000000000}"/>
          </ac:cxnSpMkLst>
        </pc:cxnChg>
        <pc:cxnChg chg="add mod">
          <ac:chgData name="Li Youhuan" userId="31ef2ba0f36c268c" providerId="LiveId" clId="{C957827F-F1E8-46A9-8B35-9AD8F277F134}" dt="2022-05-30T10:58:00.622" v="394"/>
          <ac:cxnSpMkLst>
            <pc:docMk/>
            <pc:sldMk cId="1967304953" sldId="372"/>
            <ac:cxnSpMk id="111" creationId="{B383C423-379F-4D85-A70C-C5BC22A54615}"/>
          </ac:cxnSpMkLst>
        </pc:cxnChg>
      </pc:sldChg>
      <pc:sldChg chg="addSp delSp modSp add mod">
        <pc:chgData name="Li Youhuan" userId="31ef2ba0f36c268c" providerId="LiveId" clId="{C957827F-F1E8-46A9-8B35-9AD8F277F134}" dt="2022-05-30T11:04:21.226" v="520"/>
        <pc:sldMkLst>
          <pc:docMk/>
          <pc:sldMk cId="2441504981" sldId="373"/>
        </pc:sldMkLst>
        <pc:spChg chg="mod">
          <ac:chgData name="Li Youhuan" userId="31ef2ba0f36c268c" providerId="LiveId" clId="{C957827F-F1E8-46A9-8B35-9AD8F277F134}" dt="2022-05-30T11:04:21.226" v="520"/>
          <ac:spMkLst>
            <pc:docMk/>
            <pc:sldMk cId="2441504981" sldId="373"/>
            <ac:spMk id="6" creationId="{00000000-0000-0000-0000-000000000000}"/>
          </ac:spMkLst>
        </pc:spChg>
        <pc:spChg chg="del">
          <ac:chgData name="Li Youhuan" userId="31ef2ba0f36c268c" providerId="LiveId" clId="{C957827F-F1E8-46A9-8B35-9AD8F277F134}" dt="2022-05-30T10:58:06.892" v="395" actId="478"/>
          <ac:spMkLst>
            <pc:docMk/>
            <pc:sldMk cId="2441504981" sldId="373"/>
            <ac:spMk id="14" creationId="{00000000-0000-0000-0000-000000000000}"/>
          </ac:spMkLst>
        </pc:spChg>
        <pc:spChg chg="del">
          <ac:chgData name="Li Youhuan" userId="31ef2ba0f36c268c" providerId="LiveId" clId="{C957827F-F1E8-46A9-8B35-9AD8F277F134}" dt="2022-05-30T10:58:06.892" v="395" actId="478"/>
          <ac:spMkLst>
            <pc:docMk/>
            <pc:sldMk cId="2441504981" sldId="373"/>
            <ac:spMk id="33" creationId="{00000000-0000-0000-0000-000000000000}"/>
          </ac:spMkLst>
        </pc:spChg>
        <pc:spChg chg="del">
          <ac:chgData name="Li Youhuan" userId="31ef2ba0f36c268c" providerId="LiveId" clId="{C957827F-F1E8-46A9-8B35-9AD8F277F134}" dt="2022-05-30T10:58:06.892" v="395" actId="478"/>
          <ac:spMkLst>
            <pc:docMk/>
            <pc:sldMk cId="2441504981" sldId="373"/>
            <ac:spMk id="56" creationId="{00000000-0000-0000-0000-000000000000}"/>
          </ac:spMkLst>
        </pc:spChg>
        <pc:spChg chg="del">
          <ac:chgData name="Li Youhuan" userId="31ef2ba0f36c268c" providerId="LiveId" clId="{C957827F-F1E8-46A9-8B35-9AD8F277F134}" dt="2022-05-30T10:58:06.892" v="395" actId="478"/>
          <ac:spMkLst>
            <pc:docMk/>
            <pc:sldMk cId="2441504981" sldId="373"/>
            <ac:spMk id="63" creationId="{00000000-0000-0000-0000-000000000000}"/>
          </ac:spMkLst>
        </pc:spChg>
        <pc:spChg chg="mod">
          <ac:chgData name="Li Youhuan" userId="31ef2ba0f36c268c" providerId="LiveId" clId="{C957827F-F1E8-46A9-8B35-9AD8F277F134}" dt="2022-05-30T11:00:05.871" v="429"/>
          <ac:spMkLst>
            <pc:docMk/>
            <pc:sldMk cId="2441504981" sldId="373"/>
            <ac:spMk id="111" creationId="{A9746E5C-4B45-4635-9845-DBA2DED18D37}"/>
          </ac:spMkLst>
        </pc:spChg>
        <pc:spChg chg="mod">
          <ac:chgData name="Li Youhuan" userId="31ef2ba0f36c268c" providerId="LiveId" clId="{C957827F-F1E8-46A9-8B35-9AD8F277F134}" dt="2022-05-30T11:00:05.871" v="429"/>
          <ac:spMkLst>
            <pc:docMk/>
            <pc:sldMk cId="2441504981" sldId="373"/>
            <ac:spMk id="112" creationId="{BEA4F3B9-1630-4AEF-8D1E-694E55A158FC}"/>
          </ac:spMkLst>
        </pc:spChg>
        <pc:spChg chg="del">
          <ac:chgData name="Li Youhuan" userId="31ef2ba0f36c268c" providerId="LiveId" clId="{C957827F-F1E8-46A9-8B35-9AD8F277F134}" dt="2022-05-30T10:58:06.892" v="395" actId="478"/>
          <ac:spMkLst>
            <pc:docMk/>
            <pc:sldMk cId="2441504981" sldId="373"/>
            <ac:spMk id="114" creationId="{00000000-0000-0000-0000-000000000000}"/>
          </ac:spMkLst>
        </pc:spChg>
        <pc:spChg chg="del">
          <ac:chgData name="Li Youhuan" userId="31ef2ba0f36c268c" providerId="LiveId" clId="{C957827F-F1E8-46A9-8B35-9AD8F277F134}" dt="2022-05-30T10:58:06.892" v="395" actId="478"/>
          <ac:spMkLst>
            <pc:docMk/>
            <pc:sldMk cId="2441504981" sldId="373"/>
            <ac:spMk id="115" creationId="{00000000-0000-0000-0000-000000000000}"/>
          </ac:spMkLst>
        </pc:spChg>
        <pc:spChg chg="mod">
          <ac:chgData name="Li Youhuan" userId="31ef2ba0f36c268c" providerId="LiveId" clId="{C957827F-F1E8-46A9-8B35-9AD8F277F134}" dt="2022-05-30T11:00:05.871" v="429"/>
          <ac:spMkLst>
            <pc:docMk/>
            <pc:sldMk cId="2441504981" sldId="373"/>
            <ac:spMk id="138" creationId="{71813F2D-F369-48F8-BD1B-0F4ED4CD45F1}"/>
          </ac:spMkLst>
        </pc:spChg>
        <pc:spChg chg="mod">
          <ac:chgData name="Li Youhuan" userId="31ef2ba0f36c268c" providerId="LiveId" clId="{C957827F-F1E8-46A9-8B35-9AD8F277F134}" dt="2022-05-30T11:00:05.871" v="429"/>
          <ac:spMkLst>
            <pc:docMk/>
            <pc:sldMk cId="2441504981" sldId="373"/>
            <ac:spMk id="140" creationId="{CC1C3089-E16E-42E6-B2D7-7438F31DA13C}"/>
          </ac:spMkLst>
        </pc:spChg>
        <pc:spChg chg="mod">
          <ac:chgData name="Li Youhuan" userId="31ef2ba0f36c268c" providerId="LiveId" clId="{C957827F-F1E8-46A9-8B35-9AD8F277F134}" dt="2022-05-30T11:00:05.871" v="429"/>
          <ac:spMkLst>
            <pc:docMk/>
            <pc:sldMk cId="2441504981" sldId="373"/>
            <ac:spMk id="147" creationId="{CF43CB76-ECDC-483E-93E4-936E7C324BE7}"/>
          </ac:spMkLst>
        </pc:spChg>
        <pc:spChg chg="mod">
          <ac:chgData name="Li Youhuan" userId="31ef2ba0f36c268c" providerId="LiveId" clId="{C957827F-F1E8-46A9-8B35-9AD8F277F134}" dt="2022-05-30T11:00:05.871" v="429"/>
          <ac:spMkLst>
            <pc:docMk/>
            <pc:sldMk cId="2441504981" sldId="373"/>
            <ac:spMk id="148" creationId="{9E8C7186-8BA1-4FDE-A5B8-A4DE18187C45}"/>
          </ac:spMkLst>
        </pc:spChg>
        <pc:spChg chg="mod">
          <ac:chgData name="Li Youhuan" userId="31ef2ba0f36c268c" providerId="LiveId" clId="{C957827F-F1E8-46A9-8B35-9AD8F277F134}" dt="2022-05-30T11:00:05.871" v="429"/>
          <ac:spMkLst>
            <pc:docMk/>
            <pc:sldMk cId="2441504981" sldId="373"/>
            <ac:spMk id="149" creationId="{C2E19F8E-C324-4F22-B4A0-5F07B4D12D4F}"/>
          </ac:spMkLst>
        </pc:spChg>
        <pc:spChg chg="mod">
          <ac:chgData name="Li Youhuan" userId="31ef2ba0f36c268c" providerId="LiveId" clId="{C957827F-F1E8-46A9-8B35-9AD8F277F134}" dt="2022-05-30T11:00:05.871" v="429"/>
          <ac:spMkLst>
            <pc:docMk/>
            <pc:sldMk cId="2441504981" sldId="373"/>
            <ac:spMk id="150" creationId="{A6003E23-BB04-4127-B5C5-1B7C3A970483}"/>
          </ac:spMkLst>
        </pc:spChg>
        <pc:spChg chg="mod">
          <ac:chgData name="Li Youhuan" userId="31ef2ba0f36c268c" providerId="LiveId" clId="{C957827F-F1E8-46A9-8B35-9AD8F277F134}" dt="2022-05-30T11:00:05.871" v="429"/>
          <ac:spMkLst>
            <pc:docMk/>
            <pc:sldMk cId="2441504981" sldId="373"/>
            <ac:spMk id="151" creationId="{00F49BDA-050E-4C65-AA06-EBB948D288D7}"/>
          </ac:spMkLst>
        </pc:spChg>
        <pc:spChg chg="mod">
          <ac:chgData name="Li Youhuan" userId="31ef2ba0f36c268c" providerId="LiveId" clId="{C957827F-F1E8-46A9-8B35-9AD8F277F134}" dt="2022-05-30T11:00:05.871" v="429"/>
          <ac:spMkLst>
            <pc:docMk/>
            <pc:sldMk cId="2441504981" sldId="373"/>
            <ac:spMk id="152" creationId="{0734B711-CF66-48DE-9207-49756385E5E2}"/>
          </ac:spMkLst>
        </pc:spChg>
        <pc:spChg chg="mod">
          <ac:chgData name="Li Youhuan" userId="31ef2ba0f36c268c" providerId="LiveId" clId="{C957827F-F1E8-46A9-8B35-9AD8F277F134}" dt="2022-05-30T11:00:05.871" v="429"/>
          <ac:spMkLst>
            <pc:docMk/>
            <pc:sldMk cId="2441504981" sldId="373"/>
            <ac:spMk id="153" creationId="{1B31F10B-60A7-40EF-B420-C85BE1FB8599}"/>
          </ac:spMkLst>
        </pc:spChg>
        <pc:spChg chg="mod">
          <ac:chgData name="Li Youhuan" userId="31ef2ba0f36c268c" providerId="LiveId" clId="{C957827F-F1E8-46A9-8B35-9AD8F277F134}" dt="2022-05-30T11:00:05.871" v="429"/>
          <ac:spMkLst>
            <pc:docMk/>
            <pc:sldMk cId="2441504981" sldId="373"/>
            <ac:spMk id="154" creationId="{09A6D1B4-C38B-4A77-B19F-249EEB430084}"/>
          </ac:spMkLst>
        </pc:spChg>
        <pc:spChg chg="mod">
          <ac:chgData name="Li Youhuan" userId="31ef2ba0f36c268c" providerId="LiveId" clId="{C957827F-F1E8-46A9-8B35-9AD8F277F134}" dt="2022-05-30T11:00:05.871" v="429"/>
          <ac:spMkLst>
            <pc:docMk/>
            <pc:sldMk cId="2441504981" sldId="373"/>
            <ac:spMk id="155" creationId="{181D067B-ED83-4C5B-9F20-31A599D60267}"/>
          </ac:spMkLst>
        </pc:spChg>
        <pc:spChg chg="mod">
          <ac:chgData name="Li Youhuan" userId="31ef2ba0f36c268c" providerId="LiveId" clId="{C957827F-F1E8-46A9-8B35-9AD8F277F134}" dt="2022-05-30T11:00:05.871" v="429"/>
          <ac:spMkLst>
            <pc:docMk/>
            <pc:sldMk cId="2441504981" sldId="373"/>
            <ac:spMk id="156" creationId="{D2934A4B-0C86-4144-B346-B94F7534A2D4}"/>
          </ac:spMkLst>
        </pc:spChg>
        <pc:spChg chg="mod">
          <ac:chgData name="Li Youhuan" userId="31ef2ba0f36c268c" providerId="LiveId" clId="{C957827F-F1E8-46A9-8B35-9AD8F277F134}" dt="2022-05-30T11:00:05.871" v="429"/>
          <ac:spMkLst>
            <pc:docMk/>
            <pc:sldMk cId="2441504981" sldId="373"/>
            <ac:spMk id="157" creationId="{1C84B60C-AD42-4886-ACE2-7960909B2012}"/>
          </ac:spMkLst>
        </pc:spChg>
        <pc:spChg chg="mod">
          <ac:chgData name="Li Youhuan" userId="31ef2ba0f36c268c" providerId="LiveId" clId="{C957827F-F1E8-46A9-8B35-9AD8F277F134}" dt="2022-05-30T11:00:05.871" v="429"/>
          <ac:spMkLst>
            <pc:docMk/>
            <pc:sldMk cId="2441504981" sldId="373"/>
            <ac:spMk id="158" creationId="{17FCDEBD-D8D3-42DE-82F1-E9989F56CD3F}"/>
          </ac:spMkLst>
        </pc:spChg>
        <pc:spChg chg="mod">
          <ac:chgData name="Li Youhuan" userId="31ef2ba0f36c268c" providerId="LiveId" clId="{C957827F-F1E8-46A9-8B35-9AD8F277F134}" dt="2022-05-30T11:00:05.871" v="429"/>
          <ac:spMkLst>
            <pc:docMk/>
            <pc:sldMk cId="2441504981" sldId="373"/>
            <ac:spMk id="159" creationId="{F6B9CCC5-AC86-43AE-A3E4-7BEA43B01091}"/>
          </ac:spMkLst>
        </pc:spChg>
        <pc:spChg chg="mod">
          <ac:chgData name="Li Youhuan" userId="31ef2ba0f36c268c" providerId="LiveId" clId="{C957827F-F1E8-46A9-8B35-9AD8F277F134}" dt="2022-05-30T11:00:05.871" v="429"/>
          <ac:spMkLst>
            <pc:docMk/>
            <pc:sldMk cId="2441504981" sldId="373"/>
            <ac:spMk id="160" creationId="{A7FE1F4B-50FA-4D01-8471-6DE739F81001}"/>
          </ac:spMkLst>
        </pc:spChg>
        <pc:spChg chg="mod">
          <ac:chgData name="Li Youhuan" userId="31ef2ba0f36c268c" providerId="LiveId" clId="{C957827F-F1E8-46A9-8B35-9AD8F277F134}" dt="2022-05-30T11:00:05.871" v="429"/>
          <ac:spMkLst>
            <pc:docMk/>
            <pc:sldMk cId="2441504981" sldId="373"/>
            <ac:spMk id="171" creationId="{D9C28CBA-3EAD-4A04-A0B5-6885BCF0DDA4}"/>
          </ac:spMkLst>
        </pc:spChg>
        <pc:spChg chg="mod">
          <ac:chgData name="Li Youhuan" userId="31ef2ba0f36c268c" providerId="LiveId" clId="{C957827F-F1E8-46A9-8B35-9AD8F277F134}" dt="2022-05-30T11:00:05.871" v="429"/>
          <ac:spMkLst>
            <pc:docMk/>
            <pc:sldMk cId="2441504981" sldId="373"/>
            <ac:spMk id="179" creationId="{438BF03A-FA5D-4CF5-94B4-2C86F78B838D}"/>
          </ac:spMkLst>
        </pc:spChg>
        <pc:spChg chg="mod">
          <ac:chgData name="Li Youhuan" userId="31ef2ba0f36c268c" providerId="LiveId" clId="{C957827F-F1E8-46A9-8B35-9AD8F277F134}" dt="2022-05-30T11:00:34.509" v="437"/>
          <ac:spMkLst>
            <pc:docMk/>
            <pc:sldMk cId="2441504981" sldId="373"/>
            <ac:spMk id="181" creationId="{3CD6410D-86FF-43A9-B8B9-76C2FB7051D8}"/>
          </ac:spMkLst>
        </pc:spChg>
        <pc:spChg chg="mod">
          <ac:chgData name="Li Youhuan" userId="31ef2ba0f36c268c" providerId="LiveId" clId="{C957827F-F1E8-46A9-8B35-9AD8F277F134}" dt="2022-05-30T11:00:34.509" v="437"/>
          <ac:spMkLst>
            <pc:docMk/>
            <pc:sldMk cId="2441504981" sldId="373"/>
            <ac:spMk id="182" creationId="{157BF4D5-E561-4559-A0A7-82AB170D9358}"/>
          </ac:spMkLst>
        </pc:spChg>
        <pc:spChg chg="mod">
          <ac:chgData name="Li Youhuan" userId="31ef2ba0f36c268c" providerId="LiveId" clId="{C957827F-F1E8-46A9-8B35-9AD8F277F134}" dt="2022-05-30T11:00:34.509" v="437"/>
          <ac:spMkLst>
            <pc:docMk/>
            <pc:sldMk cId="2441504981" sldId="373"/>
            <ac:spMk id="185" creationId="{056FE710-6E06-4A39-83CA-80B63AF298CD}"/>
          </ac:spMkLst>
        </pc:spChg>
        <pc:spChg chg="mod">
          <ac:chgData name="Li Youhuan" userId="31ef2ba0f36c268c" providerId="LiveId" clId="{C957827F-F1E8-46A9-8B35-9AD8F277F134}" dt="2022-05-30T11:00:34.509" v="437"/>
          <ac:spMkLst>
            <pc:docMk/>
            <pc:sldMk cId="2441504981" sldId="373"/>
            <ac:spMk id="187" creationId="{D3C1A94F-8A10-4C3E-BC66-D524C9675D02}"/>
          </ac:spMkLst>
        </pc:spChg>
        <pc:spChg chg="mod">
          <ac:chgData name="Li Youhuan" userId="31ef2ba0f36c268c" providerId="LiveId" clId="{C957827F-F1E8-46A9-8B35-9AD8F277F134}" dt="2022-05-30T11:00:34.509" v="437"/>
          <ac:spMkLst>
            <pc:docMk/>
            <pc:sldMk cId="2441504981" sldId="373"/>
            <ac:spMk id="194" creationId="{858FB1C2-6BBB-46F7-A65A-DA31F8E93981}"/>
          </ac:spMkLst>
        </pc:spChg>
        <pc:spChg chg="mod">
          <ac:chgData name="Li Youhuan" userId="31ef2ba0f36c268c" providerId="LiveId" clId="{C957827F-F1E8-46A9-8B35-9AD8F277F134}" dt="2022-05-30T11:00:34.509" v="437"/>
          <ac:spMkLst>
            <pc:docMk/>
            <pc:sldMk cId="2441504981" sldId="373"/>
            <ac:spMk id="195" creationId="{C25C2E7D-0308-47B9-912C-FA698BD73C51}"/>
          </ac:spMkLst>
        </pc:spChg>
        <pc:spChg chg="mod">
          <ac:chgData name="Li Youhuan" userId="31ef2ba0f36c268c" providerId="LiveId" clId="{C957827F-F1E8-46A9-8B35-9AD8F277F134}" dt="2022-05-30T11:00:34.509" v="437"/>
          <ac:spMkLst>
            <pc:docMk/>
            <pc:sldMk cId="2441504981" sldId="373"/>
            <ac:spMk id="196" creationId="{285830C9-7C13-404A-9CB0-3C5F46CC5E0F}"/>
          </ac:spMkLst>
        </pc:spChg>
        <pc:spChg chg="mod">
          <ac:chgData name="Li Youhuan" userId="31ef2ba0f36c268c" providerId="LiveId" clId="{C957827F-F1E8-46A9-8B35-9AD8F277F134}" dt="2022-05-30T11:00:34.509" v="437"/>
          <ac:spMkLst>
            <pc:docMk/>
            <pc:sldMk cId="2441504981" sldId="373"/>
            <ac:spMk id="197" creationId="{E2D5A079-BC0D-4154-89C2-B422DDEE7A4B}"/>
          </ac:spMkLst>
        </pc:spChg>
        <pc:spChg chg="mod">
          <ac:chgData name="Li Youhuan" userId="31ef2ba0f36c268c" providerId="LiveId" clId="{C957827F-F1E8-46A9-8B35-9AD8F277F134}" dt="2022-05-30T11:00:34.509" v="437"/>
          <ac:spMkLst>
            <pc:docMk/>
            <pc:sldMk cId="2441504981" sldId="373"/>
            <ac:spMk id="198" creationId="{611EC9CC-F90F-45CF-9705-F6E4BCC05E3A}"/>
          </ac:spMkLst>
        </pc:spChg>
        <pc:spChg chg="mod">
          <ac:chgData name="Li Youhuan" userId="31ef2ba0f36c268c" providerId="LiveId" clId="{C957827F-F1E8-46A9-8B35-9AD8F277F134}" dt="2022-05-30T11:00:34.509" v="437"/>
          <ac:spMkLst>
            <pc:docMk/>
            <pc:sldMk cId="2441504981" sldId="373"/>
            <ac:spMk id="199" creationId="{911E4B35-003F-447A-8EED-CE4400263EC2}"/>
          </ac:spMkLst>
        </pc:spChg>
        <pc:spChg chg="mod">
          <ac:chgData name="Li Youhuan" userId="31ef2ba0f36c268c" providerId="LiveId" clId="{C957827F-F1E8-46A9-8B35-9AD8F277F134}" dt="2022-05-30T11:00:34.509" v="437"/>
          <ac:spMkLst>
            <pc:docMk/>
            <pc:sldMk cId="2441504981" sldId="373"/>
            <ac:spMk id="200" creationId="{88D66B8A-69E4-461C-AEB9-C162AF617D91}"/>
          </ac:spMkLst>
        </pc:spChg>
        <pc:spChg chg="mod">
          <ac:chgData name="Li Youhuan" userId="31ef2ba0f36c268c" providerId="LiveId" clId="{C957827F-F1E8-46A9-8B35-9AD8F277F134}" dt="2022-05-30T11:00:34.509" v="437"/>
          <ac:spMkLst>
            <pc:docMk/>
            <pc:sldMk cId="2441504981" sldId="373"/>
            <ac:spMk id="201" creationId="{68BF0ABD-F390-4444-9578-87E0014859D5}"/>
          </ac:spMkLst>
        </pc:spChg>
        <pc:spChg chg="mod">
          <ac:chgData name="Li Youhuan" userId="31ef2ba0f36c268c" providerId="LiveId" clId="{C957827F-F1E8-46A9-8B35-9AD8F277F134}" dt="2022-05-30T11:00:34.509" v="437"/>
          <ac:spMkLst>
            <pc:docMk/>
            <pc:sldMk cId="2441504981" sldId="373"/>
            <ac:spMk id="202" creationId="{DB0C1D10-4D6A-465D-BFB5-C47ED60757BC}"/>
          </ac:spMkLst>
        </pc:spChg>
        <pc:spChg chg="mod">
          <ac:chgData name="Li Youhuan" userId="31ef2ba0f36c268c" providerId="LiveId" clId="{C957827F-F1E8-46A9-8B35-9AD8F277F134}" dt="2022-05-30T11:00:34.509" v="437"/>
          <ac:spMkLst>
            <pc:docMk/>
            <pc:sldMk cId="2441504981" sldId="373"/>
            <ac:spMk id="203" creationId="{56FBA267-817F-436B-B6EC-4B884CE0FB47}"/>
          </ac:spMkLst>
        </pc:spChg>
        <pc:spChg chg="mod">
          <ac:chgData name="Li Youhuan" userId="31ef2ba0f36c268c" providerId="LiveId" clId="{C957827F-F1E8-46A9-8B35-9AD8F277F134}" dt="2022-05-30T11:00:34.509" v="437"/>
          <ac:spMkLst>
            <pc:docMk/>
            <pc:sldMk cId="2441504981" sldId="373"/>
            <ac:spMk id="204" creationId="{DCCE1B2E-4C5D-4B30-A7A4-943BD6704A82}"/>
          </ac:spMkLst>
        </pc:spChg>
        <pc:spChg chg="mod">
          <ac:chgData name="Li Youhuan" userId="31ef2ba0f36c268c" providerId="LiveId" clId="{C957827F-F1E8-46A9-8B35-9AD8F277F134}" dt="2022-05-30T11:00:34.509" v="437"/>
          <ac:spMkLst>
            <pc:docMk/>
            <pc:sldMk cId="2441504981" sldId="373"/>
            <ac:spMk id="205" creationId="{6950009D-295C-4DBF-A964-1368602BA537}"/>
          </ac:spMkLst>
        </pc:spChg>
        <pc:spChg chg="mod">
          <ac:chgData name="Li Youhuan" userId="31ef2ba0f36c268c" providerId="LiveId" clId="{C957827F-F1E8-46A9-8B35-9AD8F277F134}" dt="2022-05-30T11:00:34.509" v="437"/>
          <ac:spMkLst>
            <pc:docMk/>
            <pc:sldMk cId="2441504981" sldId="373"/>
            <ac:spMk id="206" creationId="{98EF0B60-C721-45CB-B5B5-55B2C87557EB}"/>
          </ac:spMkLst>
        </pc:spChg>
        <pc:spChg chg="mod">
          <ac:chgData name="Li Youhuan" userId="31ef2ba0f36c268c" providerId="LiveId" clId="{C957827F-F1E8-46A9-8B35-9AD8F277F134}" dt="2022-05-30T11:00:34.509" v="437"/>
          <ac:spMkLst>
            <pc:docMk/>
            <pc:sldMk cId="2441504981" sldId="373"/>
            <ac:spMk id="207" creationId="{358377E5-F8BF-41AE-BFFB-B6981DC94665}"/>
          </ac:spMkLst>
        </pc:spChg>
        <pc:spChg chg="mod">
          <ac:chgData name="Li Youhuan" userId="31ef2ba0f36c268c" providerId="LiveId" clId="{C957827F-F1E8-46A9-8B35-9AD8F277F134}" dt="2022-05-30T11:00:34.509" v="437"/>
          <ac:spMkLst>
            <pc:docMk/>
            <pc:sldMk cId="2441504981" sldId="373"/>
            <ac:spMk id="218" creationId="{E48B5987-1917-4C6B-ADE2-026B3891EE9A}"/>
          </ac:spMkLst>
        </pc:spChg>
        <pc:spChg chg="mod">
          <ac:chgData name="Li Youhuan" userId="31ef2ba0f36c268c" providerId="LiveId" clId="{C957827F-F1E8-46A9-8B35-9AD8F277F134}" dt="2022-05-30T11:00:34.509" v="437"/>
          <ac:spMkLst>
            <pc:docMk/>
            <pc:sldMk cId="2441504981" sldId="373"/>
            <ac:spMk id="226" creationId="{F588AE4F-82DF-4EF6-BD7F-43CED07CE39A}"/>
          </ac:spMkLst>
        </pc:spChg>
        <pc:grpChg chg="add mod">
          <ac:chgData name="Li Youhuan" userId="31ef2ba0f36c268c" providerId="LiveId" clId="{C957827F-F1E8-46A9-8B35-9AD8F277F134}" dt="2022-05-30T11:00:48.972" v="441" actId="1076"/>
          <ac:grpSpMkLst>
            <pc:docMk/>
            <pc:sldMk cId="2441504981" sldId="373"/>
            <ac:grpSpMk id="3" creationId="{E002B123-BD5C-449D-A3AA-9445D6849533}"/>
          </ac:grpSpMkLst>
        </pc:grpChg>
        <pc:grpChg chg="del">
          <ac:chgData name="Li Youhuan" userId="31ef2ba0f36c268c" providerId="LiveId" clId="{C957827F-F1E8-46A9-8B35-9AD8F277F134}" dt="2022-05-30T10:58:06.892" v="395" actId="478"/>
          <ac:grpSpMkLst>
            <pc:docMk/>
            <pc:sldMk cId="2441504981" sldId="373"/>
            <ac:grpSpMk id="15"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30"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36"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39"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42"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45"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48"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51"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65"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68"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71"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77"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80"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87"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91"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94"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97"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00"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03"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07" creationId="{00000000-0000-0000-0000-000000000000}"/>
          </ac:grpSpMkLst>
        </pc:grpChg>
        <pc:grpChg chg="add del mod">
          <ac:chgData name="Li Youhuan" userId="31ef2ba0f36c268c" providerId="LiveId" clId="{C957827F-F1E8-46A9-8B35-9AD8F277F134}" dt="2022-05-30T11:00:28.940" v="435" actId="478"/>
          <ac:grpSpMkLst>
            <pc:docMk/>
            <pc:sldMk cId="2441504981" sldId="373"/>
            <ac:grpSpMk id="110" creationId="{AFAD8746-FB5B-4D27-8AC0-DEE4DF4B137F}"/>
          </ac:grpSpMkLst>
        </pc:grpChg>
        <pc:grpChg chg="del">
          <ac:chgData name="Li Youhuan" userId="31ef2ba0f36c268c" providerId="LiveId" clId="{C957827F-F1E8-46A9-8B35-9AD8F277F134}" dt="2022-05-30T10:58:06.892" v="395" actId="478"/>
          <ac:grpSpMkLst>
            <pc:docMk/>
            <pc:sldMk cId="2441504981" sldId="373"/>
            <ac:grpSpMk id="116"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19"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22"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25"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28"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31" creationId="{00000000-0000-0000-0000-000000000000}"/>
          </ac:grpSpMkLst>
        </pc:grpChg>
        <pc:grpChg chg="del">
          <ac:chgData name="Li Youhuan" userId="31ef2ba0f36c268c" providerId="LiveId" clId="{C957827F-F1E8-46A9-8B35-9AD8F277F134}" dt="2022-05-30T10:58:06.892" v="395" actId="478"/>
          <ac:grpSpMkLst>
            <pc:docMk/>
            <pc:sldMk cId="2441504981" sldId="373"/>
            <ac:grpSpMk id="134" creationId="{00000000-0000-0000-0000-000000000000}"/>
          </ac:grpSpMkLst>
        </pc:grpChg>
        <pc:grpChg chg="mod">
          <ac:chgData name="Li Youhuan" userId="31ef2ba0f36c268c" providerId="LiveId" clId="{C957827F-F1E8-46A9-8B35-9AD8F277F134}" dt="2022-05-30T11:00:05.871" v="429"/>
          <ac:grpSpMkLst>
            <pc:docMk/>
            <pc:sldMk cId="2441504981" sldId="373"/>
            <ac:grpSpMk id="137" creationId="{F8AA342E-72D9-4C63-B9CD-B546199F8DD5}"/>
          </ac:grpSpMkLst>
        </pc:grpChg>
        <pc:grpChg chg="add del mod">
          <ac:chgData name="Li Youhuan" userId="31ef2ba0f36c268c" providerId="LiveId" clId="{C957827F-F1E8-46A9-8B35-9AD8F277F134}" dt="2022-05-30T11:00:29.770" v="436" actId="478"/>
          <ac:grpSpMkLst>
            <pc:docMk/>
            <pc:sldMk cId="2441504981" sldId="373"/>
            <ac:grpSpMk id="161" creationId="{31C91FF4-5D67-45A7-9908-F5E28F9A9164}"/>
          </ac:grpSpMkLst>
        </pc:grpChg>
        <pc:grpChg chg="mod">
          <ac:chgData name="Li Youhuan" userId="31ef2ba0f36c268c" providerId="LiveId" clId="{C957827F-F1E8-46A9-8B35-9AD8F277F134}" dt="2022-05-30T11:00:05.871" v="429"/>
          <ac:grpSpMkLst>
            <pc:docMk/>
            <pc:sldMk cId="2441504981" sldId="373"/>
            <ac:grpSpMk id="167" creationId="{76BD8E05-F22B-48A7-90A7-BD4D8A5078FA}"/>
          </ac:grpSpMkLst>
        </pc:grpChg>
        <pc:grpChg chg="add mod">
          <ac:chgData name="Li Youhuan" userId="31ef2ba0f36c268c" providerId="LiveId" clId="{C957827F-F1E8-46A9-8B35-9AD8F277F134}" dt="2022-05-30T11:00:46.768" v="440" actId="164"/>
          <ac:grpSpMkLst>
            <pc:docMk/>
            <pc:sldMk cId="2441504981" sldId="373"/>
            <ac:grpSpMk id="180" creationId="{E663EC20-6846-4B54-BDE6-BAE18ED62AF6}"/>
          </ac:grpSpMkLst>
        </pc:grpChg>
        <pc:grpChg chg="mod">
          <ac:chgData name="Li Youhuan" userId="31ef2ba0f36c268c" providerId="LiveId" clId="{C957827F-F1E8-46A9-8B35-9AD8F277F134}" dt="2022-05-30T11:00:34.509" v="437"/>
          <ac:grpSpMkLst>
            <pc:docMk/>
            <pc:sldMk cId="2441504981" sldId="373"/>
            <ac:grpSpMk id="184" creationId="{022346D7-FB11-4EF6-8CF4-9AD806ADE58D}"/>
          </ac:grpSpMkLst>
        </pc:grpChg>
        <pc:grpChg chg="add mod">
          <ac:chgData name="Li Youhuan" userId="31ef2ba0f36c268c" providerId="LiveId" clId="{C957827F-F1E8-46A9-8B35-9AD8F277F134}" dt="2022-05-30T11:00:46.768" v="440" actId="164"/>
          <ac:grpSpMkLst>
            <pc:docMk/>
            <pc:sldMk cId="2441504981" sldId="373"/>
            <ac:grpSpMk id="208" creationId="{BA89DE31-A281-4BA4-9EC7-F3CF28D66B29}"/>
          </ac:grpSpMkLst>
        </pc:grpChg>
        <pc:grpChg chg="mod">
          <ac:chgData name="Li Youhuan" userId="31ef2ba0f36c268c" providerId="LiveId" clId="{C957827F-F1E8-46A9-8B35-9AD8F277F134}" dt="2022-05-30T11:00:34.509" v="437"/>
          <ac:grpSpMkLst>
            <pc:docMk/>
            <pc:sldMk cId="2441504981" sldId="373"/>
            <ac:grpSpMk id="214" creationId="{05D21A85-1F2A-4912-AA89-4D4141D40EE8}"/>
          </ac:grpSpMkLst>
        </pc:grpChg>
        <pc:picChg chg="del">
          <ac:chgData name="Li Youhuan" userId="31ef2ba0f36c268c" providerId="LiveId" clId="{C957827F-F1E8-46A9-8B35-9AD8F277F134}" dt="2022-05-30T10:58:06.892" v="395" actId="478"/>
          <ac:picMkLst>
            <pc:docMk/>
            <pc:sldMk cId="2441504981" sldId="373"/>
            <ac:picMk id="9" creationId="{C4E775DA-6D07-FA40-9692-BAA31D5EB9E3}"/>
          </ac:picMkLst>
        </pc:picChg>
        <pc:picChg chg="del">
          <ac:chgData name="Li Youhuan" userId="31ef2ba0f36c268c" providerId="LiveId" clId="{C957827F-F1E8-46A9-8B35-9AD8F277F134}" dt="2022-05-30T10:58:06.892" v="395" actId="478"/>
          <ac:picMkLst>
            <pc:docMk/>
            <pc:sldMk cId="2441504981" sldId="373"/>
            <ac:picMk id="34" creationId="{00000000-0000-0000-0000-000000000000}"/>
          </ac:picMkLst>
        </pc:picChg>
        <pc:picChg chg="del">
          <ac:chgData name="Li Youhuan" userId="31ef2ba0f36c268c" providerId="LiveId" clId="{C957827F-F1E8-46A9-8B35-9AD8F277F134}" dt="2022-05-30T10:58:06.892" v="395" actId="478"/>
          <ac:picMkLst>
            <pc:docMk/>
            <pc:sldMk cId="2441504981" sldId="373"/>
            <ac:picMk id="54" creationId="{00000000-0000-0000-0000-000000000000}"/>
          </ac:picMkLst>
        </pc:picChg>
        <pc:picChg chg="del">
          <ac:chgData name="Li Youhuan" userId="31ef2ba0f36c268c" providerId="LiveId" clId="{C957827F-F1E8-46A9-8B35-9AD8F277F134}" dt="2022-05-30T10:58:06.892" v="395" actId="478"/>
          <ac:picMkLst>
            <pc:docMk/>
            <pc:sldMk cId="2441504981" sldId="373"/>
            <ac:picMk id="64" creationId="{00000000-0000-0000-0000-000000000000}"/>
          </ac:picMkLst>
        </pc:picChg>
        <pc:picChg chg="del">
          <ac:chgData name="Li Youhuan" userId="31ef2ba0f36c268c" providerId="LiveId" clId="{C957827F-F1E8-46A9-8B35-9AD8F277F134}" dt="2022-05-30T10:58:06.892" v="395" actId="478"/>
          <ac:picMkLst>
            <pc:docMk/>
            <pc:sldMk cId="2441504981" sldId="373"/>
            <ac:picMk id="90" creationId="{C4E775DA-6D07-FA40-9692-BAA31D5EB9E3}"/>
          </ac:picMkLst>
        </pc:picChg>
        <pc:picChg chg="mod">
          <ac:chgData name="Li Youhuan" userId="31ef2ba0f36c268c" providerId="LiveId" clId="{C957827F-F1E8-46A9-8B35-9AD8F277F134}" dt="2022-05-30T11:00:05.871" v="429"/>
          <ac:picMkLst>
            <pc:docMk/>
            <pc:sldMk cId="2441504981" sldId="373"/>
            <ac:picMk id="165" creationId="{FAAAE42B-A74F-488B-B8B6-D673804DF299}"/>
          </ac:picMkLst>
        </pc:picChg>
        <pc:picChg chg="mod">
          <ac:chgData name="Li Youhuan" userId="31ef2ba0f36c268c" providerId="LiveId" clId="{C957827F-F1E8-46A9-8B35-9AD8F277F134}" dt="2022-05-30T11:00:05.871" v="429"/>
          <ac:picMkLst>
            <pc:docMk/>
            <pc:sldMk cId="2441504981" sldId="373"/>
            <ac:picMk id="166" creationId="{25314EBF-DD56-4A28-A177-BB9D35F762F8}"/>
          </ac:picMkLst>
        </pc:picChg>
        <pc:picChg chg="mod">
          <ac:chgData name="Li Youhuan" userId="31ef2ba0f36c268c" providerId="LiveId" clId="{C957827F-F1E8-46A9-8B35-9AD8F277F134}" dt="2022-05-30T11:00:05.871" v="429"/>
          <ac:picMkLst>
            <pc:docMk/>
            <pc:sldMk cId="2441504981" sldId="373"/>
            <ac:picMk id="168" creationId="{C6B0DF8A-C673-4CDC-9FAF-0DAC7F283805}"/>
          </ac:picMkLst>
        </pc:picChg>
        <pc:picChg chg="mod">
          <ac:chgData name="Li Youhuan" userId="31ef2ba0f36c268c" providerId="LiveId" clId="{C957827F-F1E8-46A9-8B35-9AD8F277F134}" dt="2022-05-30T11:00:05.871" v="429"/>
          <ac:picMkLst>
            <pc:docMk/>
            <pc:sldMk cId="2441504981" sldId="373"/>
            <ac:picMk id="169" creationId="{528B30E4-97BE-4EEC-B075-A7D12C04EC9D}"/>
          </ac:picMkLst>
        </pc:picChg>
        <pc:picChg chg="mod">
          <ac:chgData name="Li Youhuan" userId="31ef2ba0f36c268c" providerId="LiveId" clId="{C957827F-F1E8-46A9-8B35-9AD8F277F134}" dt="2022-05-30T11:00:05.871" v="429"/>
          <ac:picMkLst>
            <pc:docMk/>
            <pc:sldMk cId="2441504981" sldId="373"/>
            <ac:picMk id="170" creationId="{9FA08EB8-8CC9-4DC2-8E89-7DD507E57C8F}"/>
          </ac:picMkLst>
        </pc:picChg>
        <pc:picChg chg="mod">
          <ac:chgData name="Li Youhuan" userId="31ef2ba0f36c268c" providerId="LiveId" clId="{C957827F-F1E8-46A9-8B35-9AD8F277F134}" dt="2022-05-30T11:00:05.871" v="429"/>
          <ac:picMkLst>
            <pc:docMk/>
            <pc:sldMk cId="2441504981" sldId="373"/>
            <ac:picMk id="178" creationId="{AD5F86F5-B630-46CB-A940-6FDDE3D8E7DA}"/>
          </ac:picMkLst>
        </pc:picChg>
        <pc:picChg chg="mod">
          <ac:chgData name="Li Youhuan" userId="31ef2ba0f36c268c" providerId="LiveId" clId="{C957827F-F1E8-46A9-8B35-9AD8F277F134}" dt="2022-05-30T11:00:34.509" v="437"/>
          <ac:picMkLst>
            <pc:docMk/>
            <pc:sldMk cId="2441504981" sldId="373"/>
            <ac:picMk id="212" creationId="{361F6C19-8130-42AA-BE35-3382039B20A4}"/>
          </ac:picMkLst>
        </pc:picChg>
        <pc:picChg chg="mod">
          <ac:chgData name="Li Youhuan" userId="31ef2ba0f36c268c" providerId="LiveId" clId="{C957827F-F1E8-46A9-8B35-9AD8F277F134}" dt="2022-05-30T11:00:34.509" v="437"/>
          <ac:picMkLst>
            <pc:docMk/>
            <pc:sldMk cId="2441504981" sldId="373"/>
            <ac:picMk id="213" creationId="{C4EF58EE-5F27-4844-BCCA-F00F9DC26B2F}"/>
          </ac:picMkLst>
        </pc:picChg>
        <pc:picChg chg="mod">
          <ac:chgData name="Li Youhuan" userId="31ef2ba0f36c268c" providerId="LiveId" clId="{C957827F-F1E8-46A9-8B35-9AD8F277F134}" dt="2022-05-30T11:00:34.509" v="437"/>
          <ac:picMkLst>
            <pc:docMk/>
            <pc:sldMk cId="2441504981" sldId="373"/>
            <ac:picMk id="215" creationId="{8465B7CA-C180-4BF2-B083-BE4D890E24A2}"/>
          </ac:picMkLst>
        </pc:picChg>
        <pc:picChg chg="mod">
          <ac:chgData name="Li Youhuan" userId="31ef2ba0f36c268c" providerId="LiveId" clId="{C957827F-F1E8-46A9-8B35-9AD8F277F134}" dt="2022-05-30T11:00:34.509" v="437"/>
          <ac:picMkLst>
            <pc:docMk/>
            <pc:sldMk cId="2441504981" sldId="373"/>
            <ac:picMk id="216" creationId="{F8EAA7CC-560C-4AE5-A34A-B05BEE2B2F5D}"/>
          </ac:picMkLst>
        </pc:picChg>
        <pc:picChg chg="mod">
          <ac:chgData name="Li Youhuan" userId="31ef2ba0f36c268c" providerId="LiveId" clId="{C957827F-F1E8-46A9-8B35-9AD8F277F134}" dt="2022-05-30T11:00:34.509" v="437"/>
          <ac:picMkLst>
            <pc:docMk/>
            <pc:sldMk cId="2441504981" sldId="373"/>
            <ac:picMk id="217" creationId="{B9C0C183-4466-4603-A61E-996675257539}"/>
          </ac:picMkLst>
        </pc:picChg>
        <pc:picChg chg="mod">
          <ac:chgData name="Li Youhuan" userId="31ef2ba0f36c268c" providerId="LiveId" clId="{C957827F-F1E8-46A9-8B35-9AD8F277F134}" dt="2022-05-30T11:00:34.509" v="437"/>
          <ac:picMkLst>
            <pc:docMk/>
            <pc:sldMk cId="2441504981" sldId="373"/>
            <ac:picMk id="225" creationId="{AA77AF6A-73C7-4A48-921E-665925CB2DCB}"/>
          </ac:picMkLst>
        </pc:picChg>
        <pc:cxnChg chg="del">
          <ac:chgData name="Li Youhuan" userId="31ef2ba0f36c268c" providerId="LiveId" clId="{C957827F-F1E8-46A9-8B35-9AD8F277F134}" dt="2022-05-30T10:58:06.892" v="395" actId="478"/>
          <ac:cxnSpMkLst>
            <pc:docMk/>
            <pc:sldMk cId="2441504981" sldId="373"/>
            <ac:cxnSpMk id="86" creationId="{00000000-0000-0000-0000-000000000000}"/>
          </ac:cxnSpMkLst>
        </pc:cxnChg>
        <pc:cxnChg chg="del">
          <ac:chgData name="Li Youhuan" userId="31ef2ba0f36c268c" providerId="LiveId" clId="{C957827F-F1E8-46A9-8B35-9AD8F277F134}" dt="2022-05-30T10:58:06.892" v="395" actId="478"/>
          <ac:cxnSpMkLst>
            <pc:docMk/>
            <pc:sldMk cId="2441504981" sldId="373"/>
            <ac:cxnSpMk id="106" creationId="{00000000-0000-0000-0000-000000000000}"/>
          </ac:cxnSpMkLst>
        </pc:cxnChg>
        <pc:cxnChg chg="mod">
          <ac:chgData name="Li Youhuan" userId="31ef2ba0f36c268c" providerId="LiveId" clId="{C957827F-F1E8-46A9-8B35-9AD8F277F134}" dt="2022-05-30T11:00:28.940" v="435" actId="478"/>
          <ac:cxnSpMkLst>
            <pc:docMk/>
            <pc:sldMk cId="2441504981" sldId="373"/>
            <ac:cxnSpMk id="113" creationId="{1A1EDA84-1886-4282-A25C-FCED488D275C}"/>
          </ac:cxnSpMkLst>
        </pc:cxnChg>
        <pc:cxnChg chg="mod">
          <ac:chgData name="Li Youhuan" userId="31ef2ba0f36c268c" providerId="LiveId" clId="{C957827F-F1E8-46A9-8B35-9AD8F277F134}" dt="2022-05-30T11:00:28.940" v="435" actId="478"/>
          <ac:cxnSpMkLst>
            <pc:docMk/>
            <pc:sldMk cId="2441504981" sldId="373"/>
            <ac:cxnSpMk id="139" creationId="{5BDFC1E0-D69C-4373-AB8A-9689263D1D50}"/>
          </ac:cxnSpMkLst>
        </pc:cxnChg>
        <pc:cxnChg chg="mod">
          <ac:chgData name="Li Youhuan" userId="31ef2ba0f36c268c" providerId="LiveId" clId="{C957827F-F1E8-46A9-8B35-9AD8F277F134}" dt="2022-05-30T11:00:28.940" v="435" actId="478"/>
          <ac:cxnSpMkLst>
            <pc:docMk/>
            <pc:sldMk cId="2441504981" sldId="373"/>
            <ac:cxnSpMk id="141" creationId="{F3FF9990-51B5-4F4A-ACA9-FA8551873FE1}"/>
          </ac:cxnSpMkLst>
        </pc:cxnChg>
        <pc:cxnChg chg="mod">
          <ac:chgData name="Li Youhuan" userId="31ef2ba0f36c268c" providerId="LiveId" clId="{C957827F-F1E8-46A9-8B35-9AD8F277F134}" dt="2022-05-30T11:00:28.940" v="435" actId="478"/>
          <ac:cxnSpMkLst>
            <pc:docMk/>
            <pc:sldMk cId="2441504981" sldId="373"/>
            <ac:cxnSpMk id="142" creationId="{8CA83476-2D88-427F-AF71-33BFB921FE52}"/>
          </ac:cxnSpMkLst>
        </pc:cxnChg>
        <pc:cxnChg chg="mod">
          <ac:chgData name="Li Youhuan" userId="31ef2ba0f36c268c" providerId="LiveId" clId="{C957827F-F1E8-46A9-8B35-9AD8F277F134}" dt="2022-05-30T11:00:28.940" v="435" actId="478"/>
          <ac:cxnSpMkLst>
            <pc:docMk/>
            <pc:sldMk cId="2441504981" sldId="373"/>
            <ac:cxnSpMk id="143" creationId="{DFE54974-BC8F-4812-9424-BECCA1D3B445}"/>
          </ac:cxnSpMkLst>
        </pc:cxnChg>
        <pc:cxnChg chg="mod">
          <ac:chgData name="Li Youhuan" userId="31ef2ba0f36c268c" providerId="LiveId" clId="{C957827F-F1E8-46A9-8B35-9AD8F277F134}" dt="2022-05-30T11:00:28.940" v="435" actId="478"/>
          <ac:cxnSpMkLst>
            <pc:docMk/>
            <pc:sldMk cId="2441504981" sldId="373"/>
            <ac:cxnSpMk id="144" creationId="{33E97AE0-43F9-4A90-832B-D5EF19FEBFA3}"/>
          </ac:cxnSpMkLst>
        </pc:cxnChg>
        <pc:cxnChg chg="mod">
          <ac:chgData name="Li Youhuan" userId="31ef2ba0f36c268c" providerId="LiveId" clId="{C957827F-F1E8-46A9-8B35-9AD8F277F134}" dt="2022-05-30T11:00:28.940" v="435" actId="478"/>
          <ac:cxnSpMkLst>
            <pc:docMk/>
            <pc:sldMk cId="2441504981" sldId="373"/>
            <ac:cxnSpMk id="145" creationId="{3A4A1AFB-1EF0-4EF0-97C2-0AE771E91786}"/>
          </ac:cxnSpMkLst>
        </pc:cxnChg>
        <pc:cxnChg chg="mod">
          <ac:chgData name="Li Youhuan" userId="31ef2ba0f36c268c" providerId="LiveId" clId="{C957827F-F1E8-46A9-8B35-9AD8F277F134}" dt="2022-05-30T11:00:28.940" v="435" actId="478"/>
          <ac:cxnSpMkLst>
            <pc:docMk/>
            <pc:sldMk cId="2441504981" sldId="373"/>
            <ac:cxnSpMk id="146" creationId="{43C2777A-7DD7-4AD8-814E-C993E664F845}"/>
          </ac:cxnSpMkLst>
        </pc:cxnChg>
        <pc:cxnChg chg="mod">
          <ac:chgData name="Li Youhuan" userId="31ef2ba0f36c268c" providerId="LiveId" clId="{C957827F-F1E8-46A9-8B35-9AD8F277F134}" dt="2022-05-30T11:00:29.770" v="436" actId="478"/>
          <ac:cxnSpMkLst>
            <pc:docMk/>
            <pc:sldMk cId="2441504981" sldId="373"/>
            <ac:cxnSpMk id="162" creationId="{A55B03F3-6C41-4D96-9F16-498CA903543A}"/>
          </ac:cxnSpMkLst>
        </pc:cxnChg>
        <pc:cxnChg chg="mod">
          <ac:chgData name="Li Youhuan" userId="31ef2ba0f36c268c" providerId="LiveId" clId="{C957827F-F1E8-46A9-8B35-9AD8F277F134}" dt="2022-05-30T11:00:05.871" v="429"/>
          <ac:cxnSpMkLst>
            <pc:docMk/>
            <pc:sldMk cId="2441504981" sldId="373"/>
            <ac:cxnSpMk id="163" creationId="{5EDDB50D-23E1-4AA1-BA85-584F46FA8862}"/>
          </ac:cxnSpMkLst>
        </pc:cxnChg>
        <pc:cxnChg chg="mod">
          <ac:chgData name="Li Youhuan" userId="31ef2ba0f36c268c" providerId="LiveId" clId="{C957827F-F1E8-46A9-8B35-9AD8F277F134}" dt="2022-05-30T11:00:05.871" v="429"/>
          <ac:cxnSpMkLst>
            <pc:docMk/>
            <pc:sldMk cId="2441504981" sldId="373"/>
            <ac:cxnSpMk id="164" creationId="{FD37C97D-99B7-4A88-BD87-917ABE0D4244}"/>
          </ac:cxnSpMkLst>
        </pc:cxnChg>
        <pc:cxnChg chg="mod">
          <ac:chgData name="Li Youhuan" userId="31ef2ba0f36c268c" providerId="LiveId" clId="{C957827F-F1E8-46A9-8B35-9AD8F277F134}" dt="2022-05-30T11:00:05.871" v="429"/>
          <ac:cxnSpMkLst>
            <pc:docMk/>
            <pc:sldMk cId="2441504981" sldId="373"/>
            <ac:cxnSpMk id="172" creationId="{FB33FDCB-973C-461C-8275-0A8F6DCCE5C2}"/>
          </ac:cxnSpMkLst>
        </pc:cxnChg>
        <pc:cxnChg chg="mod">
          <ac:chgData name="Li Youhuan" userId="31ef2ba0f36c268c" providerId="LiveId" clId="{C957827F-F1E8-46A9-8B35-9AD8F277F134}" dt="2022-05-30T11:00:29.770" v="436" actId="478"/>
          <ac:cxnSpMkLst>
            <pc:docMk/>
            <pc:sldMk cId="2441504981" sldId="373"/>
            <ac:cxnSpMk id="173" creationId="{7D79087E-9EDB-49EE-9D17-1CB3ADC4542B}"/>
          </ac:cxnSpMkLst>
        </pc:cxnChg>
        <pc:cxnChg chg="mod">
          <ac:chgData name="Li Youhuan" userId="31ef2ba0f36c268c" providerId="LiveId" clId="{C957827F-F1E8-46A9-8B35-9AD8F277F134}" dt="2022-05-30T11:00:29.770" v="436" actId="478"/>
          <ac:cxnSpMkLst>
            <pc:docMk/>
            <pc:sldMk cId="2441504981" sldId="373"/>
            <ac:cxnSpMk id="174" creationId="{6984A6D9-412E-4B7F-A200-44057E8787EB}"/>
          </ac:cxnSpMkLst>
        </pc:cxnChg>
        <pc:cxnChg chg="mod">
          <ac:chgData name="Li Youhuan" userId="31ef2ba0f36c268c" providerId="LiveId" clId="{C957827F-F1E8-46A9-8B35-9AD8F277F134}" dt="2022-05-30T11:00:05.871" v="429"/>
          <ac:cxnSpMkLst>
            <pc:docMk/>
            <pc:sldMk cId="2441504981" sldId="373"/>
            <ac:cxnSpMk id="175" creationId="{3D17D5BA-95C9-45EA-B24F-4E9975BD727E}"/>
          </ac:cxnSpMkLst>
        </pc:cxnChg>
        <pc:cxnChg chg="mod">
          <ac:chgData name="Li Youhuan" userId="31ef2ba0f36c268c" providerId="LiveId" clId="{C957827F-F1E8-46A9-8B35-9AD8F277F134}" dt="2022-05-30T11:00:29.770" v="436" actId="478"/>
          <ac:cxnSpMkLst>
            <pc:docMk/>
            <pc:sldMk cId="2441504981" sldId="373"/>
            <ac:cxnSpMk id="176" creationId="{8770B4B5-C510-43D7-8DA6-7287C99D5565}"/>
          </ac:cxnSpMkLst>
        </pc:cxnChg>
        <pc:cxnChg chg="mod">
          <ac:chgData name="Li Youhuan" userId="31ef2ba0f36c268c" providerId="LiveId" clId="{C957827F-F1E8-46A9-8B35-9AD8F277F134}" dt="2022-05-30T11:00:29.770" v="436" actId="478"/>
          <ac:cxnSpMkLst>
            <pc:docMk/>
            <pc:sldMk cId="2441504981" sldId="373"/>
            <ac:cxnSpMk id="177" creationId="{5D4F9B6D-D193-41A2-97D8-3B6D1EE4B483}"/>
          </ac:cxnSpMkLst>
        </pc:cxnChg>
        <pc:cxnChg chg="mod">
          <ac:chgData name="Li Youhuan" userId="31ef2ba0f36c268c" providerId="LiveId" clId="{C957827F-F1E8-46A9-8B35-9AD8F277F134}" dt="2022-05-30T11:00:34.509" v="437"/>
          <ac:cxnSpMkLst>
            <pc:docMk/>
            <pc:sldMk cId="2441504981" sldId="373"/>
            <ac:cxnSpMk id="183" creationId="{C142BC46-3E2F-4F60-B46D-04E84186C287}"/>
          </ac:cxnSpMkLst>
        </pc:cxnChg>
        <pc:cxnChg chg="mod">
          <ac:chgData name="Li Youhuan" userId="31ef2ba0f36c268c" providerId="LiveId" clId="{C957827F-F1E8-46A9-8B35-9AD8F277F134}" dt="2022-05-30T11:00:34.509" v="437"/>
          <ac:cxnSpMkLst>
            <pc:docMk/>
            <pc:sldMk cId="2441504981" sldId="373"/>
            <ac:cxnSpMk id="186" creationId="{BBBDF065-6CE8-451F-B07F-9D4E4E071F9C}"/>
          </ac:cxnSpMkLst>
        </pc:cxnChg>
        <pc:cxnChg chg="mod">
          <ac:chgData name="Li Youhuan" userId="31ef2ba0f36c268c" providerId="LiveId" clId="{C957827F-F1E8-46A9-8B35-9AD8F277F134}" dt="2022-05-30T11:00:34.509" v="437"/>
          <ac:cxnSpMkLst>
            <pc:docMk/>
            <pc:sldMk cId="2441504981" sldId="373"/>
            <ac:cxnSpMk id="188" creationId="{9ED66602-30B2-45CF-A9D6-D45CAC14DA60}"/>
          </ac:cxnSpMkLst>
        </pc:cxnChg>
        <pc:cxnChg chg="mod">
          <ac:chgData name="Li Youhuan" userId="31ef2ba0f36c268c" providerId="LiveId" clId="{C957827F-F1E8-46A9-8B35-9AD8F277F134}" dt="2022-05-30T11:00:34.509" v="437"/>
          <ac:cxnSpMkLst>
            <pc:docMk/>
            <pc:sldMk cId="2441504981" sldId="373"/>
            <ac:cxnSpMk id="189" creationId="{E3181CB2-0FDF-4791-8011-BA4D1984248A}"/>
          </ac:cxnSpMkLst>
        </pc:cxnChg>
        <pc:cxnChg chg="mod">
          <ac:chgData name="Li Youhuan" userId="31ef2ba0f36c268c" providerId="LiveId" clId="{C957827F-F1E8-46A9-8B35-9AD8F277F134}" dt="2022-05-30T11:00:34.509" v="437"/>
          <ac:cxnSpMkLst>
            <pc:docMk/>
            <pc:sldMk cId="2441504981" sldId="373"/>
            <ac:cxnSpMk id="190" creationId="{2541026A-07F5-4476-992C-29A408958AE3}"/>
          </ac:cxnSpMkLst>
        </pc:cxnChg>
        <pc:cxnChg chg="mod">
          <ac:chgData name="Li Youhuan" userId="31ef2ba0f36c268c" providerId="LiveId" clId="{C957827F-F1E8-46A9-8B35-9AD8F277F134}" dt="2022-05-30T11:00:34.509" v="437"/>
          <ac:cxnSpMkLst>
            <pc:docMk/>
            <pc:sldMk cId="2441504981" sldId="373"/>
            <ac:cxnSpMk id="191" creationId="{31DCA7CA-D965-4501-85D3-00702CE1A999}"/>
          </ac:cxnSpMkLst>
        </pc:cxnChg>
        <pc:cxnChg chg="mod">
          <ac:chgData name="Li Youhuan" userId="31ef2ba0f36c268c" providerId="LiveId" clId="{C957827F-F1E8-46A9-8B35-9AD8F277F134}" dt="2022-05-30T11:00:34.509" v="437"/>
          <ac:cxnSpMkLst>
            <pc:docMk/>
            <pc:sldMk cId="2441504981" sldId="373"/>
            <ac:cxnSpMk id="192" creationId="{5AE9ECF3-255D-4EA5-93DC-F4C0EFC6ADBE}"/>
          </ac:cxnSpMkLst>
        </pc:cxnChg>
        <pc:cxnChg chg="mod">
          <ac:chgData name="Li Youhuan" userId="31ef2ba0f36c268c" providerId="LiveId" clId="{C957827F-F1E8-46A9-8B35-9AD8F277F134}" dt="2022-05-30T11:00:34.509" v="437"/>
          <ac:cxnSpMkLst>
            <pc:docMk/>
            <pc:sldMk cId="2441504981" sldId="373"/>
            <ac:cxnSpMk id="193" creationId="{A7AAD73C-2D0A-410A-988B-CE1416C7DF12}"/>
          </ac:cxnSpMkLst>
        </pc:cxnChg>
        <pc:cxnChg chg="mod">
          <ac:chgData name="Li Youhuan" userId="31ef2ba0f36c268c" providerId="LiveId" clId="{C957827F-F1E8-46A9-8B35-9AD8F277F134}" dt="2022-05-30T11:00:38.193" v="439" actId="1076"/>
          <ac:cxnSpMkLst>
            <pc:docMk/>
            <pc:sldMk cId="2441504981" sldId="373"/>
            <ac:cxnSpMk id="209" creationId="{46A5A38E-4B74-42B1-B9E1-7C9D1B09EB3A}"/>
          </ac:cxnSpMkLst>
        </pc:cxnChg>
        <pc:cxnChg chg="mod">
          <ac:chgData name="Li Youhuan" userId="31ef2ba0f36c268c" providerId="LiveId" clId="{C957827F-F1E8-46A9-8B35-9AD8F277F134}" dt="2022-05-30T11:00:34.509" v="437"/>
          <ac:cxnSpMkLst>
            <pc:docMk/>
            <pc:sldMk cId="2441504981" sldId="373"/>
            <ac:cxnSpMk id="210" creationId="{D455A57E-F7A2-4C8D-8578-500048868645}"/>
          </ac:cxnSpMkLst>
        </pc:cxnChg>
        <pc:cxnChg chg="del mod">
          <ac:chgData name="Li Youhuan" userId="31ef2ba0f36c268c" providerId="LiveId" clId="{C957827F-F1E8-46A9-8B35-9AD8F277F134}" dt="2022-05-30T11:00:50.552" v="442" actId="478"/>
          <ac:cxnSpMkLst>
            <pc:docMk/>
            <pc:sldMk cId="2441504981" sldId="373"/>
            <ac:cxnSpMk id="211" creationId="{88F410AC-E9CA-411D-B8EC-D83510511C19}"/>
          </ac:cxnSpMkLst>
        </pc:cxnChg>
        <pc:cxnChg chg="mod">
          <ac:chgData name="Li Youhuan" userId="31ef2ba0f36c268c" providerId="LiveId" clId="{C957827F-F1E8-46A9-8B35-9AD8F277F134}" dt="2022-05-30T11:00:34.509" v="437"/>
          <ac:cxnSpMkLst>
            <pc:docMk/>
            <pc:sldMk cId="2441504981" sldId="373"/>
            <ac:cxnSpMk id="219" creationId="{1CA53ABF-8B7A-48D3-AAC0-1360733C4C43}"/>
          </ac:cxnSpMkLst>
        </pc:cxnChg>
        <pc:cxnChg chg="mod">
          <ac:chgData name="Li Youhuan" userId="31ef2ba0f36c268c" providerId="LiveId" clId="{C957827F-F1E8-46A9-8B35-9AD8F277F134}" dt="2022-05-30T11:00:34.509" v="437"/>
          <ac:cxnSpMkLst>
            <pc:docMk/>
            <pc:sldMk cId="2441504981" sldId="373"/>
            <ac:cxnSpMk id="220" creationId="{0951147F-74B5-4188-8BE3-34F1B9EF89C1}"/>
          </ac:cxnSpMkLst>
        </pc:cxnChg>
        <pc:cxnChg chg="mod">
          <ac:chgData name="Li Youhuan" userId="31ef2ba0f36c268c" providerId="LiveId" clId="{C957827F-F1E8-46A9-8B35-9AD8F277F134}" dt="2022-05-30T11:00:34.509" v="437"/>
          <ac:cxnSpMkLst>
            <pc:docMk/>
            <pc:sldMk cId="2441504981" sldId="373"/>
            <ac:cxnSpMk id="221" creationId="{CF81B6CE-FC79-4B00-AF61-4114A632557B}"/>
          </ac:cxnSpMkLst>
        </pc:cxnChg>
        <pc:cxnChg chg="mod">
          <ac:chgData name="Li Youhuan" userId="31ef2ba0f36c268c" providerId="LiveId" clId="{C957827F-F1E8-46A9-8B35-9AD8F277F134}" dt="2022-05-30T11:00:34.509" v="437"/>
          <ac:cxnSpMkLst>
            <pc:docMk/>
            <pc:sldMk cId="2441504981" sldId="373"/>
            <ac:cxnSpMk id="222" creationId="{045623A9-E649-4F7E-B1B6-BF254931112F}"/>
          </ac:cxnSpMkLst>
        </pc:cxnChg>
        <pc:cxnChg chg="mod">
          <ac:chgData name="Li Youhuan" userId="31ef2ba0f36c268c" providerId="LiveId" clId="{C957827F-F1E8-46A9-8B35-9AD8F277F134}" dt="2022-05-30T11:00:34.509" v="437"/>
          <ac:cxnSpMkLst>
            <pc:docMk/>
            <pc:sldMk cId="2441504981" sldId="373"/>
            <ac:cxnSpMk id="223" creationId="{D43EA806-959F-4207-B052-A6681BBA6B44}"/>
          </ac:cxnSpMkLst>
        </pc:cxnChg>
        <pc:cxnChg chg="mod">
          <ac:chgData name="Li Youhuan" userId="31ef2ba0f36c268c" providerId="LiveId" clId="{C957827F-F1E8-46A9-8B35-9AD8F277F134}" dt="2022-05-30T11:00:34.509" v="437"/>
          <ac:cxnSpMkLst>
            <pc:docMk/>
            <pc:sldMk cId="2441504981" sldId="373"/>
            <ac:cxnSpMk id="224" creationId="{34745ECF-9A32-4CCA-81C1-55EB2E794BAE}"/>
          </ac:cxnSpMkLst>
        </pc:cxnChg>
      </pc:sldChg>
      <pc:sldChg chg="add del">
        <pc:chgData name="Li Youhuan" userId="31ef2ba0f36c268c" providerId="LiveId" clId="{C957827F-F1E8-46A9-8B35-9AD8F277F134}" dt="2022-05-30T11:02:45.684" v="472" actId="2696"/>
        <pc:sldMkLst>
          <pc:docMk/>
          <pc:sldMk cId="254201791" sldId="374"/>
        </pc:sldMkLst>
      </pc:sldChg>
      <pc:sldChg chg="add del">
        <pc:chgData name="Li Youhuan" userId="31ef2ba0f36c268c" providerId="LiveId" clId="{C957827F-F1E8-46A9-8B35-9AD8F277F134}" dt="2022-05-30T11:21:49.288" v="681" actId="2696"/>
        <pc:sldMkLst>
          <pc:docMk/>
          <pc:sldMk cId="701566236" sldId="374"/>
        </pc:sldMkLst>
      </pc:sldChg>
      <pc:sldChg chg="addSp delSp modSp new mod">
        <pc:chgData name="Li Youhuan" userId="31ef2ba0f36c268c" providerId="LiveId" clId="{C957827F-F1E8-46A9-8B35-9AD8F277F134}" dt="2022-05-30T11:35:06.405" v="775"/>
        <pc:sldMkLst>
          <pc:docMk/>
          <pc:sldMk cId="1984993571" sldId="374"/>
        </pc:sldMkLst>
        <pc:spChg chg="mod">
          <ac:chgData name="Li Youhuan" userId="31ef2ba0f36c268c" providerId="LiveId" clId="{C957827F-F1E8-46A9-8B35-9AD8F277F134}" dt="2022-05-30T11:26:10.405" v="706"/>
          <ac:spMkLst>
            <pc:docMk/>
            <pc:sldMk cId="1984993571" sldId="374"/>
            <ac:spMk id="3" creationId="{1934F2DB-B3FF-4A2A-A29D-6A2CB024A2EC}"/>
          </ac:spMkLst>
        </pc:spChg>
        <pc:spChg chg="add mod">
          <ac:chgData name="Li Youhuan" userId="31ef2ba0f36c268c" providerId="LiveId" clId="{C957827F-F1E8-46A9-8B35-9AD8F277F134}" dt="2022-05-30T11:29:48.250" v="739" actId="113"/>
          <ac:spMkLst>
            <pc:docMk/>
            <pc:sldMk cId="1984993571" sldId="374"/>
            <ac:spMk id="5" creationId="{8E670C19-C40F-4508-9E9F-1D6DA619006F}"/>
          </ac:spMkLst>
        </pc:spChg>
        <pc:spChg chg="add mod">
          <ac:chgData name="Li Youhuan" userId="31ef2ba0f36c268c" providerId="LiveId" clId="{C957827F-F1E8-46A9-8B35-9AD8F277F134}" dt="2022-05-30T11:27:47.459" v="717" actId="1076"/>
          <ac:spMkLst>
            <pc:docMk/>
            <pc:sldMk cId="1984993571" sldId="374"/>
            <ac:spMk id="8" creationId="{B775D1B0-BDA5-4A1F-BDCB-825C9E7EA17A}"/>
          </ac:spMkLst>
        </pc:spChg>
        <pc:spChg chg="add mod">
          <ac:chgData name="Li Youhuan" userId="31ef2ba0f36c268c" providerId="LiveId" clId="{C957827F-F1E8-46A9-8B35-9AD8F277F134}" dt="2022-05-30T11:28:09.390" v="722" actId="1076"/>
          <ac:spMkLst>
            <pc:docMk/>
            <pc:sldMk cId="1984993571" sldId="374"/>
            <ac:spMk id="9" creationId="{FE6A91E4-3640-4D5D-A074-57FE4E1D675E}"/>
          </ac:spMkLst>
        </pc:spChg>
        <pc:picChg chg="add del mod">
          <ac:chgData name="Li Youhuan" userId="31ef2ba0f36c268c" providerId="LiveId" clId="{C957827F-F1E8-46A9-8B35-9AD8F277F134}" dt="2022-05-30T11:35:06.208" v="774" actId="478"/>
          <ac:picMkLst>
            <pc:docMk/>
            <pc:sldMk cId="1984993571" sldId="374"/>
            <ac:picMk id="10" creationId="{DDFFD490-BF13-423D-AE92-64A471DC3A20}"/>
          </ac:picMkLst>
        </pc:picChg>
        <pc:picChg chg="add mod">
          <ac:chgData name="Li Youhuan" userId="31ef2ba0f36c268c" providerId="LiveId" clId="{C957827F-F1E8-46A9-8B35-9AD8F277F134}" dt="2022-05-30T11:35:06.405" v="775"/>
          <ac:picMkLst>
            <pc:docMk/>
            <pc:sldMk cId="1984993571" sldId="374"/>
            <ac:picMk id="11" creationId="{38C4788B-0C27-45FD-9D88-D976E74E1FFA}"/>
          </ac:picMkLst>
        </pc:picChg>
        <pc:picChg chg="add del mod">
          <ac:chgData name="Li Youhuan" userId="31ef2ba0f36c268c" providerId="LiveId" clId="{C957827F-F1E8-46A9-8B35-9AD8F277F134}" dt="2022-05-30T11:33:06.183" v="745" actId="478"/>
          <ac:picMkLst>
            <pc:docMk/>
            <pc:sldMk cId="1984993571" sldId="374"/>
            <ac:picMk id="1026" creationId="{8D2EE922-50DF-4B27-9BF0-2A173230274D}"/>
          </ac:picMkLst>
        </pc:picChg>
      </pc:sldChg>
      <pc:sldChg chg="add del">
        <pc:chgData name="Li Youhuan" userId="31ef2ba0f36c268c" providerId="LiveId" clId="{C957827F-F1E8-46A9-8B35-9AD8F277F134}" dt="2022-05-30T11:02:22.323" v="465" actId="2696"/>
        <pc:sldMkLst>
          <pc:docMk/>
          <pc:sldMk cId="141247971" sldId="375"/>
        </pc:sldMkLst>
      </pc:sldChg>
      <pc:sldChg chg="addSp delSp modSp add mod">
        <pc:chgData name="Li Youhuan" userId="31ef2ba0f36c268c" providerId="LiveId" clId="{C957827F-F1E8-46A9-8B35-9AD8F277F134}" dt="2022-05-30T11:38:15.490" v="803"/>
        <pc:sldMkLst>
          <pc:docMk/>
          <pc:sldMk cId="3945282596" sldId="375"/>
        </pc:sldMkLst>
        <pc:spChg chg="mod">
          <ac:chgData name="Li Youhuan" userId="31ef2ba0f36c268c" providerId="LiveId" clId="{C957827F-F1E8-46A9-8B35-9AD8F277F134}" dt="2022-05-30T11:38:15.490" v="803"/>
          <ac:spMkLst>
            <pc:docMk/>
            <pc:sldMk cId="3945282596" sldId="375"/>
            <ac:spMk id="3" creationId="{1934F2DB-B3FF-4A2A-A29D-6A2CB024A2EC}"/>
          </ac:spMkLst>
        </pc:spChg>
        <pc:spChg chg="del">
          <ac:chgData name="Li Youhuan" userId="31ef2ba0f36c268c" providerId="LiveId" clId="{C957827F-F1E8-46A9-8B35-9AD8F277F134}" dt="2022-05-30T11:32:59.159" v="742" actId="478"/>
          <ac:spMkLst>
            <pc:docMk/>
            <pc:sldMk cId="3945282596" sldId="375"/>
            <ac:spMk id="5" creationId="{8E670C19-C40F-4508-9E9F-1D6DA619006F}"/>
          </ac:spMkLst>
        </pc:spChg>
        <pc:spChg chg="del">
          <ac:chgData name="Li Youhuan" userId="31ef2ba0f36c268c" providerId="LiveId" clId="{C957827F-F1E8-46A9-8B35-9AD8F277F134}" dt="2022-05-30T11:33:00.448" v="743" actId="478"/>
          <ac:spMkLst>
            <pc:docMk/>
            <pc:sldMk cId="3945282596" sldId="375"/>
            <ac:spMk id="8" creationId="{B775D1B0-BDA5-4A1F-BDCB-825C9E7EA17A}"/>
          </ac:spMkLst>
        </pc:spChg>
        <pc:spChg chg="del">
          <ac:chgData name="Li Youhuan" userId="31ef2ba0f36c268c" providerId="LiveId" clId="{C957827F-F1E8-46A9-8B35-9AD8F277F134}" dt="2022-05-30T11:32:57.031" v="741" actId="478"/>
          <ac:spMkLst>
            <pc:docMk/>
            <pc:sldMk cId="3945282596" sldId="375"/>
            <ac:spMk id="9" creationId="{FE6A91E4-3640-4D5D-A074-57FE4E1D675E}"/>
          </ac:spMkLst>
        </pc:spChg>
        <pc:spChg chg="add mod">
          <ac:chgData name="Li Youhuan" userId="31ef2ba0f36c268c" providerId="LiveId" clId="{C957827F-F1E8-46A9-8B35-9AD8F277F134}" dt="2022-05-30T11:36:34.046" v="787" actId="13822"/>
          <ac:spMkLst>
            <pc:docMk/>
            <pc:sldMk cId="3945282596" sldId="375"/>
            <ac:spMk id="10" creationId="{97366254-6AF6-4C81-93C2-A2FD9A979261}"/>
          </ac:spMkLst>
        </pc:spChg>
        <pc:spChg chg="add mod">
          <ac:chgData name="Li Youhuan" userId="31ef2ba0f36c268c" providerId="LiveId" clId="{C957827F-F1E8-46A9-8B35-9AD8F277F134}" dt="2022-05-30T11:36:17.248" v="786" actId="14100"/>
          <ac:spMkLst>
            <pc:docMk/>
            <pc:sldMk cId="3945282596" sldId="375"/>
            <ac:spMk id="11" creationId="{141AF73B-0E68-4321-80FE-248AD5DA5789}"/>
          </ac:spMkLst>
        </pc:spChg>
        <pc:spChg chg="add mod">
          <ac:chgData name="Li Youhuan" userId="31ef2ba0f36c268c" providerId="LiveId" clId="{C957827F-F1E8-46A9-8B35-9AD8F277F134}" dt="2022-05-30T11:36:34.046" v="787" actId="13822"/>
          <ac:spMkLst>
            <pc:docMk/>
            <pc:sldMk cId="3945282596" sldId="375"/>
            <ac:spMk id="15" creationId="{62834095-105C-4782-900F-86959C9B970B}"/>
          </ac:spMkLst>
        </pc:spChg>
        <pc:spChg chg="add mod">
          <ac:chgData name="Li Youhuan" userId="31ef2ba0f36c268c" providerId="LiveId" clId="{C957827F-F1E8-46A9-8B35-9AD8F277F134}" dt="2022-05-30T11:37:27.344" v="797" actId="207"/>
          <ac:spMkLst>
            <pc:docMk/>
            <pc:sldMk cId="3945282596" sldId="375"/>
            <ac:spMk id="17" creationId="{65A87131-61DC-403F-9F2B-B6A0EBB0E8FD}"/>
          </ac:spMkLst>
        </pc:spChg>
        <pc:spChg chg="add mod">
          <ac:chgData name="Li Youhuan" userId="31ef2ba0f36c268c" providerId="LiveId" clId="{C957827F-F1E8-46A9-8B35-9AD8F277F134}" dt="2022-05-30T11:37:31.835" v="798" actId="207"/>
          <ac:spMkLst>
            <pc:docMk/>
            <pc:sldMk cId="3945282596" sldId="375"/>
            <ac:spMk id="19" creationId="{F5008BFF-D405-4309-B414-7B107BA0C221}"/>
          </ac:spMkLst>
        </pc:spChg>
        <pc:picChg chg="add mod">
          <ac:chgData name="Li Youhuan" userId="31ef2ba0f36c268c" providerId="LiveId" clId="{C957827F-F1E8-46A9-8B35-9AD8F277F134}" dt="2022-05-30T11:34:44.846" v="769" actId="1076"/>
          <ac:picMkLst>
            <pc:docMk/>
            <pc:sldMk cId="3945282596" sldId="375"/>
            <ac:picMk id="12" creationId="{960188CE-1611-46D3-B08A-8DD8A7F287BE}"/>
          </ac:picMkLst>
        </pc:picChg>
        <pc:picChg chg="mod">
          <ac:chgData name="Li Youhuan" userId="31ef2ba0f36c268c" providerId="LiveId" clId="{C957827F-F1E8-46A9-8B35-9AD8F277F134}" dt="2022-05-30T11:35:00.822" v="773" actId="14100"/>
          <ac:picMkLst>
            <pc:docMk/>
            <pc:sldMk cId="3945282596" sldId="375"/>
            <ac:picMk id="1026" creationId="{8D2EE922-50DF-4B27-9BF0-2A173230274D}"/>
          </ac:picMkLst>
        </pc:picChg>
      </pc:sldChg>
      <pc:sldChg chg="delSp modSp add del mod">
        <pc:chgData name="Li Youhuan" userId="31ef2ba0f36c268c" providerId="LiveId" clId="{C957827F-F1E8-46A9-8B35-9AD8F277F134}" dt="2022-05-30T11:40:38.463" v="821" actId="2696"/>
        <pc:sldMkLst>
          <pc:docMk/>
          <pc:sldMk cId="201782584" sldId="376"/>
        </pc:sldMkLst>
        <pc:spChg chg="mod">
          <ac:chgData name="Li Youhuan" userId="31ef2ba0f36c268c" providerId="LiveId" clId="{C957827F-F1E8-46A9-8B35-9AD8F277F134}" dt="2022-05-30T11:39:00.487" v="811"/>
          <ac:spMkLst>
            <pc:docMk/>
            <pc:sldMk cId="201782584" sldId="376"/>
            <ac:spMk id="3" creationId="{1934F2DB-B3FF-4A2A-A29D-6A2CB024A2EC}"/>
          </ac:spMkLst>
        </pc:spChg>
        <pc:spChg chg="del">
          <ac:chgData name="Li Youhuan" userId="31ef2ba0f36c268c" providerId="LiveId" clId="{C957827F-F1E8-46A9-8B35-9AD8F277F134}" dt="2022-05-30T11:39:06.552" v="812" actId="478"/>
          <ac:spMkLst>
            <pc:docMk/>
            <pc:sldMk cId="201782584" sldId="376"/>
            <ac:spMk id="10" creationId="{97366254-6AF6-4C81-93C2-A2FD9A979261}"/>
          </ac:spMkLst>
        </pc:spChg>
        <pc:spChg chg="del">
          <ac:chgData name="Li Youhuan" userId="31ef2ba0f36c268c" providerId="LiveId" clId="{C957827F-F1E8-46A9-8B35-9AD8F277F134}" dt="2022-05-30T11:39:06.552" v="812" actId="478"/>
          <ac:spMkLst>
            <pc:docMk/>
            <pc:sldMk cId="201782584" sldId="376"/>
            <ac:spMk id="11" creationId="{141AF73B-0E68-4321-80FE-248AD5DA5789}"/>
          </ac:spMkLst>
        </pc:spChg>
        <pc:spChg chg="del mod">
          <ac:chgData name="Li Youhuan" userId="31ef2ba0f36c268c" providerId="LiveId" clId="{C957827F-F1E8-46A9-8B35-9AD8F277F134}" dt="2022-05-30T11:39:09.637" v="815" actId="478"/>
          <ac:spMkLst>
            <pc:docMk/>
            <pc:sldMk cId="201782584" sldId="376"/>
            <ac:spMk id="15" creationId="{62834095-105C-4782-900F-86959C9B970B}"/>
          </ac:spMkLst>
        </pc:spChg>
        <pc:spChg chg="del mod">
          <ac:chgData name="Li Youhuan" userId="31ef2ba0f36c268c" providerId="LiveId" clId="{C957827F-F1E8-46A9-8B35-9AD8F277F134}" dt="2022-05-30T11:39:11.278" v="817" actId="478"/>
          <ac:spMkLst>
            <pc:docMk/>
            <pc:sldMk cId="201782584" sldId="376"/>
            <ac:spMk id="17" creationId="{65A87131-61DC-403F-9F2B-B6A0EBB0E8FD}"/>
          </ac:spMkLst>
        </pc:spChg>
        <pc:spChg chg="del">
          <ac:chgData name="Li Youhuan" userId="31ef2ba0f36c268c" providerId="LiveId" clId="{C957827F-F1E8-46A9-8B35-9AD8F277F134}" dt="2022-05-30T11:39:12.396" v="818" actId="478"/>
          <ac:spMkLst>
            <pc:docMk/>
            <pc:sldMk cId="201782584" sldId="376"/>
            <ac:spMk id="19" creationId="{F5008BFF-D405-4309-B414-7B107BA0C221}"/>
          </ac:spMkLst>
        </pc:spChg>
        <pc:picChg chg="del">
          <ac:chgData name="Li Youhuan" userId="31ef2ba0f36c268c" providerId="LiveId" clId="{C957827F-F1E8-46A9-8B35-9AD8F277F134}" dt="2022-05-30T11:39:07.489" v="813" actId="478"/>
          <ac:picMkLst>
            <pc:docMk/>
            <pc:sldMk cId="201782584" sldId="376"/>
            <ac:picMk id="12" creationId="{960188CE-1611-46D3-B08A-8DD8A7F287BE}"/>
          </ac:picMkLst>
        </pc:picChg>
      </pc:sldChg>
      <pc:sldMasterChg chg="delSldLayout modSldLayout">
        <pc:chgData name="Li Youhuan" userId="31ef2ba0f36c268c" providerId="LiveId" clId="{C957827F-F1E8-46A9-8B35-9AD8F277F134}" dt="2022-05-30T11:02:22.323" v="465" actId="2696"/>
        <pc:sldMasterMkLst>
          <pc:docMk/>
          <pc:sldMasterMk cId="1488631660" sldId="2147483648"/>
        </pc:sldMasterMkLst>
        <pc:sldLayoutChg chg="addSp modSp mod">
          <pc:chgData name="Li Youhuan" userId="31ef2ba0f36c268c" providerId="LiveId" clId="{C957827F-F1E8-46A9-8B35-9AD8F277F134}" dt="2022-05-30T09:42:13.380" v="93" actId="166"/>
          <pc:sldLayoutMkLst>
            <pc:docMk/>
            <pc:sldMasterMk cId="1488631660" sldId="2147483648"/>
            <pc:sldLayoutMk cId="1247822070" sldId="2147483649"/>
          </pc:sldLayoutMkLst>
          <pc:spChg chg="add mod">
            <ac:chgData name="Li Youhuan" userId="31ef2ba0f36c268c" providerId="LiveId" clId="{C957827F-F1E8-46A9-8B35-9AD8F277F134}" dt="2022-05-30T09:42:06.051" v="91"/>
            <ac:spMkLst>
              <pc:docMk/>
              <pc:sldMasterMk cId="1488631660" sldId="2147483648"/>
              <pc:sldLayoutMk cId="1247822070" sldId="2147483649"/>
              <ac:spMk id="8" creationId="{66C65180-1EC0-45C9-8BC0-583DC05BCA78}"/>
            </ac:spMkLst>
          </pc:spChg>
          <pc:spChg chg="mod ord">
            <ac:chgData name="Li Youhuan" userId="31ef2ba0f36c268c" providerId="LiveId" clId="{C957827F-F1E8-46A9-8B35-9AD8F277F134}" dt="2022-05-30T09:39:51.570" v="52" actId="164"/>
            <ac:spMkLst>
              <pc:docMk/>
              <pc:sldMasterMk cId="1488631660" sldId="2147483648"/>
              <pc:sldLayoutMk cId="1247822070" sldId="2147483649"/>
              <ac:spMk id="16" creationId="{00000000-0000-0000-0000-000000000000}"/>
            </ac:spMkLst>
          </pc:spChg>
          <pc:spChg chg="mod">
            <ac:chgData name="Li Youhuan" userId="31ef2ba0f36c268c" providerId="LiveId" clId="{C957827F-F1E8-46A9-8B35-9AD8F277F134}" dt="2022-05-30T09:39:51.570" v="52" actId="164"/>
            <ac:spMkLst>
              <pc:docMk/>
              <pc:sldMasterMk cId="1488631660" sldId="2147483648"/>
              <pc:sldLayoutMk cId="1247822070" sldId="2147483649"/>
              <ac:spMk id="17" creationId="{00000000-0000-0000-0000-000000000000}"/>
            </ac:spMkLst>
          </pc:spChg>
          <pc:grpChg chg="add mod ord">
            <ac:chgData name="Li Youhuan" userId="31ef2ba0f36c268c" providerId="LiveId" clId="{C957827F-F1E8-46A9-8B35-9AD8F277F134}" dt="2022-05-30T09:42:13.380" v="93" actId="166"/>
            <ac:grpSpMkLst>
              <pc:docMk/>
              <pc:sldMasterMk cId="1488631660" sldId="2147483648"/>
              <pc:sldLayoutMk cId="1247822070" sldId="2147483649"/>
              <ac:grpSpMk id="2" creationId="{8AEBD442-7842-4831-9F81-02E239A86379}"/>
            </ac:grpSpMkLst>
          </pc:grpChg>
          <pc:picChg chg="add mod">
            <ac:chgData name="Li Youhuan" userId="31ef2ba0f36c268c" providerId="LiveId" clId="{C957827F-F1E8-46A9-8B35-9AD8F277F134}" dt="2022-05-30T09:39:31.983" v="49" actId="171"/>
            <ac:picMkLst>
              <pc:docMk/>
              <pc:sldMasterMk cId="1488631660" sldId="2147483648"/>
              <pc:sldLayoutMk cId="1247822070" sldId="2147483649"/>
              <ac:picMk id="6" creationId="{9C83530B-ABF4-4AE6-9BC9-37BE1FBB9888}"/>
            </ac:picMkLst>
          </pc:picChg>
        </pc:sldLayoutChg>
        <pc:sldLayoutChg chg="del">
          <pc:chgData name="Li Youhuan" userId="31ef2ba0f36c268c" providerId="LiveId" clId="{C957827F-F1E8-46A9-8B35-9AD8F277F134}" dt="2022-05-30T11:02:22.323" v="465" actId="2696"/>
          <pc:sldLayoutMkLst>
            <pc:docMk/>
            <pc:sldMasterMk cId="1488631660" sldId="2147483648"/>
            <pc:sldLayoutMk cId="1866638277" sldId="2147483666"/>
          </pc:sldLayoutMkLst>
        </pc:sldLayoutChg>
      </pc:sldMasterChg>
    </pc:docChg>
  </pc:docChgLst>
  <pc:docChgLst>
    <pc:chgData name="Youhuan Li" userId="31ef2ba0f36c268c" providerId="LiveId" clId="{ED81A931-807B-0445-A845-A6233C1BF285}"/>
    <pc:docChg chg="modMainMaster">
      <pc:chgData name="Youhuan Li" userId="31ef2ba0f36c268c" providerId="LiveId" clId="{ED81A931-807B-0445-A845-A6233C1BF285}" dt="2023-12-05T14:28:58.564" v="1" actId="14100"/>
      <pc:docMkLst>
        <pc:docMk/>
      </pc:docMkLst>
      <pc:sldMasterChg chg="modSldLayout">
        <pc:chgData name="Youhuan Li" userId="31ef2ba0f36c268c" providerId="LiveId" clId="{ED81A931-807B-0445-A845-A6233C1BF285}" dt="2023-12-05T14:28:58.564" v="1" actId="14100"/>
        <pc:sldMasterMkLst>
          <pc:docMk/>
          <pc:sldMasterMk cId="1575042540" sldId="2147483670"/>
        </pc:sldMasterMkLst>
        <pc:sldLayoutChg chg="modSp mod">
          <pc:chgData name="Youhuan Li" userId="31ef2ba0f36c268c" providerId="LiveId" clId="{ED81A931-807B-0445-A845-A6233C1BF285}" dt="2023-12-05T14:28:58.564" v="1" actId="14100"/>
          <pc:sldLayoutMkLst>
            <pc:docMk/>
            <pc:sldMasterMk cId="1575042540" sldId="2147483670"/>
            <pc:sldLayoutMk cId="1857058708" sldId="2147483682"/>
          </pc:sldLayoutMkLst>
          <pc:spChg chg="mod">
            <ac:chgData name="Youhuan Li" userId="31ef2ba0f36c268c" providerId="LiveId" clId="{ED81A931-807B-0445-A845-A6233C1BF285}" dt="2023-12-05T14:28:55.583" v="0" actId="20577"/>
            <ac:spMkLst>
              <pc:docMk/>
              <pc:sldMasterMk cId="1575042540" sldId="2147483670"/>
              <pc:sldLayoutMk cId="1857058708" sldId="2147483682"/>
              <ac:spMk id="17" creationId="{00000000-0000-0000-0000-000000000000}"/>
            </ac:spMkLst>
          </pc:spChg>
          <pc:grpChg chg="mod">
            <ac:chgData name="Youhuan Li" userId="31ef2ba0f36c268c" providerId="LiveId" clId="{ED81A931-807B-0445-A845-A6233C1BF285}" dt="2023-12-05T14:28:58.564" v="1" actId="14100"/>
            <ac:grpSpMkLst>
              <pc:docMk/>
              <pc:sldMasterMk cId="1575042540" sldId="2147483670"/>
              <pc:sldLayoutMk cId="1857058708" sldId="2147483682"/>
              <ac:grpSpMk id="2" creationId="{8AEBD442-7842-4831-9F81-02E239A86379}"/>
            </ac:grpSpMkLst>
          </pc:grpChg>
        </pc:sldLayoutChg>
      </pc:sldMasterChg>
    </pc:docChg>
  </pc:docChgLst>
  <pc:docChgLst>
    <pc:chgData name="Li Youhuan" userId="31ef2ba0f36c268c" providerId="LiveId" clId="{803CF2E9-81B6-4BC5-BB4F-1B9DE3D01742}"/>
    <pc:docChg chg="modSld">
      <pc:chgData name="Li Youhuan" userId="31ef2ba0f36c268c" providerId="LiveId" clId="{803CF2E9-81B6-4BC5-BB4F-1B9DE3D01742}" dt="2022-05-30T09:30:12.654" v="77" actId="207"/>
      <pc:docMkLst>
        <pc:docMk/>
      </pc:docMkLst>
      <pc:sldChg chg="modSp mod">
        <pc:chgData name="Li Youhuan" userId="31ef2ba0f36c268c" providerId="LiveId" clId="{803CF2E9-81B6-4BC5-BB4F-1B9DE3D01742}" dt="2022-05-30T09:25:55.685" v="35"/>
        <pc:sldMkLst>
          <pc:docMk/>
          <pc:sldMk cId="392338468" sldId="256"/>
        </pc:sldMkLst>
        <pc:spChg chg="mod">
          <ac:chgData name="Li Youhuan" userId="31ef2ba0f36c268c" providerId="LiveId" clId="{803CF2E9-81B6-4BC5-BB4F-1B9DE3D01742}" dt="2022-05-30T09:25:55.685" v="35"/>
          <ac:spMkLst>
            <pc:docMk/>
            <pc:sldMk cId="392338468" sldId="256"/>
            <ac:spMk id="4" creationId="{00000000-0000-0000-0000-000000000000}"/>
          </ac:spMkLst>
        </pc:spChg>
      </pc:sldChg>
      <pc:sldChg chg="modSp mod">
        <pc:chgData name="Li Youhuan" userId="31ef2ba0f36c268c" providerId="LiveId" clId="{803CF2E9-81B6-4BC5-BB4F-1B9DE3D01742}" dt="2022-05-30T09:30:12.654" v="77" actId="207"/>
        <pc:sldMkLst>
          <pc:docMk/>
          <pc:sldMk cId="1257835386" sldId="257"/>
        </pc:sldMkLst>
        <pc:spChg chg="mod">
          <ac:chgData name="Li Youhuan" userId="31ef2ba0f36c268c" providerId="LiveId" clId="{803CF2E9-81B6-4BC5-BB4F-1B9DE3D01742}" dt="2022-05-30T09:28:06.403" v="55"/>
          <ac:spMkLst>
            <pc:docMk/>
            <pc:sldMk cId="1257835386" sldId="257"/>
            <ac:spMk id="6" creationId="{00000000-0000-0000-0000-000000000000}"/>
          </ac:spMkLst>
        </pc:spChg>
        <pc:spChg chg="mod">
          <ac:chgData name="Li Youhuan" userId="31ef2ba0f36c268c" providerId="LiveId" clId="{803CF2E9-81B6-4BC5-BB4F-1B9DE3D01742}" dt="2022-05-30T09:28:19.411" v="68"/>
          <ac:spMkLst>
            <pc:docMk/>
            <pc:sldMk cId="1257835386" sldId="257"/>
            <ac:spMk id="8" creationId="{00000000-0000-0000-0000-000000000000}"/>
          </ac:spMkLst>
        </pc:spChg>
        <pc:spChg chg="mod">
          <ac:chgData name="Li Youhuan" userId="31ef2ba0f36c268c" providerId="LiveId" clId="{803CF2E9-81B6-4BC5-BB4F-1B9DE3D01742}" dt="2022-05-30T09:30:12.654" v="77" actId="207"/>
          <ac:spMkLst>
            <pc:docMk/>
            <pc:sldMk cId="1257835386" sldId="257"/>
            <ac:spMk id="9" creationId="{00000000-0000-0000-0000-000000000000}"/>
          </ac:spMkLst>
        </pc:spChg>
        <pc:spChg chg="mod">
          <ac:chgData name="Li Youhuan" userId="31ef2ba0f36c268c" providerId="LiveId" clId="{803CF2E9-81B6-4BC5-BB4F-1B9DE3D01742}" dt="2022-05-30T09:28:12.620" v="63"/>
          <ac:spMkLst>
            <pc:docMk/>
            <pc:sldMk cId="1257835386" sldId="257"/>
            <ac:spMk id="10" creationId="{00000000-0000-0000-0000-000000000000}"/>
          </ac:spMkLst>
        </pc:spChg>
        <pc:spChg chg="mod">
          <ac:chgData name="Li Youhuan" userId="31ef2ba0f36c268c" providerId="LiveId" clId="{803CF2E9-81B6-4BC5-BB4F-1B9DE3D01742}" dt="2022-05-30T09:28:23.729" v="73"/>
          <ac:spMkLst>
            <pc:docMk/>
            <pc:sldMk cId="1257835386" sldId="257"/>
            <ac:spMk id="12" creationId="{00000000-0000-0000-0000-000000000000}"/>
          </ac:spMkLst>
        </pc:spChg>
      </pc:sldChg>
    </pc:docChg>
  </pc:docChgLst>
  <pc:docChgLst>
    <pc:chgData name="Li Youhuan" userId="31ef2ba0f36c268c" providerId="LiveId" clId="{6B6F2E9B-54F0-2548-8194-1580282D3BF1}"/>
    <pc:docChg chg="undo custSel addSld delSld modSld">
      <pc:chgData name="Li Youhuan" userId="31ef2ba0f36c268c" providerId="LiveId" clId="{6B6F2E9B-54F0-2548-8194-1580282D3BF1}" dt="2022-06-07T15:18:17.752" v="962" actId="1076"/>
      <pc:docMkLst>
        <pc:docMk/>
      </pc:docMkLst>
      <pc:sldChg chg="addSp modSp mod">
        <pc:chgData name="Li Youhuan" userId="31ef2ba0f36c268c" providerId="LiveId" clId="{6B6F2E9B-54F0-2548-8194-1580282D3BF1}" dt="2022-06-06T15:00:55.892" v="569" actId="207"/>
        <pc:sldMkLst>
          <pc:docMk/>
          <pc:sldMk cId="985384157" sldId="264"/>
        </pc:sldMkLst>
        <pc:spChg chg="mod">
          <ac:chgData name="Li Youhuan" userId="31ef2ba0f36c268c" providerId="LiveId" clId="{6B6F2E9B-54F0-2548-8194-1580282D3BF1}" dt="2022-06-06T14:21:32.421" v="2"/>
          <ac:spMkLst>
            <pc:docMk/>
            <pc:sldMk cId="985384157" sldId="264"/>
            <ac:spMk id="10" creationId="{2C738350-68CC-0043-8E6B-7CF0D13C47F1}"/>
          </ac:spMkLst>
        </pc:spChg>
        <pc:spChg chg="add mod">
          <ac:chgData name="Li Youhuan" userId="31ef2ba0f36c268c" providerId="LiveId" clId="{6B6F2E9B-54F0-2548-8194-1580282D3BF1}" dt="2022-06-06T15:00:55.892" v="569" actId="207"/>
          <ac:spMkLst>
            <pc:docMk/>
            <pc:sldMk cId="985384157" sldId="264"/>
            <ac:spMk id="12" creationId="{8CB99E32-EA83-9A49-A8AC-3218C5F21CB7}"/>
          </ac:spMkLst>
        </pc:spChg>
      </pc:sldChg>
      <pc:sldChg chg="delSp modSp mod">
        <pc:chgData name="Li Youhuan" userId="31ef2ba0f36c268c" providerId="LiveId" clId="{6B6F2E9B-54F0-2548-8194-1580282D3BF1}" dt="2022-06-06T15:02:03.053" v="584" actId="1076"/>
        <pc:sldMkLst>
          <pc:docMk/>
          <pc:sldMk cId="1037446049" sldId="266"/>
        </pc:sldMkLst>
        <pc:spChg chg="mod">
          <ac:chgData name="Li Youhuan" userId="31ef2ba0f36c268c" providerId="LiveId" clId="{6B6F2E9B-54F0-2548-8194-1580282D3BF1}" dt="2022-06-06T15:01:41.173" v="579" actId="1076"/>
          <ac:spMkLst>
            <pc:docMk/>
            <pc:sldMk cId="1037446049" sldId="266"/>
            <ac:spMk id="7" creationId="{F4F9C5A0-6026-484D-B25F-20A23BC8882C}"/>
          </ac:spMkLst>
        </pc:spChg>
        <pc:spChg chg="mod">
          <ac:chgData name="Li Youhuan" userId="31ef2ba0f36c268c" providerId="LiveId" clId="{6B6F2E9B-54F0-2548-8194-1580282D3BF1}" dt="2022-06-06T15:01:46.188" v="581" actId="1076"/>
          <ac:spMkLst>
            <pc:docMk/>
            <pc:sldMk cId="1037446049" sldId="266"/>
            <ac:spMk id="8" creationId="{95174DAD-6F5A-E44C-9836-A1C082BC23B0}"/>
          </ac:spMkLst>
        </pc:spChg>
        <pc:spChg chg="mod">
          <ac:chgData name="Li Youhuan" userId="31ef2ba0f36c268c" providerId="LiveId" clId="{6B6F2E9B-54F0-2548-8194-1580282D3BF1}" dt="2022-06-06T15:01:37.002" v="577" actId="1076"/>
          <ac:spMkLst>
            <pc:docMk/>
            <pc:sldMk cId="1037446049" sldId="266"/>
            <ac:spMk id="9" creationId="{D22A70DD-CC30-9442-BD60-735FF3C73D73}"/>
          </ac:spMkLst>
        </pc:spChg>
        <pc:spChg chg="mod">
          <ac:chgData name="Li Youhuan" userId="31ef2ba0f36c268c" providerId="LiveId" clId="{6B6F2E9B-54F0-2548-8194-1580282D3BF1}" dt="2022-06-06T15:01:33.593" v="576" actId="478"/>
          <ac:spMkLst>
            <pc:docMk/>
            <pc:sldMk cId="1037446049" sldId="266"/>
            <ac:spMk id="11" creationId="{BF76D555-9D85-F242-A70F-3BAFF9933D2E}"/>
          </ac:spMkLst>
        </pc:spChg>
        <pc:spChg chg="mod">
          <ac:chgData name="Li Youhuan" userId="31ef2ba0f36c268c" providerId="LiveId" clId="{6B6F2E9B-54F0-2548-8194-1580282D3BF1}" dt="2022-06-06T15:01:49.436" v="582" actId="1076"/>
          <ac:spMkLst>
            <pc:docMk/>
            <pc:sldMk cId="1037446049" sldId="266"/>
            <ac:spMk id="12" creationId="{A9612830-7558-6A47-84C3-97E6F85DD3FD}"/>
          </ac:spMkLst>
        </pc:spChg>
        <pc:spChg chg="mod">
          <ac:chgData name="Li Youhuan" userId="31ef2ba0f36c268c" providerId="LiveId" clId="{6B6F2E9B-54F0-2548-8194-1580282D3BF1}" dt="2022-06-06T15:02:00.204" v="583" actId="1076"/>
          <ac:spMkLst>
            <pc:docMk/>
            <pc:sldMk cId="1037446049" sldId="266"/>
            <ac:spMk id="14" creationId="{24779AA4-E062-B44C-ADE4-E4E68FD7EE78}"/>
          </ac:spMkLst>
        </pc:spChg>
        <pc:spChg chg="mod">
          <ac:chgData name="Li Youhuan" userId="31ef2ba0f36c268c" providerId="LiveId" clId="{6B6F2E9B-54F0-2548-8194-1580282D3BF1}" dt="2022-06-06T15:01:33.593" v="576" actId="478"/>
          <ac:spMkLst>
            <pc:docMk/>
            <pc:sldMk cId="1037446049" sldId="266"/>
            <ac:spMk id="16" creationId="{FEB3E520-8C3C-234B-92AE-542F6DE34497}"/>
          </ac:spMkLst>
        </pc:spChg>
        <pc:spChg chg="mod">
          <ac:chgData name="Li Youhuan" userId="31ef2ba0f36c268c" providerId="LiveId" clId="{6B6F2E9B-54F0-2548-8194-1580282D3BF1}" dt="2022-06-06T15:02:00.204" v="583" actId="1076"/>
          <ac:spMkLst>
            <pc:docMk/>
            <pc:sldMk cId="1037446049" sldId="266"/>
            <ac:spMk id="20" creationId="{412AC87A-4AB8-9A40-82C9-2740E68EF03F}"/>
          </ac:spMkLst>
        </pc:spChg>
        <pc:spChg chg="mod">
          <ac:chgData name="Li Youhuan" userId="31ef2ba0f36c268c" providerId="LiveId" clId="{6B6F2E9B-54F0-2548-8194-1580282D3BF1}" dt="2022-06-06T15:02:00.204" v="583" actId="1076"/>
          <ac:spMkLst>
            <pc:docMk/>
            <pc:sldMk cId="1037446049" sldId="266"/>
            <ac:spMk id="24" creationId="{D22B2C05-C7F0-2145-A484-40FF18315AC3}"/>
          </ac:spMkLst>
        </pc:spChg>
        <pc:spChg chg="mod">
          <ac:chgData name="Li Youhuan" userId="31ef2ba0f36c268c" providerId="LiveId" clId="{6B6F2E9B-54F0-2548-8194-1580282D3BF1}" dt="2022-06-06T15:02:03.053" v="584" actId="1076"/>
          <ac:spMkLst>
            <pc:docMk/>
            <pc:sldMk cId="1037446049" sldId="266"/>
            <ac:spMk id="25" creationId="{CA617B46-BA87-433D-8342-F776C2CD54F3}"/>
          </ac:spMkLst>
        </pc:spChg>
        <pc:grpChg chg="mod">
          <ac:chgData name="Li Youhuan" userId="31ef2ba0f36c268c" providerId="LiveId" clId="{6B6F2E9B-54F0-2548-8194-1580282D3BF1}" dt="2022-06-06T15:01:33.593" v="576" actId="478"/>
          <ac:grpSpMkLst>
            <pc:docMk/>
            <pc:sldMk cId="1037446049" sldId="266"/>
            <ac:grpSpMk id="15" creationId="{B43DC85B-D623-DF46-9307-AE353763B179}"/>
          </ac:grpSpMkLst>
        </pc:grpChg>
        <pc:grpChg chg="del mod">
          <ac:chgData name="Li Youhuan" userId="31ef2ba0f36c268c" providerId="LiveId" clId="{6B6F2E9B-54F0-2548-8194-1580282D3BF1}" dt="2022-06-06T15:01:33.593" v="576" actId="478"/>
          <ac:grpSpMkLst>
            <pc:docMk/>
            <pc:sldMk cId="1037446049" sldId="266"/>
            <ac:grpSpMk id="17" creationId="{1FDC8543-191A-B64C-9941-C8F29E14DC95}"/>
          </ac:grpSpMkLst>
        </pc:grpChg>
        <pc:grpChg chg="mod">
          <ac:chgData name="Li Youhuan" userId="31ef2ba0f36c268c" providerId="LiveId" clId="{6B6F2E9B-54F0-2548-8194-1580282D3BF1}" dt="2022-06-06T15:01:33.593" v="576" actId="478"/>
          <ac:grpSpMkLst>
            <pc:docMk/>
            <pc:sldMk cId="1037446049" sldId="266"/>
            <ac:grpSpMk id="18" creationId="{891257E1-3A07-5445-852E-AC4D7AECDD83}"/>
          </ac:grpSpMkLst>
        </pc:grpChg>
        <pc:grpChg chg="mod">
          <ac:chgData name="Li Youhuan" userId="31ef2ba0f36c268c" providerId="LiveId" clId="{6B6F2E9B-54F0-2548-8194-1580282D3BF1}" dt="2022-06-06T15:01:33.593" v="576" actId="478"/>
          <ac:grpSpMkLst>
            <pc:docMk/>
            <pc:sldMk cId="1037446049" sldId="266"/>
            <ac:grpSpMk id="19" creationId="{F05F1BF3-C0DD-4B46-8774-A6831A82F0AA}"/>
          </ac:grpSpMkLst>
        </pc:grpChg>
        <pc:picChg chg="del">
          <ac:chgData name="Li Youhuan" userId="31ef2ba0f36c268c" providerId="LiveId" clId="{6B6F2E9B-54F0-2548-8194-1580282D3BF1}" dt="2022-06-06T15:01:22.834" v="570" actId="478"/>
          <ac:picMkLst>
            <pc:docMk/>
            <pc:sldMk cId="1037446049" sldId="266"/>
            <ac:picMk id="5" creationId="{2D6E2DAA-9E62-FB45-A6B9-566504B8AFC5}"/>
          </ac:picMkLst>
        </pc:picChg>
        <pc:picChg chg="del mod">
          <ac:chgData name="Li Youhuan" userId="31ef2ba0f36c268c" providerId="LiveId" clId="{6B6F2E9B-54F0-2548-8194-1580282D3BF1}" dt="2022-06-06T15:01:24.767" v="571" actId="478"/>
          <ac:picMkLst>
            <pc:docMk/>
            <pc:sldMk cId="1037446049" sldId="266"/>
            <ac:picMk id="6" creationId="{F4E6A179-9600-7541-8455-65605F6D0738}"/>
          </ac:picMkLst>
        </pc:picChg>
        <pc:picChg chg="del mod">
          <ac:chgData name="Li Youhuan" userId="31ef2ba0f36c268c" providerId="LiveId" clId="{6B6F2E9B-54F0-2548-8194-1580282D3BF1}" dt="2022-06-06T15:01:26.409" v="572" actId="478"/>
          <ac:picMkLst>
            <pc:docMk/>
            <pc:sldMk cId="1037446049" sldId="266"/>
            <ac:picMk id="10" creationId="{485CB396-EC68-DF48-8233-4E412C3D1AF1}"/>
          </ac:picMkLst>
        </pc:picChg>
        <pc:picChg chg="del mod">
          <ac:chgData name="Li Youhuan" userId="31ef2ba0f36c268c" providerId="LiveId" clId="{6B6F2E9B-54F0-2548-8194-1580282D3BF1}" dt="2022-06-06T15:01:28.871" v="573" actId="478"/>
          <ac:picMkLst>
            <pc:docMk/>
            <pc:sldMk cId="1037446049" sldId="266"/>
            <ac:picMk id="3074" creationId="{C5875C59-8A8C-5947-BBBB-5EC91DE41B23}"/>
          </ac:picMkLst>
        </pc:picChg>
        <pc:picChg chg="del mod">
          <ac:chgData name="Li Youhuan" userId="31ef2ba0f36c268c" providerId="LiveId" clId="{6B6F2E9B-54F0-2548-8194-1580282D3BF1}" dt="2022-06-06T15:01:30.586" v="574" actId="478"/>
          <ac:picMkLst>
            <pc:docMk/>
            <pc:sldMk cId="1037446049" sldId="266"/>
            <ac:picMk id="3076" creationId="{DCFDB221-F0A2-8E48-BED2-CCEC7B1CB7FA}"/>
          </ac:picMkLst>
        </pc:picChg>
        <pc:picChg chg="del mod">
          <ac:chgData name="Li Youhuan" userId="31ef2ba0f36c268c" providerId="LiveId" clId="{6B6F2E9B-54F0-2548-8194-1580282D3BF1}" dt="2022-06-06T15:01:31.988" v="575" actId="478"/>
          <ac:picMkLst>
            <pc:docMk/>
            <pc:sldMk cId="1037446049" sldId="266"/>
            <ac:picMk id="3080" creationId="{03FA2218-3E84-B94F-837C-D1F9D8D865F5}"/>
          </ac:picMkLst>
        </pc:picChg>
        <pc:picChg chg="del mod">
          <ac:chgData name="Li Youhuan" userId="31ef2ba0f36c268c" providerId="LiveId" clId="{6B6F2E9B-54F0-2548-8194-1580282D3BF1}" dt="2022-06-06T15:01:33.593" v="576" actId="478"/>
          <ac:picMkLst>
            <pc:docMk/>
            <pc:sldMk cId="1037446049" sldId="266"/>
            <ac:picMk id="3082" creationId="{C91AC2FC-069E-D54A-9706-12C1BB30109B}"/>
          </ac:picMkLst>
        </pc:picChg>
      </pc:sldChg>
      <pc:sldChg chg="addSp delSp modSp mod">
        <pc:chgData name="Li Youhuan" userId="31ef2ba0f36c268c" providerId="LiveId" clId="{6B6F2E9B-54F0-2548-8194-1580282D3BF1}" dt="2022-06-06T15:02:33.531" v="589" actId="1076"/>
        <pc:sldMkLst>
          <pc:docMk/>
          <pc:sldMk cId="936015550" sldId="267"/>
        </pc:sldMkLst>
        <pc:spChg chg="del">
          <ac:chgData name="Li Youhuan" userId="31ef2ba0f36c268c" providerId="LiveId" clId="{6B6F2E9B-54F0-2548-8194-1580282D3BF1}" dt="2022-06-06T15:02:28.028" v="587" actId="478"/>
          <ac:spMkLst>
            <pc:docMk/>
            <pc:sldMk cId="936015550" sldId="267"/>
            <ac:spMk id="6" creationId="{FF9C28B1-0C08-CB4D-BE03-EB320BBB69CD}"/>
          </ac:spMkLst>
        </pc:spChg>
        <pc:picChg chg="add mod">
          <ac:chgData name="Li Youhuan" userId="31ef2ba0f36c268c" providerId="LiveId" clId="{6B6F2E9B-54F0-2548-8194-1580282D3BF1}" dt="2022-06-06T15:02:33.531" v="589" actId="1076"/>
          <ac:picMkLst>
            <pc:docMk/>
            <pc:sldMk cId="936015550" sldId="267"/>
            <ac:picMk id="92" creationId="{EAC21F6C-DDA9-9347-905A-FF916BEB95AC}"/>
          </ac:picMkLst>
        </pc:picChg>
      </pc:sldChg>
      <pc:sldChg chg="addSp delSp modSp mod">
        <pc:chgData name="Li Youhuan" userId="31ef2ba0f36c268c" providerId="LiveId" clId="{6B6F2E9B-54F0-2548-8194-1580282D3BF1}" dt="2022-06-06T15:02:48.581" v="591" actId="1076"/>
        <pc:sldMkLst>
          <pc:docMk/>
          <pc:sldMk cId="1295634575" sldId="268"/>
        </pc:sldMkLst>
        <pc:spChg chg="mod">
          <ac:chgData name="Li Youhuan" userId="31ef2ba0f36c268c" providerId="LiveId" clId="{6B6F2E9B-54F0-2548-8194-1580282D3BF1}" dt="2022-06-06T14:40:35.637" v="156" actId="20577"/>
          <ac:spMkLst>
            <pc:docMk/>
            <pc:sldMk cId="1295634575" sldId="268"/>
            <ac:spMk id="20" creationId="{D745BCDD-082C-1043-926B-4E4FA4D213DA}"/>
          </ac:spMkLst>
        </pc:spChg>
        <pc:spChg chg="mod">
          <ac:chgData name="Li Youhuan" userId="31ef2ba0f36c268c" providerId="LiveId" clId="{6B6F2E9B-54F0-2548-8194-1580282D3BF1}" dt="2022-06-06T14:23:27.905" v="62" actId="20577"/>
          <ac:spMkLst>
            <pc:docMk/>
            <pc:sldMk cId="1295634575" sldId="268"/>
            <ac:spMk id="35" creationId="{74F4779B-85F8-C54D-9581-2F1188FFBFF5}"/>
          </ac:spMkLst>
        </pc:spChg>
        <pc:spChg chg="del">
          <ac:chgData name="Li Youhuan" userId="31ef2ba0f36c268c" providerId="LiveId" clId="{6B6F2E9B-54F0-2548-8194-1580282D3BF1}" dt="2022-06-06T14:23:18.740" v="53" actId="478"/>
          <ac:spMkLst>
            <pc:docMk/>
            <pc:sldMk cId="1295634575" sldId="268"/>
            <ac:spMk id="36" creationId="{9CE6299C-17A5-194C-AB40-A6D75E62686D}"/>
          </ac:spMkLst>
        </pc:spChg>
        <pc:spChg chg="mod">
          <ac:chgData name="Li Youhuan" userId="31ef2ba0f36c268c" providerId="LiveId" clId="{6B6F2E9B-54F0-2548-8194-1580282D3BF1}" dt="2022-06-06T14:40:14.561" v="143" actId="14826"/>
          <ac:spMkLst>
            <pc:docMk/>
            <pc:sldMk cId="1295634575" sldId="268"/>
            <ac:spMk id="40" creationId="{67CBBA99-68BE-E74F-80B1-C131856E7558}"/>
          </ac:spMkLst>
        </pc:spChg>
        <pc:spChg chg="mod">
          <ac:chgData name="Li Youhuan" userId="31ef2ba0f36c268c" providerId="LiveId" clId="{6B6F2E9B-54F0-2548-8194-1580282D3BF1}" dt="2022-06-06T14:40:14.561" v="143" actId="14826"/>
          <ac:spMkLst>
            <pc:docMk/>
            <pc:sldMk cId="1295634575" sldId="268"/>
            <ac:spMk id="57" creationId="{AC91A673-2BEF-AC49-BCA0-BE35B2E073F1}"/>
          </ac:spMkLst>
        </pc:spChg>
        <pc:spChg chg="mod">
          <ac:chgData name="Li Youhuan" userId="31ef2ba0f36c268c" providerId="LiveId" clId="{6B6F2E9B-54F0-2548-8194-1580282D3BF1}" dt="2022-06-06T14:40:14.561" v="143" actId="14826"/>
          <ac:spMkLst>
            <pc:docMk/>
            <pc:sldMk cId="1295634575" sldId="268"/>
            <ac:spMk id="58" creationId="{4C44156B-2ED3-CD41-9AE4-ECABF39DBCA9}"/>
          </ac:spMkLst>
        </pc:spChg>
        <pc:spChg chg="mod">
          <ac:chgData name="Li Youhuan" userId="31ef2ba0f36c268c" providerId="LiveId" clId="{6B6F2E9B-54F0-2548-8194-1580282D3BF1}" dt="2022-06-06T14:40:14.561" v="143" actId="14826"/>
          <ac:spMkLst>
            <pc:docMk/>
            <pc:sldMk cId="1295634575" sldId="268"/>
            <ac:spMk id="59" creationId="{04C700A4-D53B-AB42-AADB-1F90F4303B67}"/>
          </ac:spMkLst>
        </pc:spChg>
        <pc:spChg chg="mod">
          <ac:chgData name="Li Youhuan" userId="31ef2ba0f36c268c" providerId="LiveId" clId="{6B6F2E9B-54F0-2548-8194-1580282D3BF1}" dt="2022-06-06T14:40:14.561" v="143" actId="14826"/>
          <ac:spMkLst>
            <pc:docMk/>
            <pc:sldMk cId="1295634575" sldId="268"/>
            <ac:spMk id="60" creationId="{32CA43FB-B232-744D-B971-5DDF3AED90C5}"/>
          </ac:spMkLst>
        </pc:spChg>
        <pc:spChg chg="mod">
          <ac:chgData name="Li Youhuan" userId="31ef2ba0f36c268c" providerId="LiveId" clId="{6B6F2E9B-54F0-2548-8194-1580282D3BF1}" dt="2022-06-06T14:40:14.561" v="143" actId="14826"/>
          <ac:spMkLst>
            <pc:docMk/>
            <pc:sldMk cId="1295634575" sldId="268"/>
            <ac:spMk id="61" creationId="{C89ACFC8-EC01-0840-9E36-7ECD332DC4C5}"/>
          </ac:spMkLst>
        </pc:spChg>
        <pc:spChg chg="del mod">
          <ac:chgData name="Li Youhuan" userId="31ef2ba0f36c268c" providerId="LiveId" clId="{6B6F2E9B-54F0-2548-8194-1580282D3BF1}" dt="2022-06-06T14:39:34.220" v="140" actId="478"/>
          <ac:spMkLst>
            <pc:docMk/>
            <pc:sldMk cId="1295634575" sldId="268"/>
            <ac:spMk id="62" creationId="{FC5F6631-A5A7-7147-8244-EDA3C2B18B27}"/>
          </ac:spMkLst>
        </pc:spChg>
        <pc:spChg chg="del mod">
          <ac:chgData name="Li Youhuan" userId="31ef2ba0f36c268c" providerId="LiveId" clId="{6B6F2E9B-54F0-2548-8194-1580282D3BF1}" dt="2022-06-06T14:39:36.730" v="141" actId="478"/>
          <ac:spMkLst>
            <pc:docMk/>
            <pc:sldMk cId="1295634575" sldId="268"/>
            <ac:spMk id="63" creationId="{E38B2F85-4568-644D-941C-7CAA0748AA9F}"/>
          </ac:spMkLst>
        </pc:spChg>
        <pc:spChg chg="mod">
          <ac:chgData name="Li Youhuan" userId="31ef2ba0f36c268c" providerId="LiveId" clId="{6B6F2E9B-54F0-2548-8194-1580282D3BF1}" dt="2022-06-06T14:40:14.561" v="143" actId="14826"/>
          <ac:spMkLst>
            <pc:docMk/>
            <pc:sldMk cId="1295634575" sldId="268"/>
            <ac:spMk id="64" creationId="{85E2D3C9-01C4-A543-9DDC-687636829A83}"/>
          </ac:spMkLst>
        </pc:spChg>
        <pc:spChg chg="del mod">
          <ac:chgData name="Li Youhuan" userId="31ef2ba0f36c268c" providerId="LiveId" clId="{6B6F2E9B-54F0-2548-8194-1580282D3BF1}" dt="2022-06-06T14:39:16.619" v="135" actId="478"/>
          <ac:spMkLst>
            <pc:docMk/>
            <pc:sldMk cId="1295634575" sldId="268"/>
            <ac:spMk id="65" creationId="{19C60366-02E6-6142-A4F2-5B73A03FEC65}"/>
          </ac:spMkLst>
        </pc:spChg>
        <pc:spChg chg="del mod">
          <ac:chgData name="Li Youhuan" userId="31ef2ba0f36c268c" providerId="LiveId" clId="{6B6F2E9B-54F0-2548-8194-1580282D3BF1}" dt="2022-06-06T14:39:20.316" v="136" actId="478"/>
          <ac:spMkLst>
            <pc:docMk/>
            <pc:sldMk cId="1295634575" sldId="268"/>
            <ac:spMk id="66" creationId="{202977BE-37EE-DE43-AF6F-ABE00674B8C3}"/>
          </ac:spMkLst>
        </pc:spChg>
        <pc:spChg chg="del mod">
          <ac:chgData name="Li Youhuan" userId="31ef2ba0f36c268c" providerId="LiveId" clId="{6B6F2E9B-54F0-2548-8194-1580282D3BF1}" dt="2022-06-06T14:39:23.248" v="137" actId="478"/>
          <ac:spMkLst>
            <pc:docMk/>
            <pc:sldMk cId="1295634575" sldId="268"/>
            <ac:spMk id="67" creationId="{EC4993CE-8BE6-6C4A-AFD7-69014B214B18}"/>
          </ac:spMkLst>
        </pc:spChg>
        <pc:spChg chg="del mod">
          <ac:chgData name="Li Youhuan" userId="31ef2ba0f36c268c" providerId="LiveId" clId="{6B6F2E9B-54F0-2548-8194-1580282D3BF1}" dt="2022-06-06T14:39:26.057" v="138" actId="478"/>
          <ac:spMkLst>
            <pc:docMk/>
            <pc:sldMk cId="1295634575" sldId="268"/>
            <ac:spMk id="68" creationId="{38B59AE3-9D6B-BB4A-B4B6-C2BFA68FD5E7}"/>
          </ac:spMkLst>
        </pc:spChg>
        <pc:spChg chg="del mod">
          <ac:chgData name="Li Youhuan" userId="31ef2ba0f36c268c" providerId="LiveId" clId="{6B6F2E9B-54F0-2548-8194-1580282D3BF1}" dt="2022-06-06T14:39:28.681" v="139" actId="478"/>
          <ac:spMkLst>
            <pc:docMk/>
            <pc:sldMk cId="1295634575" sldId="268"/>
            <ac:spMk id="69" creationId="{536D1E15-18DE-A343-AB50-54832783EC44}"/>
          </ac:spMkLst>
        </pc:spChg>
        <pc:spChg chg="mod">
          <ac:chgData name="Li Youhuan" userId="31ef2ba0f36c268c" providerId="LiveId" clId="{6B6F2E9B-54F0-2548-8194-1580282D3BF1}" dt="2022-06-06T14:40:14.561" v="143" actId="14826"/>
          <ac:spMkLst>
            <pc:docMk/>
            <pc:sldMk cId="1295634575" sldId="268"/>
            <ac:spMk id="72" creationId="{2A181F24-9C67-7046-B28B-8600A207D18F}"/>
          </ac:spMkLst>
        </pc:spChg>
        <pc:spChg chg="mod">
          <ac:chgData name="Li Youhuan" userId="31ef2ba0f36c268c" providerId="LiveId" clId="{6B6F2E9B-54F0-2548-8194-1580282D3BF1}" dt="2022-06-06T14:40:14.561" v="143" actId="14826"/>
          <ac:spMkLst>
            <pc:docMk/>
            <pc:sldMk cId="1295634575" sldId="268"/>
            <ac:spMk id="73" creationId="{B34F65A8-4F45-C046-BBB5-7F68D265E3FF}"/>
          </ac:spMkLst>
        </pc:spChg>
        <pc:spChg chg="mod">
          <ac:chgData name="Li Youhuan" userId="31ef2ba0f36c268c" providerId="LiveId" clId="{6B6F2E9B-54F0-2548-8194-1580282D3BF1}" dt="2022-06-06T14:40:14.561" v="143" actId="14826"/>
          <ac:spMkLst>
            <pc:docMk/>
            <pc:sldMk cId="1295634575" sldId="268"/>
            <ac:spMk id="74" creationId="{DBC623A3-9C48-734A-92E0-C11247D21FFD}"/>
          </ac:spMkLst>
        </pc:spChg>
        <pc:spChg chg="mod">
          <ac:chgData name="Li Youhuan" userId="31ef2ba0f36c268c" providerId="LiveId" clId="{6B6F2E9B-54F0-2548-8194-1580282D3BF1}" dt="2022-06-06T14:40:14.561" v="143" actId="14826"/>
          <ac:spMkLst>
            <pc:docMk/>
            <pc:sldMk cId="1295634575" sldId="268"/>
            <ac:spMk id="76" creationId="{C53B45A6-2C0C-374B-83A3-A65BBA7CF552}"/>
          </ac:spMkLst>
        </pc:spChg>
        <pc:spChg chg="mod">
          <ac:chgData name="Li Youhuan" userId="31ef2ba0f36c268c" providerId="LiveId" clId="{6B6F2E9B-54F0-2548-8194-1580282D3BF1}" dt="2022-06-06T14:40:14.561" v="143" actId="14826"/>
          <ac:spMkLst>
            <pc:docMk/>
            <pc:sldMk cId="1295634575" sldId="268"/>
            <ac:spMk id="77" creationId="{6C903D85-E3C2-3F4A-A214-D76D7B1FB33C}"/>
          </ac:spMkLst>
        </pc:spChg>
        <pc:spChg chg="del mod">
          <ac:chgData name="Li Youhuan" userId="31ef2ba0f36c268c" providerId="LiveId" clId="{6B6F2E9B-54F0-2548-8194-1580282D3BF1}" dt="2022-06-06T14:38:35.788" v="112" actId="478"/>
          <ac:spMkLst>
            <pc:docMk/>
            <pc:sldMk cId="1295634575" sldId="268"/>
            <ac:spMk id="78" creationId="{47D949DC-DB88-F343-A393-51BF2966228F}"/>
          </ac:spMkLst>
        </pc:spChg>
        <pc:spChg chg="add mod">
          <ac:chgData name="Li Youhuan" userId="31ef2ba0f36c268c" providerId="LiveId" clId="{6B6F2E9B-54F0-2548-8194-1580282D3BF1}" dt="2022-06-06T14:42:31.433" v="208" actId="21"/>
          <ac:spMkLst>
            <pc:docMk/>
            <pc:sldMk cId="1295634575" sldId="268"/>
            <ac:spMk id="113" creationId="{09A4D9D8-632C-314A-9AD1-B1744EA558F0}"/>
          </ac:spMkLst>
        </pc:spChg>
        <pc:spChg chg="add mod">
          <ac:chgData name="Li Youhuan" userId="31ef2ba0f36c268c" providerId="LiveId" clId="{6B6F2E9B-54F0-2548-8194-1580282D3BF1}" dt="2022-06-06T14:42:59.542" v="222" actId="14100"/>
          <ac:spMkLst>
            <pc:docMk/>
            <pc:sldMk cId="1295634575" sldId="268"/>
            <ac:spMk id="115" creationId="{3A7A9272-D9F2-4943-AAE2-2629F9396F77}"/>
          </ac:spMkLst>
        </pc:spChg>
        <pc:grpChg chg="del">
          <ac:chgData name="Li Youhuan" userId="31ef2ba0f36c268c" providerId="LiveId" clId="{6B6F2E9B-54F0-2548-8194-1580282D3BF1}" dt="2022-06-06T15:02:43.025" v="590" actId="478"/>
          <ac:grpSpMkLst>
            <pc:docMk/>
            <pc:sldMk cId="1295634575" sldId="268"/>
            <ac:grpSpMk id="15" creationId="{34304BD6-2C38-B74A-9D74-9AF3FCE8F788}"/>
          </ac:grpSpMkLst>
        </pc:grpChg>
        <pc:grpChg chg="del">
          <ac:chgData name="Li Youhuan" userId="31ef2ba0f36c268c" providerId="LiveId" clId="{6B6F2E9B-54F0-2548-8194-1580282D3BF1}" dt="2022-06-06T14:23:18.740" v="53" actId="478"/>
          <ac:grpSpMkLst>
            <pc:docMk/>
            <pc:sldMk cId="1295634575" sldId="268"/>
            <ac:grpSpMk id="26" creationId="{2F2B5187-5243-814C-8AD1-579B6C95C4C7}"/>
          </ac:grpSpMkLst>
        </pc:grpChg>
        <pc:grpChg chg="mod">
          <ac:chgData name="Li Youhuan" userId="31ef2ba0f36c268c" providerId="LiveId" clId="{6B6F2E9B-54F0-2548-8194-1580282D3BF1}" dt="2022-06-06T15:02:48.581" v="591" actId="1076"/>
          <ac:grpSpMkLst>
            <pc:docMk/>
            <pc:sldMk cId="1295634575" sldId="268"/>
            <ac:grpSpMk id="38" creationId="{F0A3FC8D-632C-A747-B0C5-D4C170111FBB}"/>
          </ac:grpSpMkLst>
        </pc:grpChg>
        <pc:picChg chg="mod">
          <ac:chgData name="Li Youhuan" userId="31ef2ba0f36c268c" providerId="LiveId" clId="{6B6F2E9B-54F0-2548-8194-1580282D3BF1}" dt="2022-06-06T14:40:14.561" v="143" actId="14826"/>
          <ac:picMkLst>
            <pc:docMk/>
            <pc:sldMk cId="1295634575" sldId="268"/>
            <ac:picMk id="39" creationId="{E0E43028-1E6D-004D-9EB2-FA8CAD360995}"/>
          </ac:picMkLst>
        </pc:picChg>
        <pc:picChg chg="mod">
          <ac:chgData name="Li Youhuan" userId="31ef2ba0f36c268c" providerId="LiveId" clId="{6B6F2E9B-54F0-2548-8194-1580282D3BF1}" dt="2022-06-06T14:40:14.561" v="143" actId="14826"/>
          <ac:picMkLst>
            <pc:docMk/>
            <pc:sldMk cId="1295634575" sldId="268"/>
            <ac:picMk id="41" creationId="{2A86D8A4-E4A9-C74A-A61D-E2EE04F02675}"/>
          </ac:picMkLst>
        </pc:picChg>
        <pc:picChg chg="mod">
          <ac:chgData name="Li Youhuan" userId="31ef2ba0f36c268c" providerId="LiveId" clId="{6B6F2E9B-54F0-2548-8194-1580282D3BF1}" dt="2022-06-06T14:40:14.561" v="143" actId="14826"/>
          <ac:picMkLst>
            <pc:docMk/>
            <pc:sldMk cId="1295634575" sldId="268"/>
            <ac:picMk id="42" creationId="{545AEBB9-C947-D94D-A5AD-97AAF18D479A}"/>
          </ac:picMkLst>
        </pc:picChg>
        <pc:picChg chg="mod">
          <ac:chgData name="Li Youhuan" userId="31ef2ba0f36c268c" providerId="LiveId" clId="{6B6F2E9B-54F0-2548-8194-1580282D3BF1}" dt="2022-06-06T14:40:14.561" v="143" actId="14826"/>
          <ac:picMkLst>
            <pc:docMk/>
            <pc:sldMk cId="1295634575" sldId="268"/>
            <ac:picMk id="43" creationId="{08C1AD0E-F6CD-B545-83A0-40FD35EA0979}"/>
          </ac:picMkLst>
        </pc:picChg>
        <pc:picChg chg="mod">
          <ac:chgData name="Li Youhuan" userId="31ef2ba0f36c268c" providerId="LiveId" clId="{6B6F2E9B-54F0-2548-8194-1580282D3BF1}" dt="2022-06-06T14:40:14.561" v="143" actId="14826"/>
          <ac:picMkLst>
            <pc:docMk/>
            <pc:sldMk cId="1295634575" sldId="268"/>
            <ac:picMk id="44" creationId="{5A4A352B-CD2C-F641-A029-353728F54B81}"/>
          </ac:picMkLst>
        </pc:picChg>
        <pc:picChg chg="mod">
          <ac:chgData name="Li Youhuan" userId="31ef2ba0f36c268c" providerId="LiveId" clId="{6B6F2E9B-54F0-2548-8194-1580282D3BF1}" dt="2022-06-06T14:40:14.561" v="143" actId="14826"/>
          <ac:picMkLst>
            <pc:docMk/>
            <pc:sldMk cId="1295634575" sldId="268"/>
            <ac:picMk id="45" creationId="{8E114B3B-348F-B349-B65D-8CB61A9DE153}"/>
          </ac:picMkLst>
        </pc:picChg>
        <pc:picChg chg="mod">
          <ac:chgData name="Li Youhuan" userId="31ef2ba0f36c268c" providerId="LiveId" clId="{6B6F2E9B-54F0-2548-8194-1580282D3BF1}" dt="2022-06-06T14:40:14.561" v="143" actId="14826"/>
          <ac:picMkLst>
            <pc:docMk/>
            <pc:sldMk cId="1295634575" sldId="268"/>
            <ac:picMk id="46" creationId="{9F605B7A-9665-CF46-80EB-016791742AC6}"/>
          </ac:picMkLst>
        </pc:picChg>
        <pc:picChg chg="mod">
          <ac:chgData name="Li Youhuan" userId="31ef2ba0f36c268c" providerId="LiveId" clId="{6B6F2E9B-54F0-2548-8194-1580282D3BF1}" dt="2022-06-06T14:40:14.561" v="143" actId="14826"/>
          <ac:picMkLst>
            <pc:docMk/>
            <pc:sldMk cId="1295634575" sldId="268"/>
            <ac:picMk id="47" creationId="{6561C21E-0BE7-E342-B138-932A70BCE5BF}"/>
          </ac:picMkLst>
        </pc:picChg>
        <pc:picChg chg="mod">
          <ac:chgData name="Li Youhuan" userId="31ef2ba0f36c268c" providerId="LiveId" clId="{6B6F2E9B-54F0-2548-8194-1580282D3BF1}" dt="2022-06-06T14:40:14.561" v="143" actId="14826"/>
          <ac:picMkLst>
            <pc:docMk/>
            <pc:sldMk cId="1295634575" sldId="268"/>
            <ac:picMk id="48" creationId="{E7317F06-F9C9-B845-B4D0-07B5302FC6A0}"/>
          </ac:picMkLst>
        </pc:picChg>
        <pc:picChg chg="mod">
          <ac:chgData name="Li Youhuan" userId="31ef2ba0f36c268c" providerId="LiveId" clId="{6B6F2E9B-54F0-2548-8194-1580282D3BF1}" dt="2022-06-06T14:40:14.561" v="143" actId="14826"/>
          <ac:picMkLst>
            <pc:docMk/>
            <pc:sldMk cId="1295634575" sldId="268"/>
            <ac:picMk id="55" creationId="{9D69ECCD-5FEC-4649-9783-DAD74A259A1B}"/>
          </ac:picMkLst>
        </pc:picChg>
        <pc:picChg chg="mod">
          <ac:chgData name="Li Youhuan" userId="31ef2ba0f36c268c" providerId="LiveId" clId="{6B6F2E9B-54F0-2548-8194-1580282D3BF1}" dt="2022-06-06T14:40:14.561" v="143" actId="14826"/>
          <ac:picMkLst>
            <pc:docMk/>
            <pc:sldMk cId="1295634575" sldId="268"/>
            <ac:picMk id="70" creationId="{9EA1B71D-56AE-2B41-BD77-8CB46E9A2FCF}"/>
          </ac:picMkLst>
        </pc:picChg>
        <pc:picChg chg="mod">
          <ac:chgData name="Li Youhuan" userId="31ef2ba0f36c268c" providerId="LiveId" clId="{6B6F2E9B-54F0-2548-8194-1580282D3BF1}" dt="2022-06-06T14:40:14.561" v="143" actId="14826"/>
          <ac:picMkLst>
            <pc:docMk/>
            <pc:sldMk cId="1295634575" sldId="268"/>
            <ac:picMk id="71" creationId="{29DE90CE-64C6-E748-9958-E19A55182A9F}"/>
          </ac:picMkLst>
        </pc:picChg>
        <pc:picChg chg="mod">
          <ac:chgData name="Li Youhuan" userId="31ef2ba0f36c268c" providerId="LiveId" clId="{6B6F2E9B-54F0-2548-8194-1580282D3BF1}" dt="2022-06-06T14:40:14.561" v="143" actId="14826"/>
          <ac:picMkLst>
            <pc:docMk/>
            <pc:sldMk cId="1295634575" sldId="268"/>
            <ac:picMk id="75" creationId="{96CA91E3-A5A8-3C4A-BB40-765B8B7AEC77}"/>
          </ac:picMkLst>
        </pc:picChg>
        <pc:cxnChg chg="mod">
          <ac:chgData name="Li Youhuan" userId="31ef2ba0f36c268c" providerId="LiveId" clId="{6B6F2E9B-54F0-2548-8194-1580282D3BF1}" dt="2022-06-06T14:40:14.561" v="143" actId="14826"/>
          <ac:cxnSpMkLst>
            <pc:docMk/>
            <pc:sldMk cId="1295634575" sldId="268"/>
            <ac:cxnSpMk id="49" creationId="{7B9A1CD9-0687-3942-9ADC-04A9B1265D0F}"/>
          </ac:cxnSpMkLst>
        </pc:cxnChg>
        <pc:cxnChg chg="mod">
          <ac:chgData name="Li Youhuan" userId="31ef2ba0f36c268c" providerId="LiveId" clId="{6B6F2E9B-54F0-2548-8194-1580282D3BF1}" dt="2022-06-06T14:40:14.561" v="143" actId="14826"/>
          <ac:cxnSpMkLst>
            <pc:docMk/>
            <pc:sldMk cId="1295634575" sldId="268"/>
            <ac:cxnSpMk id="50" creationId="{CC65D40C-C840-6442-AB4D-EE5825FD44CD}"/>
          </ac:cxnSpMkLst>
        </pc:cxnChg>
        <pc:cxnChg chg="mod">
          <ac:chgData name="Li Youhuan" userId="31ef2ba0f36c268c" providerId="LiveId" clId="{6B6F2E9B-54F0-2548-8194-1580282D3BF1}" dt="2022-06-06T14:40:14.561" v="143" actId="14826"/>
          <ac:cxnSpMkLst>
            <pc:docMk/>
            <pc:sldMk cId="1295634575" sldId="268"/>
            <ac:cxnSpMk id="51" creationId="{454634FF-E352-EA43-B9A5-163B7F820F85}"/>
          </ac:cxnSpMkLst>
        </pc:cxnChg>
        <pc:cxnChg chg="mod">
          <ac:chgData name="Li Youhuan" userId="31ef2ba0f36c268c" providerId="LiveId" clId="{6B6F2E9B-54F0-2548-8194-1580282D3BF1}" dt="2022-06-06T14:40:14.561" v="143" actId="14826"/>
          <ac:cxnSpMkLst>
            <pc:docMk/>
            <pc:sldMk cId="1295634575" sldId="268"/>
            <ac:cxnSpMk id="52" creationId="{4A2F8F01-8D41-2546-B98B-AAB57EF2292B}"/>
          </ac:cxnSpMkLst>
        </pc:cxnChg>
        <pc:cxnChg chg="mod">
          <ac:chgData name="Li Youhuan" userId="31ef2ba0f36c268c" providerId="LiveId" clId="{6B6F2E9B-54F0-2548-8194-1580282D3BF1}" dt="2022-06-06T14:40:14.561" v="143" actId="14826"/>
          <ac:cxnSpMkLst>
            <pc:docMk/>
            <pc:sldMk cId="1295634575" sldId="268"/>
            <ac:cxnSpMk id="53" creationId="{DE4BEB6F-4BEC-0A46-97DB-84AF0F7B2CC3}"/>
          </ac:cxnSpMkLst>
        </pc:cxnChg>
        <pc:cxnChg chg="mod">
          <ac:chgData name="Li Youhuan" userId="31ef2ba0f36c268c" providerId="LiveId" clId="{6B6F2E9B-54F0-2548-8194-1580282D3BF1}" dt="2022-06-06T14:40:14.561" v="143" actId="14826"/>
          <ac:cxnSpMkLst>
            <pc:docMk/>
            <pc:sldMk cId="1295634575" sldId="268"/>
            <ac:cxnSpMk id="54" creationId="{19013813-57FC-5744-9AD3-E823C452A5D3}"/>
          </ac:cxnSpMkLst>
        </pc:cxnChg>
        <pc:cxnChg chg="mod">
          <ac:chgData name="Li Youhuan" userId="31ef2ba0f36c268c" providerId="LiveId" clId="{6B6F2E9B-54F0-2548-8194-1580282D3BF1}" dt="2022-06-06T14:40:14.561" v="143" actId="14826"/>
          <ac:cxnSpMkLst>
            <pc:docMk/>
            <pc:sldMk cId="1295634575" sldId="268"/>
            <ac:cxnSpMk id="56" creationId="{662F7CA5-6D14-E940-9A5B-0CDFE568B0A9}"/>
          </ac:cxnSpMkLst>
        </pc:cxnChg>
      </pc:sldChg>
      <pc:sldChg chg="addSp delSp modSp mod">
        <pc:chgData name="Li Youhuan" userId="31ef2ba0f36c268c" providerId="LiveId" clId="{6B6F2E9B-54F0-2548-8194-1580282D3BF1}" dt="2022-06-06T15:04:09.687" v="613" actId="20577"/>
        <pc:sldMkLst>
          <pc:docMk/>
          <pc:sldMk cId="509621993" sldId="270"/>
        </pc:sldMkLst>
        <pc:spChg chg="mod">
          <ac:chgData name="Li Youhuan" userId="31ef2ba0f36c268c" providerId="LiveId" clId="{6B6F2E9B-54F0-2548-8194-1580282D3BF1}" dt="2022-06-06T15:03:43.306" v="600" actId="1076"/>
          <ac:spMkLst>
            <pc:docMk/>
            <pc:sldMk cId="509621993" sldId="270"/>
            <ac:spMk id="13" creationId="{00000000-0000-0000-0000-000000000000}"/>
          </ac:spMkLst>
        </pc:spChg>
        <pc:spChg chg="mod">
          <ac:chgData name="Li Youhuan" userId="31ef2ba0f36c268c" providerId="LiveId" clId="{6B6F2E9B-54F0-2548-8194-1580282D3BF1}" dt="2022-06-06T15:03:43.306" v="600" actId="1076"/>
          <ac:spMkLst>
            <pc:docMk/>
            <pc:sldMk cId="509621993" sldId="270"/>
            <ac:spMk id="14" creationId="{00000000-0000-0000-0000-000000000000}"/>
          </ac:spMkLst>
        </pc:spChg>
        <pc:spChg chg="add mod">
          <ac:chgData name="Li Youhuan" userId="31ef2ba0f36c268c" providerId="LiveId" clId="{6B6F2E9B-54F0-2548-8194-1580282D3BF1}" dt="2022-06-06T15:03:52.182" v="602" actId="1076"/>
          <ac:spMkLst>
            <pc:docMk/>
            <pc:sldMk cId="509621993" sldId="270"/>
            <ac:spMk id="15" creationId="{08DC4D2B-F1AD-BF49-8278-E98A321D2CA1}"/>
          </ac:spMkLst>
        </pc:spChg>
        <pc:spChg chg="mod">
          <ac:chgData name="Li Youhuan" userId="31ef2ba0f36c268c" providerId="LiveId" clId="{6B6F2E9B-54F0-2548-8194-1580282D3BF1}" dt="2022-06-06T15:03:43.306" v="600" actId="1076"/>
          <ac:spMkLst>
            <pc:docMk/>
            <pc:sldMk cId="509621993" sldId="270"/>
            <ac:spMk id="16" creationId="{00000000-0000-0000-0000-000000000000}"/>
          </ac:spMkLst>
        </pc:spChg>
        <pc:spChg chg="add mod">
          <ac:chgData name="Li Youhuan" userId="31ef2ba0f36c268c" providerId="LiveId" clId="{6B6F2E9B-54F0-2548-8194-1580282D3BF1}" dt="2022-06-06T15:03:52.182" v="602" actId="1076"/>
          <ac:spMkLst>
            <pc:docMk/>
            <pc:sldMk cId="509621993" sldId="270"/>
            <ac:spMk id="17" creationId="{FAB5EB8B-807D-0349-A52D-7C803FA3AEB3}"/>
          </ac:spMkLst>
        </pc:spChg>
        <pc:spChg chg="add mod">
          <ac:chgData name="Li Youhuan" userId="31ef2ba0f36c268c" providerId="LiveId" clId="{6B6F2E9B-54F0-2548-8194-1580282D3BF1}" dt="2022-06-06T15:04:09.687" v="613" actId="20577"/>
          <ac:spMkLst>
            <pc:docMk/>
            <pc:sldMk cId="509621993" sldId="270"/>
            <ac:spMk id="19" creationId="{578B0261-975E-FE4A-94D5-A3AE8245B298}"/>
          </ac:spMkLst>
        </pc:spChg>
        <pc:spChg chg="add mod">
          <ac:chgData name="Li Youhuan" userId="31ef2ba0f36c268c" providerId="LiveId" clId="{6B6F2E9B-54F0-2548-8194-1580282D3BF1}" dt="2022-06-06T15:04:06.407" v="604" actId="1076"/>
          <ac:spMkLst>
            <pc:docMk/>
            <pc:sldMk cId="509621993" sldId="270"/>
            <ac:spMk id="20" creationId="{93E2F23C-C81B-784E-B937-0E20B193C359}"/>
          </ac:spMkLst>
        </pc:spChg>
        <pc:spChg chg="mod">
          <ac:chgData name="Li Youhuan" userId="31ef2ba0f36c268c" providerId="LiveId" clId="{6B6F2E9B-54F0-2548-8194-1580282D3BF1}" dt="2022-06-06T15:03:43.306" v="600" actId="1076"/>
          <ac:spMkLst>
            <pc:docMk/>
            <pc:sldMk cId="509621993" sldId="270"/>
            <ac:spMk id="29" creationId="{00000000-0000-0000-0000-000000000000}"/>
          </ac:spMkLst>
        </pc:spChg>
        <pc:picChg chg="del">
          <ac:chgData name="Li Youhuan" userId="31ef2ba0f36c268c" providerId="LiveId" clId="{6B6F2E9B-54F0-2548-8194-1580282D3BF1}" dt="2022-06-06T15:02:58.590" v="592" actId="478"/>
          <ac:picMkLst>
            <pc:docMk/>
            <pc:sldMk cId="509621993" sldId="270"/>
            <ac:picMk id="28" creationId="{7669AE19-F271-504D-93C7-9C00CCC77707}"/>
          </ac:picMkLst>
        </pc:picChg>
        <pc:picChg chg="del">
          <ac:chgData name="Li Youhuan" userId="31ef2ba0f36c268c" providerId="LiveId" clId="{6B6F2E9B-54F0-2548-8194-1580282D3BF1}" dt="2022-06-06T15:03:00.023" v="593" actId="478"/>
          <ac:picMkLst>
            <pc:docMk/>
            <pc:sldMk cId="509621993" sldId="270"/>
            <ac:picMk id="30" creationId="{8077A17E-F244-DD49-B342-F6ECF888E764}"/>
          </ac:picMkLst>
        </pc:picChg>
        <pc:cxnChg chg="mod">
          <ac:chgData name="Li Youhuan" userId="31ef2ba0f36c268c" providerId="LiveId" clId="{6B6F2E9B-54F0-2548-8194-1580282D3BF1}" dt="2022-06-06T15:03:43.306" v="600" actId="1076"/>
          <ac:cxnSpMkLst>
            <pc:docMk/>
            <pc:sldMk cId="509621993" sldId="270"/>
            <ac:cxnSpMk id="8" creationId="{00000000-0000-0000-0000-000000000000}"/>
          </ac:cxnSpMkLst>
        </pc:cxnChg>
        <pc:cxnChg chg="mod">
          <ac:chgData name="Li Youhuan" userId="31ef2ba0f36c268c" providerId="LiveId" clId="{6B6F2E9B-54F0-2548-8194-1580282D3BF1}" dt="2022-06-06T15:03:43.306" v="600" actId="1076"/>
          <ac:cxnSpMkLst>
            <pc:docMk/>
            <pc:sldMk cId="509621993" sldId="270"/>
            <ac:cxnSpMk id="9" creationId="{00000000-0000-0000-0000-000000000000}"/>
          </ac:cxnSpMkLst>
        </pc:cxnChg>
        <pc:cxnChg chg="add mod">
          <ac:chgData name="Li Youhuan" userId="31ef2ba0f36c268c" providerId="LiveId" clId="{6B6F2E9B-54F0-2548-8194-1580282D3BF1}" dt="2022-06-06T15:03:52.182" v="602" actId="1076"/>
          <ac:cxnSpMkLst>
            <pc:docMk/>
            <pc:sldMk cId="509621993" sldId="270"/>
            <ac:cxnSpMk id="12" creationId="{0B0091FD-EBC6-C341-8E08-509F0D09E73E}"/>
          </ac:cxnSpMkLst>
        </pc:cxnChg>
        <pc:cxnChg chg="add mod">
          <ac:chgData name="Li Youhuan" userId="31ef2ba0f36c268c" providerId="LiveId" clId="{6B6F2E9B-54F0-2548-8194-1580282D3BF1}" dt="2022-06-06T15:04:06.407" v="604" actId="1076"/>
          <ac:cxnSpMkLst>
            <pc:docMk/>
            <pc:sldMk cId="509621993" sldId="270"/>
            <ac:cxnSpMk id="18" creationId="{9FA29DDB-CFAD-8440-AC1C-2967C14CFA27}"/>
          </ac:cxnSpMkLst>
        </pc:cxnChg>
      </pc:sldChg>
      <pc:sldChg chg="del mod modShow">
        <pc:chgData name="Li Youhuan" userId="31ef2ba0f36c268c" providerId="LiveId" clId="{6B6F2E9B-54F0-2548-8194-1580282D3BF1}" dt="2022-06-06T15:05:01.600" v="624" actId="2696"/>
        <pc:sldMkLst>
          <pc:docMk/>
          <pc:sldMk cId="2139024986" sldId="320"/>
        </pc:sldMkLst>
      </pc:sldChg>
      <pc:sldChg chg="del">
        <pc:chgData name="Li Youhuan" userId="31ef2ba0f36c268c" providerId="LiveId" clId="{6B6F2E9B-54F0-2548-8194-1580282D3BF1}" dt="2022-06-06T15:10:11.046" v="733" actId="2696"/>
        <pc:sldMkLst>
          <pc:docMk/>
          <pc:sldMk cId="2005143165" sldId="328"/>
        </pc:sldMkLst>
      </pc:sldChg>
      <pc:sldChg chg="delSp mod">
        <pc:chgData name="Li Youhuan" userId="31ef2ba0f36c268c" providerId="LiveId" clId="{6B6F2E9B-54F0-2548-8194-1580282D3BF1}" dt="2022-06-06T15:02:10.883" v="586" actId="478"/>
        <pc:sldMkLst>
          <pc:docMk/>
          <pc:sldMk cId="1250448396" sldId="330"/>
        </pc:sldMkLst>
        <pc:picChg chg="del">
          <ac:chgData name="Li Youhuan" userId="31ef2ba0f36c268c" providerId="LiveId" clId="{6B6F2E9B-54F0-2548-8194-1580282D3BF1}" dt="2022-06-06T15:02:08.399" v="585" actId="478"/>
          <ac:picMkLst>
            <pc:docMk/>
            <pc:sldMk cId="1250448396" sldId="330"/>
            <ac:picMk id="53" creationId="{519BD8D1-2A97-4C07-A10D-9B2C3EA6E723}"/>
          </ac:picMkLst>
        </pc:picChg>
        <pc:picChg chg="del">
          <ac:chgData name="Li Youhuan" userId="31ef2ba0f36c268c" providerId="LiveId" clId="{6B6F2E9B-54F0-2548-8194-1580282D3BF1}" dt="2022-06-06T15:02:10.883" v="586" actId="478"/>
          <ac:picMkLst>
            <pc:docMk/>
            <pc:sldMk cId="1250448396" sldId="330"/>
            <ac:picMk id="54" creationId="{C73B09FC-FF26-470F-A044-8CD9F5EDE150}"/>
          </ac:picMkLst>
        </pc:picChg>
      </pc:sldChg>
      <pc:sldChg chg="delSp modSp mod">
        <pc:chgData name="Li Youhuan" userId="31ef2ba0f36c268c" providerId="LiveId" clId="{6B6F2E9B-54F0-2548-8194-1580282D3BF1}" dt="2022-06-06T15:11:38.631" v="754" actId="1076"/>
        <pc:sldMkLst>
          <pc:docMk/>
          <pc:sldMk cId="662526597" sldId="341"/>
        </pc:sldMkLst>
        <pc:spChg chg="mod">
          <ac:chgData name="Li Youhuan" userId="31ef2ba0f36c268c" providerId="LiveId" clId="{6B6F2E9B-54F0-2548-8194-1580282D3BF1}" dt="2022-06-06T15:11:13.289" v="748" actId="478"/>
          <ac:spMkLst>
            <pc:docMk/>
            <pc:sldMk cId="662526597" sldId="341"/>
            <ac:spMk id="4" creationId="{0BFF299F-F903-4AFD-A7E0-46063D681F4C}"/>
          </ac:spMkLst>
        </pc:spChg>
        <pc:spChg chg="del mod">
          <ac:chgData name="Li Youhuan" userId="31ef2ba0f36c268c" providerId="LiveId" clId="{6B6F2E9B-54F0-2548-8194-1580282D3BF1}" dt="2022-06-06T15:11:13.289" v="748" actId="478"/>
          <ac:spMkLst>
            <pc:docMk/>
            <pc:sldMk cId="662526597" sldId="341"/>
            <ac:spMk id="9" creationId="{90FA5E0D-A69B-4817-853F-61679BAC1BFA}"/>
          </ac:spMkLst>
        </pc:spChg>
        <pc:spChg chg="mod">
          <ac:chgData name="Li Youhuan" userId="31ef2ba0f36c268c" providerId="LiveId" clId="{6B6F2E9B-54F0-2548-8194-1580282D3BF1}" dt="2022-06-06T15:11:38.631" v="754" actId="1076"/>
          <ac:spMkLst>
            <pc:docMk/>
            <pc:sldMk cId="662526597" sldId="341"/>
            <ac:spMk id="10" creationId="{1E2A3ABB-5B96-4388-88EC-43648A8F8806}"/>
          </ac:spMkLst>
        </pc:spChg>
        <pc:spChg chg="mod">
          <ac:chgData name="Li Youhuan" userId="31ef2ba0f36c268c" providerId="LiveId" clId="{6B6F2E9B-54F0-2548-8194-1580282D3BF1}" dt="2022-06-06T15:11:13.289" v="748" actId="478"/>
          <ac:spMkLst>
            <pc:docMk/>
            <pc:sldMk cId="662526597" sldId="341"/>
            <ac:spMk id="20" creationId="{1E9E75C5-9B8A-4188-A440-835D1E43AEF2}"/>
          </ac:spMkLst>
        </pc:spChg>
        <pc:spChg chg="mod">
          <ac:chgData name="Li Youhuan" userId="31ef2ba0f36c268c" providerId="LiveId" clId="{6B6F2E9B-54F0-2548-8194-1580282D3BF1}" dt="2022-06-06T15:11:13.289" v="748" actId="478"/>
          <ac:spMkLst>
            <pc:docMk/>
            <pc:sldMk cId="662526597" sldId="341"/>
            <ac:spMk id="26" creationId="{459ECE89-1A95-4A60-97F0-F2B8880E8E68}"/>
          </ac:spMkLst>
        </pc:spChg>
        <pc:spChg chg="mod">
          <ac:chgData name="Li Youhuan" userId="31ef2ba0f36c268c" providerId="LiveId" clId="{6B6F2E9B-54F0-2548-8194-1580282D3BF1}" dt="2022-06-06T15:11:13.289" v="748" actId="478"/>
          <ac:spMkLst>
            <pc:docMk/>
            <pc:sldMk cId="662526597" sldId="341"/>
            <ac:spMk id="27" creationId="{C280D506-3E30-4655-9B79-4611503B6AB4}"/>
          </ac:spMkLst>
        </pc:spChg>
        <pc:grpChg chg="del mod">
          <ac:chgData name="Li Youhuan" userId="31ef2ba0f36c268c" providerId="LiveId" clId="{6B6F2E9B-54F0-2548-8194-1580282D3BF1}" dt="2022-06-06T15:11:19.582" v="750" actId="478"/>
          <ac:grpSpMkLst>
            <pc:docMk/>
            <pc:sldMk cId="662526597" sldId="341"/>
            <ac:grpSpMk id="5" creationId="{FF23BCA4-B897-4311-89F7-C12C78559898}"/>
          </ac:grpSpMkLst>
        </pc:grpChg>
        <pc:grpChg chg="mod">
          <ac:chgData name="Li Youhuan" userId="31ef2ba0f36c268c" providerId="LiveId" clId="{6B6F2E9B-54F0-2548-8194-1580282D3BF1}" dt="2022-06-06T15:11:38.631" v="754" actId="1076"/>
          <ac:grpSpMkLst>
            <pc:docMk/>
            <pc:sldMk cId="662526597" sldId="341"/>
            <ac:grpSpMk id="11" creationId="{69ADC50D-0331-4064-BFEA-3A72FE25AD26}"/>
          </ac:grpSpMkLst>
        </pc:grpChg>
        <pc:grpChg chg="mod topLvl">
          <ac:chgData name="Li Youhuan" userId="31ef2ba0f36c268c" providerId="LiveId" clId="{6B6F2E9B-54F0-2548-8194-1580282D3BF1}" dt="2022-06-06T15:11:29.087" v="752" actId="1076"/>
          <ac:grpSpMkLst>
            <pc:docMk/>
            <pc:sldMk cId="662526597" sldId="341"/>
            <ac:grpSpMk id="22" creationId="{DD146E5B-BF4F-4EB7-A791-218B93C1E4F9}"/>
          </ac:grpSpMkLst>
        </pc:grpChg>
        <pc:grpChg chg="del mod">
          <ac:chgData name="Li Youhuan" userId="31ef2ba0f36c268c" providerId="LiveId" clId="{6B6F2E9B-54F0-2548-8194-1580282D3BF1}" dt="2022-06-06T14:59:34.664" v="567" actId="478"/>
          <ac:grpSpMkLst>
            <pc:docMk/>
            <pc:sldMk cId="662526597" sldId="341"/>
            <ac:grpSpMk id="23" creationId="{400F66A7-78EA-4290-A2D5-B65E5FB91DBB}"/>
          </ac:grpSpMkLst>
        </pc:grpChg>
        <pc:grpChg chg="del mod">
          <ac:chgData name="Li Youhuan" userId="31ef2ba0f36c268c" providerId="LiveId" clId="{6B6F2E9B-54F0-2548-8194-1580282D3BF1}" dt="2022-06-06T15:11:13.289" v="748" actId="478"/>
          <ac:grpSpMkLst>
            <pc:docMk/>
            <pc:sldMk cId="662526597" sldId="341"/>
            <ac:grpSpMk id="24" creationId="{137B3AD1-FA85-44F3-B027-A214B95EE3C5}"/>
          </ac:grpSpMkLst>
        </pc:grpChg>
        <pc:grpChg chg="del mod">
          <ac:chgData name="Li Youhuan" userId="31ef2ba0f36c268c" providerId="LiveId" clId="{6B6F2E9B-54F0-2548-8194-1580282D3BF1}" dt="2022-06-06T15:11:22.755" v="751" actId="478"/>
          <ac:grpSpMkLst>
            <pc:docMk/>
            <pc:sldMk cId="662526597" sldId="341"/>
            <ac:grpSpMk id="25" creationId="{3FEE8BBB-9357-4226-8CAB-1380EE01C616}"/>
          </ac:grpSpMkLst>
        </pc:grpChg>
        <pc:picChg chg="del mod">
          <ac:chgData name="Li Youhuan" userId="31ef2ba0f36c268c" providerId="LiveId" clId="{6B6F2E9B-54F0-2548-8194-1580282D3BF1}" dt="2022-06-06T15:11:19.582" v="750" actId="478"/>
          <ac:picMkLst>
            <pc:docMk/>
            <pc:sldMk cId="662526597" sldId="341"/>
            <ac:picMk id="6" creationId="{1FE6C5D1-6685-4D07-B491-2FD16A525A8E}"/>
          </ac:picMkLst>
        </pc:picChg>
        <pc:picChg chg="del mod topLvl">
          <ac:chgData name="Li Youhuan" userId="31ef2ba0f36c268c" providerId="LiveId" clId="{6B6F2E9B-54F0-2548-8194-1580282D3BF1}" dt="2022-06-06T15:11:22.755" v="751" actId="478"/>
          <ac:picMkLst>
            <pc:docMk/>
            <pc:sldMk cId="662526597" sldId="341"/>
            <ac:picMk id="7" creationId="{43BD3278-5198-4967-A44D-C3AD197C3A15}"/>
          </ac:picMkLst>
        </pc:picChg>
        <pc:picChg chg="del mod">
          <ac:chgData name="Li Youhuan" userId="31ef2ba0f36c268c" providerId="LiveId" clId="{6B6F2E9B-54F0-2548-8194-1580282D3BF1}" dt="2022-06-06T14:59:31.794" v="566" actId="478"/>
          <ac:picMkLst>
            <pc:docMk/>
            <pc:sldMk cId="662526597" sldId="341"/>
            <ac:picMk id="15" creationId="{686B9EF5-87B7-48BE-BBF3-9BD1248DC63B}"/>
          </ac:picMkLst>
        </pc:picChg>
        <pc:picChg chg="del mod">
          <ac:chgData name="Li Youhuan" userId="31ef2ba0f36c268c" providerId="LiveId" clId="{6B6F2E9B-54F0-2548-8194-1580282D3BF1}" dt="2022-06-06T15:11:13.289" v="748" actId="478"/>
          <ac:picMkLst>
            <pc:docMk/>
            <pc:sldMk cId="662526597" sldId="341"/>
            <ac:picMk id="19" creationId="{AE7FC15C-DE4B-4AC5-9B2C-378DB8D43086}"/>
          </ac:picMkLst>
        </pc:picChg>
        <pc:picChg chg="del">
          <ac:chgData name="Li Youhuan" userId="31ef2ba0f36c268c" providerId="LiveId" clId="{6B6F2E9B-54F0-2548-8194-1580282D3BF1}" dt="2022-06-06T15:11:34.135" v="753" actId="478"/>
          <ac:picMkLst>
            <pc:docMk/>
            <pc:sldMk cId="662526597" sldId="341"/>
            <ac:picMk id="35" creationId="{574CA20A-A38C-46DC-ACF7-F139386DCAC2}"/>
          </ac:picMkLst>
        </pc:picChg>
        <pc:picChg chg="mod">
          <ac:chgData name="Li Youhuan" userId="31ef2ba0f36c268c" providerId="LiveId" clId="{6B6F2E9B-54F0-2548-8194-1580282D3BF1}" dt="2022-06-06T15:11:38.631" v="754" actId="1076"/>
          <ac:picMkLst>
            <pc:docMk/>
            <pc:sldMk cId="662526597" sldId="341"/>
            <ac:picMk id="10244" creationId="{8B4DCF20-D67F-4FCE-9CC0-382995D307F1}"/>
          </ac:picMkLst>
        </pc:picChg>
        <pc:picChg chg="del mod">
          <ac:chgData name="Li Youhuan" userId="31ef2ba0f36c268c" providerId="LiveId" clId="{6B6F2E9B-54F0-2548-8194-1580282D3BF1}" dt="2022-06-06T15:11:13.289" v="748" actId="478"/>
          <ac:picMkLst>
            <pc:docMk/>
            <pc:sldMk cId="662526597" sldId="341"/>
            <ac:picMk id="10248" creationId="{1CC4F2A4-F1C4-474C-94B5-E5E9B08A687D}"/>
          </ac:picMkLst>
        </pc:picChg>
        <pc:picChg chg="del mod">
          <ac:chgData name="Li Youhuan" userId="31ef2ba0f36c268c" providerId="LiveId" clId="{6B6F2E9B-54F0-2548-8194-1580282D3BF1}" dt="2022-06-06T14:59:34.664" v="567" actId="478"/>
          <ac:picMkLst>
            <pc:docMk/>
            <pc:sldMk cId="662526597" sldId="341"/>
            <ac:picMk id="10250" creationId="{5DEED3D5-9634-411C-AB9C-B98FD9B919F2}"/>
          </ac:picMkLst>
        </pc:picChg>
        <pc:picChg chg="del mod">
          <ac:chgData name="Li Youhuan" userId="31ef2ba0f36c268c" providerId="LiveId" clId="{6B6F2E9B-54F0-2548-8194-1580282D3BF1}" dt="2022-06-06T15:11:13.289" v="748" actId="478"/>
          <ac:picMkLst>
            <pc:docMk/>
            <pc:sldMk cId="662526597" sldId="341"/>
            <ac:picMk id="10252" creationId="{E9FF6AB7-4E1C-405B-846E-0D0F57D5C8C5}"/>
          </ac:picMkLst>
        </pc:picChg>
        <pc:picChg chg="del mod">
          <ac:chgData name="Li Youhuan" userId="31ef2ba0f36c268c" providerId="LiveId" clId="{6B6F2E9B-54F0-2548-8194-1580282D3BF1}" dt="2022-06-06T14:59:36.894" v="568" actId="478"/>
          <ac:picMkLst>
            <pc:docMk/>
            <pc:sldMk cId="662526597" sldId="341"/>
            <ac:picMk id="10254" creationId="{511BAE14-1574-4469-BA33-A10A5B850BF7}"/>
          </ac:picMkLst>
        </pc:picChg>
        <pc:picChg chg="del">
          <ac:chgData name="Li Youhuan" userId="31ef2ba0f36c268c" providerId="LiveId" clId="{6B6F2E9B-54F0-2548-8194-1580282D3BF1}" dt="2022-06-06T14:59:30.184" v="565" actId="478"/>
          <ac:picMkLst>
            <pc:docMk/>
            <pc:sldMk cId="662526597" sldId="341"/>
            <ac:picMk id="10256" creationId="{0291CB78-006D-424C-8BFF-11148C89E732}"/>
          </ac:picMkLst>
        </pc:picChg>
        <pc:cxnChg chg="del mod">
          <ac:chgData name="Li Youhuan" userId="31ef2ba0f36c268c" providerId="LiveId" clId="{6B6F2E9B-54F0-2548-8194-1580282D3BF1}" dt="2022-06-06T15:11:14.710" v="749" actId="478"/>
          <ac:cxnSpMkLst>
            <pc:docMk/>
            <pc:sldMk cId="662526597" sldId="341"/>
            <ac:cxnSpMk id="8" creationId="{16F55EAE-3484-449F-AD6A-23E9F630A52A}"/>
          </ac:cxnSpMkLst>
        </pc:cxnChg>
      </pc:sldChg>
      <pc:sldChg chg="delSp del mod">
        <pc:chgData name="Li Youhuan" userId="31ef2ba0f36c268c" providerId="LiveId" clId="{6B6F2E9B-54F0-2548-8194-1580282D3BF1}" dt="2022-06-06T15:04:20.289" v="615" actId="2696"/>
        <pc:sldMkLst>
          <pc:docMk/>
          <pc:sldMk cId="324766661" sldId="350"/>
        </pc:sldMkLst>
        <pc:picChg chg="del">
          <ac:chgData name="Li Youhuan" userId="31ef2ba0f36c268c" providerId="LiveId" clId="{6B6F2E9B-54F0-2548-8194-1580282D3BF1}" dt="2022-06-06T15:03:26.939" v="596" actId="478"/>
          <ac:picMkLst>
            <pc:docMk/>
            <pc:sldMk cId="324766661" sldId="350"/>
            <ac:picMk id="15" creationId="{FCE83ADE-2E3E-5A4F-ACED-3EB03BD3D06D}"/>
          </ac:picMkLst>
        </pc:picChg>
        <pc:picChg chg="del">
          <ac:chgData name="Li Youhuan" userId="31ef2ba0f36c268c" providerId="LiveId" clId="{6B6F2E9B-54F0-2548-8194-1580282D3BF1}" dt="2022-06-06T15:03:29.041" v="597" actId="478"/>
          <ac:picMkLst>
            <pc:docMk/>
            <pc:sldMk cId="324766661" sldId="350"/>
            <ac:picMk id="17" creationId="{D6698FD0-A752-3045-8519-AC138C5217D9}"/>
          </ac:picMkLst>
        </pc:picChg>
        <pc:picChg chg="del">
          <ac:chgData name="Li Youhuan" userId="31ef2ba0f36c268c" providerId="LiveId" clId="{6B6F2E9B-54F0-2548-8194-1580282D3BF1}" dt="2022-06-06T15:03:31.538" v="598" actId="478"/>
          <ac:picMkLst>
            <pc:docMk/>
            <pc:sldMk cId="324766661" sldId="350"/>
            <ac:picMk id="18" creationId="{94896D72-BC37-054C-8C28-89F804CF1A8F}"/>
          </ac:picMkLst>
        </pc:picChg>
        <pc:picChg chg="del">
          <ac:chgData name="Li Youhuan" userId="31ef2ba0f36c268c" providerId="LiveId" clId="{6B6F2E9B-54F0-2548-8194-1580282D3BF1}" dt="2022-06-06T15:03:33.767" v="599" actId="478"/>
          <ac:picMkLst>
            <pc:docMk/>
            <pc:sldMk cId="324766661" sldId="350"/>
            <ac:picMk id="19" creationId="{EAB7E6B4-DCB8-854C-B782-F9806B051F90}"/>
          </ac:picMkLst>
        </pc:picChg>
      </pc:sldChg>
      <pc:sldChg chg="delSp modSp mod">
        <pc:chgData name="Li Youhuan" userId="31ef2ba0f36c268c" providerId="LiveId" clId="{6B6F2E9B-54F0-2548-8194-1580282D3BF1}" dt="2022-06-06T15:04:55.118" v="623" actId="1076"/>
        <pc:sldMkLst>
          <pc:docMk/>
          <pc:sldMk cId="386292721" sldId="353"/>
        </pc:sldMkLst>
        <pc:spChg chg="mod">
          <ac:chgData name="Li Youhuan" userId="31ef2ba0f36c268c" providerId="LiveId" clId="{6B6F2E9B-54F0-2548-8194-1580282D3BF1}" dt="2022-06-06T15:04:42.964" v="620" actId="1076"/>
          <ac:spMkLst>
            <pc:docMk/>
            <pc:sldMk cId="386292721" sldId="353"/>
            <ac:spMk id="8" creationId="{00000000-0000-0000-0000-000000000000}"/>
          </ac:spMkLst>
        </pc:spChg>
        <pc:spChg chg="mod">
          <ac:chgData name="Li Youhuan" userId="31ef2ba0f36c268c" providerId="LiveId" clId="{6B6F2E9B-54F0-2548-8194-1580282D3BF1}" dt="2022-06-06T15:04:45.515" v="621" actId="1076"/>
          <ac:spMkLst>
            <pc:docMk/>
            <pc:sldMk cId="386292721" sldId="353"/>
            <ac:spMk id="176" creationId="{00000000-0000-0000-0000-000000000000}"/>
          </ac:spMkLst>
        </pc:spChg>
        <pc:grpChg chg="mod">
          <ac:chgData name="Li Youhuan" userId="31ef2ba0f36c268c" providerId="LiveId" clId="{6B6F2E9B-54F0-2548-8194-1580282D3BF1}" dt="2022-06-06T15:04:55.118" v="623" actId="1076"/>
          <ac:grpSpMkLst>
            <pc:docMk/>
            <pc:sldMk cId="386292721" sldId="353"/>
            <ac:grpSpMk id="3" creationId="{00000000-0000-0000-0000-000000000000}"/>
          </ac:grpSpMkLst>
        </pc:grpChg>
        <pc:grpChg chg="mod">
          <ac:chgData name="Li Youhuan" userId="31ef2ba0f36c268c" providerId="LiveId" clId="{6B6F2E9B-54F0-2548-8194-1580282D3BF1}" dt="2022-06-06T15:04:51.364" v="622" actId="1076"/>
          <ac:grpSpMkLst>
            <pc:docMk/>
            <pc:sldMk cId="386292721" sldId="353"/>
            <ac:grpSpMk id="5" creationId="{00000000-0000-0000-0000-000000000000}"/>
          </ac:grpSpMkLst>
        </pc:grpChg>
        <pc:picChg chg="del">
          <ac:chgData name="Li Youhuan" userId="31ef2ba0f36c268c" providerId="LiveId" clId="{6B6F2E9B-54F0-2548-8194-1580282D3BF1}" dt="2022-06-06T15:04:29.063" v="616" actId="478"/>
          <ac:picMkLst>
            <pc:docMk/>
            <pc:sldMk cId="386292721" sldId="353"/>
            <ac:picMk id="87" creationId="{63CE13B7-D071-F04E-BCD1-E7FF8A27F53C}"/>
          </ac:picMkLst>
        </pc:picChg>
        <pc:picChg chg="del">
          <ac:chgData name="Li Youhuan" userId="31ef2ba0f36c268c" providerId="LiveId" clId="{6B6F2E9B-54F0-2548-8194-1580282D3BF1}" dt="2022-06-06T15:04:36.705" v="618" actId="478"/>
          <ac:picMkLst>
            <pc:docMk/>
            <pc:sldMk cId="386292721" sldId="353"/>
            <ac:picMk id="171" creationId="{6E4E4035-49B9-E047-8D9E-C525C59B759E}"/>
          </ac:picMkLst>
        </pc:picChg>
        <pc:picChg chg="del">
          <ac:chgData name="Li Youhuan" userId="31ef2ba0f36c268c" providerId="LiveId" clId="{6B6F2E9B-54F0-2548-8194-1580282D3BF1}" dt="2022-06-06T15:04:36.705" v="618" actId="478"/>
          <ac:picMkLst>
            <pc:docMk/>
            <pc:sldMk cId="386292721" sldId="353"/>
            <ac:picMk id="172" creationId="{ED52AD5A-29F0-F84A-8495-EDF9EDC2F363}"/>
          </ac:picMkLst>
        </pc:picChg>
        <pc:picChg chg="del">
          <ac:chgData name="Li Youhuan" userId="31ef2ba0f36c268c" providerId="LiveId" clId="{6B6F2E9B-54F0-2548-8194-1580282D3BF1}" dt="2022-06-06T15:04:36.705" v="618" actId="478"/>
          <ac:picMkLst>
            <pc:docMk/>
            <pc:sldMk cId="386292721" sldId="353"/>
            <ac:picMk id="173" creationId="{5586D679-A5CA-8B4C-9369-E2840953E3E1}"/>
          </ac:picMkLst>
        </pc:picChg>
        <pc:picChg chg="del">
          <ac:chgData name="Li Youhuan" userId="31ef2ba0f36c268c" providerId="LiveId" clId="{6B6F2E9B-54F0-2548-8194-1580282D3BF1}" dt="2022-06-06T15:04:38.222" v="619" actId="478"/>
          <ac:picMkLst>
            <pc:docMk/>
            <pc:sldMk cId="386292721" sldId="353"/>
            <ac:picMk id="174" creationId="{88E981D5-46AC-B74E-BC96-457337762293}"/>
          </ac:picMkLst>
        </pc:picChg>
        <pc:cxnChg chg="del">
          <ac:chgData name="Li Youhuan" userId="31ef2ba0f36c268c" providerId="LiveId" clId="{6B6F2E9B-54F0-2548-8194-1580282D3BF1}" dt="2022-06-06T15:04:31.863" v="617" actId="478"/>
          <ac:cxnSpMkLst>
            <pc:docMk/>
            <pc:sldMk cId="386292721" sldId="353"/>
            <ac:cxnSpMk id="170" creationId="{00B03FD8-2D74-E14A-B6ED-1C0C25B477F2}"/>
          </ac:cxnSpMkLst>
        </pc:cxnChg>
      </pc:sldChg>
      <pc:sldChg chg="addSp modSp mod">
        <pc:chgData name="Li Youhuan" userId="31ef2ba0f36c268c" providerId="LiveId" clId="{6B6F2E9B-54F0-2548-8194-1580282D3BF1}" dt="2022-06-06T15:08:45.552" v="678" actId="207"/>
        <pc:sldMkLst>
          <pc:docMk/>
          <pc:sldMk cId="921088703" sldId="354"/>
        </pc:sldMkLst>
        <pc:spChg chg="add mod">
          <ac:chgData name="Li Youhuan" userId="31ef2ba0f36c268c" providerId="LiveId" clId="{6B6F2E9B-54F0-2548-8194-1580282D3BF1}" dt="2022-06-06T15:08:45.552" v="678" actId="207"/>
          <ac:spMkLst>
            <pc:docMk/>
            <pc:sldMk cId="921088703" sldId="354"/>
            <ac:spMk id="21" creationId="{5EC1635C-EDFD-C840-BE2E-A84F31B4BDBA}"/>
          </ac:spMkLst>
        </pc:spChg>
      </pc:sldChg>
      <pc:sldChg chg="addSp modSp mod modNotesTx">
        <pc:chgData name="Li Youhuan" userId="31ef2ba0f36c268c" providerId="LiveId" clId="{6B6F2E9B-54F0-2548-8194-1580282D3BF1}" dt="2022-06-07T15:09:17.568" v="852" actId="207"/>
        <pc:sldMkLst>
          <pc:docMk/>
          <pc:sldMk cId="998660851" sldId="355"/>
        </pc:sldMkLst>
        <pc:spChg chg="mod">
          <ac:chgData name="Li Youhuan" userId="31ef2ba0f36c268c" providerId="LiveId" clId="{6B6F2E9B-54F0-2548-8194-1580282D3BF1}" dt="2022-06-07T15:09:17.568" v="852" actId="207"/>
          <ac:spMkLst>
            <pc:docMk/>
            <pc:sldMk cId="998660851" sldId="355"/>
            <ac:spMk id="39" creationId="{F8CD40B0-FE19-F644-A192-D34F4CC166ED}"/>
          </ac:spMkLst>
        </pc:spChg>
        <pc:spChg chg="add mod">
          <ac:chgData name="Li Youhuan" userId="31ef2ba0f36c268c" providerId="LiveId" clId="{6B6F2E9B-54F0-2548-8194-1580282D3BF1}" dt="2022-06-07T15:07:04.860" v="832" actId="20577"/>
          <ac:spMkLst>
            <pc:docMk/>
            <pc:sldMk cId="998660851" sldId="355"/>
            <ac:spMk id="44" creationId="{D422E021-4437-FF40-A3DC-DDB0E2B7428A}"/>
          </ac:spMkLst>
        </pc:spChg>
        <pc:spChg chg="add mod">
          <ac:chgData name="Li Youhuan" userId="31ef2ba0f36c268c" providerId="LiveId" clId="{6B6F2E9B-54F0-2548-8194-1580282D3BF1}" dt="2022-06-07T15:08:09.830" v="843" actId="20577"/>
          <ac:spMkLst>
            <pc:docMk/>
            <pc:sldMk cId="998660851" sldId="355"/>
            <ac:spMk id="45" creationId="{61A198AC-4E87-2C43-8AE4-9DA9572818C4}"/>
          </ac:spMkLst>
        </pc:spChg>
        <pc:spChg chg="add mod">
          <ac:chgData name="Li Youhuan" userId="31ef2ba0f36c268c" providerId="LiveId" clId="{6B6F2E9B-54F0-2548-8194-1580282D3BF1}" dt="2022-06-07T15:09:08.399" v="850" actId="1076"/>
          <ac:spMkLst>
            <pc:docMk/>
            <pc:sldMk cId="998660851" sldId="355"/>
            <ac:spMk id="46" creationId="{C599A718-8847-BB47-8F25-A34CD5753E97}"/>
          </ac:spMkLst>
        </pc:spChg>
      </pc:sldChg>
      <pc:sldChg chg="addSp delSp modSp mod">
        <pc:chgData name="Li Youhuan" userId="31ef2ba0f36c268c" providerId="LiveId" clId="{6B6F2E9B-54F0-2548-8194-1580282D3BF1}" dt="2022-06-06T14:57:39.091" v="562" actId="20577"/>
        <pc:sldMkLst>
          <pc:docMk/>
          <pc:sldMk cId="327955403" sldId="356"/>
        </pc:sldMkLst>
        <pc:spChg chg="add mod">
          <ac:chgData name="Li Youhuan" userId="31ef2ba0f36c268c" providerId="LiveId" clId="{6B6F2E9B-54F0-2548-8194-1580282D3BF1}" dt="2022-06-06T14:54:17.845" v="405" actId="1076"/>
          <ac:spMkLst>
            <pc:docMk/>
            <pc:sldMk cId="327955403" sldId="356"/>
            <ac:spMk id="4" creationId="{492E3B16-2C11-684A-85B0-535635F3C5C6}"/>
          </ac:spMkLst>
        </pc:spChg>
        <pc:spChg chg="add mod">
          <ac:chgData name="Li Youhuan" userId="31ef2ba0f36c268c" providerId="LiveId" clId="{6B6F2E9B-54F0-2548-8194-1580282D3BF1}" dt="2022-06-06T14:55:11.665" v="429" actId="1076"/>
          <ac:spMkLst>
            <pc:docMk/>
            <pc:sldMk cId="327955403" sldId="356"/>
            <ac:spMk id="8" creationId="{D64AA484-71E8-3047-8BFE-ABD30ECF672C}"/>
          </ac:spMkLst>
        </pc:spChg>
        <pc:spChg chg="mod">
          <ac:chgData name="Li Youhuan" userId="31ef2ba0f36c268c" providerId="LiveId" clId="{6B6F2E9B-54F0-2548-8194-1580282D3BF1}" dt="2022-06-06T14:57:36.886" v="555" actId="1076"/>
          <ac:spMkLst>
            <pc:docMk/>
            <pc:sldMk cId="327955403" sldId="356"/>
            <ac:spMk id="47" creationId="{F9B2212C-FC68-48A6-94AD-98A9400256CF}"/>
          </ac:spMkLst>
        </pc:spChg>
        <pc:spChg chg="mod">
          <ac:chgData name="Li Youhuan" userId="31ef2ba0f36c268c" providerId="LiveId" clId="{6B6F2E9B-54F0-2548-8194-1580282D3BF1}" dt="2022-06-06T14:57:39.091" v="562" actId="20577"/>
          <ac:spMkLst>
            <pc:docMk/>
            <pc:sldMk cId="327955403" sldId="356"/>
            <ac:spMk id="49" creationId="{0F52BBA1-62AE-4C03-8378-474402313A58}"/>
          </ac:spMkLst>
        </pc:spChg>
        <pc:spChg chg="mod">
          <ac:chgData name="Li Youhuan" userId="31ef2ba0f36c268c" providerId="LiveId" clId="{6B6F2E9B-54F0-2548-8194-1580282D3BF1}" dt="2022-06-06T14:56:19.842" v="483" actId="20577"/>
          <ac:spMkLst>
            <pc:docMk/>
            <pc:sldMk cId="327955403" sldId="356"/>
            <ac:spMk id="58" creationId="{9CC664CF-6D2F-4940-A4E1-BEE50B6392E8}"/>
          </ac:spMkLst>
        </pc:spChg>
        <pc:spChg chg="add del">
          <ac:chgData name="Li Youhuan" userId="31ef2ba0f36c268c" providerId="LiveId" clId="{6B6F2E9B-54F0-2548-8194-1580282D3BF1}" dt="2022-06-06T14:56:21.110" v="485" actId="478"/>
          <ac:spMkLst>
            <pc:docMk/>
            <pc:sldMk cId="327955403" sldId="356"/>
            <ac:spMk id="59" creationId="{F6837D68-FC0F-424A-93B7-3BC8E27C2359}"/>
          </ac:spMkLst>
        </pc:spChg>
        <pc:spChg chg="mod">
          <ac:chgData name="Li Youhuan" userId="31ef2ba0f36c268c" providerId="LiveId" clId="{6B6F2E9B-54F0-2548-8194-1580282D3BF1}" dt="2022-06-06T14:55:34.576" v="465" actId="20577"/>
          <ac:spMkLst>
            <pc:docMk/>
            <pc:sldMk cId="327955403" sldId="356"/>
            <ac:spMk id="63" creationId="{9D56AF7B-3EDB-4D08-93FA-32A87BC0BEF4}"/>
          </ac:spMkLst>
        </pc:spChg>
        <pc:spChg chg="mod">
          <ac:chgData name="Li Youhuan" userId="31ef2ba0f36c268c" providerId="LiveId" clId="{6B6F2E9B-54F0-2548-8194-1580282D3BF1}" dt="2022-06-06T14:55:42.679" v="475" actId="20577"/>
          <ac:spMkLst>
            <pc:docMk/>
            <pc:sldMk cId="327955403" sldId="356"/>
            <ac:spMk id="75" creationId="{5234B716-33E7-4396-B1D8-5366A4D10ECF}"/>
          </ac:spMkLst>
        </pc:spChg>
        <pc:spChg chg="del">
          <ac:chgData name="Li Youhuan" userId="31ef2ba0f36c268c" providerId="LiveId" clId="{6B6F2E9B-54F0-2548-8194-1580282D3BF1}" dt="2022-06-06T14:55:38.972" v="466" actId="478"/>
          <ac:spMkLst>
            <pc:docMk/>
            <pc:sldMk cId="327955403" sldId="356"/>
            <ac:spMk id="76" creationId="{298AFCEA-031A-4FA2-9884-58FBE2FBCAF1}"/>
          </ac:spMkLst>
        </pc:spChg>
        <pc:spChg chg="mod">
          <ac:chgData name="Li Youhuan" userId="31ef2ba0f36c268c" providerId="LiveId" clId="{6B6F2E9B-54F0-2548-8194-1580282D3BF1}" dt="2022-06-06T14:53:02.734" v="365" actId="20577"/>
          <ac:spMkLst>
            <pc:docMk/>
            <pc:sldMk cId="327955403" sldId="356"/>
            <ac:spMk id="83" creationId="{EC22F30D-88CF-4EE0-AADC-8354AC898E61}"/>
          </ac:spMkLst>
        </pc:spChg>
        <pc:spChg chg="add del mod">
          <ac:chgData name="Li Youhuan" userId="31ef2ba0f36c268c" providerId="LiveId" clId="{6B6F2E9B-54F0-2548-8194-1580282D3BF1}" dt="2022-06-06T14:54:04.687" v="394" actId="478"/>
          <ac:spMkLst>
            <pc:docMk/>
            <pc:sldMk cId="327955403" sldId="356"/>
            <ac:spMk id="86" creationId="{27862E85-B095-D64A-8187-E991ED6AE662}"/>
          </ac:spMkLst>
        </pc:spChg>
        <pc:spChg chg="add mod">
          <ac:chgData name="Li Youhuan" userId="31ef2ba0f36c268c" providerId="LiveId" clId="{6B6F2E9B-54F0-2548-8194-1580282D3BF1}" dt="2022-06-06T14:55:25.408" v="461" actId="20577"/>
          <ac:spMkLst>
            <pc:docMk/>
            <pc:sldMk cId="327955403" sldId="356"/>
            <ac:spMk id="87" creationId="{859DBBD5-4948-124A-9127-81CBEFE40907}"/>
          </ac:spMkLst>
        </pc:spChg>
        <pc:grpChg chg="del">
          <ac:chgData name="Li Youhuan" userId="31ef2ba0f36c268c" providerId="LiveId" clId="{6B6F2E9B-54F0-2548-8194-1580282D3BF1}" dt="2022-06-06T14:55:48.989" v="476" actId="478"/>
          <ac:grpSpMkLst>
            <pc:docMk/>
            <pc:sldMk cId="327955403" sldId="356"/>
            <ac:grpSpMk id="60" creationId="{8B045F48-1ADE-4C0F-9898-E8FA88516522}"/>
          </ac:grpSpMkLst>
        </pc:grpChg>
        <pc:grpChg chg="del">
          <ac:chgData name="Li Youhuan" userId="31ef2ba0f36c268c" providerId="LiveId" clId="{6B6F2E9B-54F0-2548-8194-1580282D3BF1}" dt="2022-06-06T14:55:38.972" v="466" actId="478"/>
          <ac:grpSpMkLst>
            <pc:docMk/>
            <pc:sldMk cId="327955403" sldId="356"/>
            <ac:grpSpMk id="66" creationId="{DA6B5E0A-34E9-4A23-8A3A-6F8D6D867147}"/>
          </ac:grpSpMkLst>
        </pc:grpChg>
        <pc:grpChg chg="del">
          <ac:chgData name="Li Youhuan" userId="31ef2ba0f36c268c" providerId="LiveId" clId="{6B6F2E9B-54F0-2548-8194-1580282D3BF1}" dt="2022-06-06T14:55:52.874" v="478" actId="478"/>
          <ac:grpSpMkLst>
            <pc:docMk/>
            <pc:sldMk cId="327955403" sldId="356"/>
            <ac:grpSpMk id="78" creationId="{95F8601A-E924-44B5-A9D5-2C58BB466D5E}"/>
          </ac:grpSpMkLst>
        </pc:grpChg>
        <pc:picChg chg="add del">
          <ac:chgData name="Li Youhuan" userId="31ef2ba0f36c268c" providerId="LiveId" clId="{6B6F2E9B-54F0-2548-8194-1580282D3BF1}" dt="2022-06-06T14:56:20.324" v="484" actId="478"/>
          <ac:picMkLst>
            <pc:docMk/>
            <pc:sldMk cId="327955403" sldId="356"/>
            <ac:picMk id="77" creationId="{52388D2E-1C2A-4FA8-BC19-B9A353E9814E}"/>
          </ac:picMkLst>
        </pc:picChg>
        <pc:picChg chg="del">
          <ac:chgData name="Li Youhuan" userId="31ef2ba0f36c268c" providerId="LiveId" clId="{6B6F2E9B-54F0-2548-8194-1580282D3BF1}" dt="2022-06-06T14:52:52.329" v="359" actId="478"/>
          <ac:picMkLst>
            <pc:docMk/>
            <pc:sldMk cId="327955403" sldId="356"/>
            <ac:picMk id="85" creationId="{E8850D37-054D-FF40-9189-78FF39669886}"/>
          </ac:picMkLst>
        </pc:picChg>
        <pc:picChg chg="add del mod">
          <ac:chgData name="Li Youhuan" userId="31ef2ba0f36c268c" providerId="LiveId" clId="{6B6F2E9B-54F0-2548-8194-1580282D3BF1}" dt="2022-06-06T14:54:05.876" v="395" actId="478"/>
          <ac:picMkLst>
            <pc:docMk/>
            <pc:sldMk cId="327955403" sldId="356"/>
            <ac:picMk id="3074" creationId="{73646ECB-2062-BD45-9153-8BA8C3F90712}"/>
          </ac:picMkLst>
        </pc:picChg>
        <pc:cxnChg chg="add del mod">
          <ac:chgData name="Li Youhuan" userId="31ef2ba0f36c268c" providerId="LiveId" clId="{6B6F2E9B-54F0-2548-8194-1580282D3BF1}" dt="2022-06-06T14:54:38.004" v="409" actId="478"/>
          <ac:cxnSpMkLst>
            <pc:docMk/>
            <pc:sldMk cId="327955403" sldId="356"/>
            <ac:cxnSpMk id="7" creationId="{4131D4B0-8A15-564B-9E22-23492CB82172}"/>
          </ac:cxnSpMkLst>
        </pc:cxnChg>
        <pc:cxnChg chg="del">
          <ac:chgData name="Li Youhuan" userId="31ef2ba0f36c268c" providerId="LiveId" clId="{6B6F2E9B-54F0-2548-8194-1580282D3BF1}" dt="2022-06-06T14:55:51.055" v="477" actId="478"/>
          <ac:cxnSpMkLst>
            <pc:docMk/>
            <pc:sldMk cId="327955403" sldId="356"/>
            <ac:cxnSpMk id="84" creationId="{DB448522-FDD9-43C7-9B27-BA587C031823}"/>
          </ac:cxnSpMkLst>
        </pc:cxnChg>
      </pc:sldChg>
      <pc:sldChg chg="delSp modSp mod">
        <pc:chgData name="Li Youhuan" userId="31ef2ba0f36c268c" providerId="LiveId" clId="{6B6F2E9B-54F0-2548-8194-1580282D3BF1}" dt="2022-06-06T14:51:42.673" v="358" actId="20577"/>
        <pc:sldMkLst>
          <pc:docMk/>
          <pc:sldMk cId="557978122" sldId="358"/>
        </pc:sldMkLst>
        <pc:spChg chg="mod">
          <ac:chgData name="Li Youhuan" userId="31ef2ba0f36c268c" providerId="LiveId" clId="{6B6F2E9B-54F0-2548-8194-1580282D3BF1}" dt="2022-06-06T14:50:23.354" v="266" actId="478"/>
          <ac:spMkLst>
            <pc:docMk/>
            <pc:sldMk cId="557978122" sldId="358"/>
            <ac:spMk id="161" creationId="{3479F221-55D6-4F37-839C-F827BE30723D}"/>
          </ac:spMkLst>
        </pc:spChg>
        <pc:spChg chg="mod">
          <ac:chgData name="Li Youhuan" userId="31ef2ba0f36c268c" providerId="LiveId" clId="{6B6F2E9B-54F0-2548-8194-1580282D3BF1}" dt="2022-06-06T14:50:23.354" v="266" actId="478"/>
          <ac:spMkLst>
            <pc:docMk/>
            <pc:sldMk cId="557978122" sldId="358"/>
            <ac:spMk id="162" creationId="{4EF34A0E-2923-4371-BF9A-2287EB0E222D}"/>
          </ac:spMkLst>
        </pc:spChg>
        <pc:spChg chg="mod">
          <ac:chgData name="Li Youhuan" userId="31ef2ba0f36c268c" providerId="LiveId" clId="{6B6F2E9B-54F0-2548-8194-1580282D3BF1}" dt="2022-06-06T14:50:23.354" v="266" actId="478"/>
          <ac:spMkLst>
            <pc:docMk/>
            <pc:sldMk cId="557978122" sldId="358"/>
            <ac:spMk id="165" creationId="{106667C9-5470-4487-B110-3DA3B01775CD}"/>
          </ac:spMkLst>
        </pc:spChg>
        <pc:spChg chg="mod">
          <ac:chgData name="Li Youhuan" userId="31ef2ba0f36c268c" providerId="LiveId" clId="{6B6F2E9B-54F0-2548-8194-1580282D3BF1}" dt="2022-06-06T14:50:23.354" v="266" actId="478"/>
          <ac:spMkLst>
            <pc:docMk/>
            <pc:sldMk cId="557978122" sldId="358"/>
            <ac:spMk id="166" creationId="{92EEC664-CF32-4C74-B589-EF3949CF6DD7}"/>
          </ac:spMkLst>
        </pc:spChg>
        <pc:spChg chg="mod">
          <ac:chgData name="Li Youhuan" userId="31ef2ba0f36c268c" providerId="LiveId" clId="{6B6F2E9B-54F0-2548-8194-1580282D3BF1}" dt="2022-06-06T14:50:38.344" v="313" actId="20577"/>
          <ac:spMkLst>
            <pc:docMk/>
            <pc:sldMk cId="557978122" sldId="358"/>
            <ac:spMk id="167" creationId="{7AD32374-D85D-4D73-A5E6-4FF0805E5CE1}"/>
          </ac:spMkLst>
        </pc:spChg>
        <pc:spChg chg="mod">
          <ac:chgData name="Li Youhuan" userId="31ef2ba0f36c268c" providerId="LiveId" clId="{6B6F2E9B-54F0-2548-8194-1580282D3BF1}" dt="2022-06-06T14:50:42.193" v="315" actId="20577"/>
          <ac:spMkLst>
            <pc:docMk/>
            <pc:sldMk cId="557978122" sldId="358"/>
            <ac:spMk id="175" creationId="{CACD2FC3-CB21-4E06-94A8-C113EF589AC4}"/>
          </ac:spMkLst>
        </pc:spChg>
        <pc:spChg chg="mod">
          <ac:chgData name="Li Youhuan" userId="31ef2ba0f36c268c" providerId="LiveId" clId="{6B6F2E9B-54F0-2548-8194-1580282D3BF1}" dt="2022-06-06T14:50:57.145" v="334" actId="20577"/>
          <ac:spMkLst>
            <pc:docMk/>
            <pc:sldMk cId="557978122" sldId="358"/>
            <ac:spMk id="176" creationId="{3DF51801-61C0-4A06-AF5C-8CC43F5FB461}"/>
          </ac:spMkLst>
        </pc:spChg>
        <pc:spChg chg="mod">
          <ac:chgData name="Li Youhuan" userId="31ef2ba0f36c268c" providerId="LiveId" clId="{6B6F2E9B-54F0-2548-8194-1580282D3BF1}" dt="2022-06-06T14:50:44.725" v="317" actId="20577"/>
          <ac:spMkLst>
            <pc:docMk/>
            <pc:sldMk cId="557978122" sldId="358"/>
            <ac:spMk id="177" creationId="{333F9C0F-8838-4791-8237-2D8DAE37E133}"/>
          </ac:spMkLst>
        </pc:spChg>
        <pc:spChg chg="mod">
          <ac:chgData name="Li Youhuan" userId="31ef2ba0f36c268c" providerId="LiveId" clId="{6B6F2E9B-54F0-2548-8194-1580282D3BF1}" dt="2022-06-06T14:51:06.169" v="348" actId="20577"/>
          <ac:spMkLst>
            <pc:docMk/>
            <pc:sldMk cId="557978122" sldId="358"/>
            <ac:spMk id="180" creationId="{07004E90-DE78-45CD-86E4-95BADA211773}"/>
          </ac:spMkLst>
        </pc:spChg>
        <pc:spChg chg="mod">
          <ac:chgData name="Li Youhuan" userId="31ef2ba0f36c268c" providerId="LiveId" clId="{6B6F2E9B-54F0-2548-8194-1580282D3BF1}" dt="2022-06-06T14:51:42.673" v="358" actId="20577"/>
          <ac:spMkLst>
            <pc:docMk/>
            <pc:sldMk cId="557978122" sldId="358"/>
            <ac:spMk id="181" creationId="{18383EA4-108E-421B-B448-E49E30162D48}"/>
          </ac:spMkLst>
        </pc:spChg>
        <pc:spChg chg="mod">
          <ac:chgData name="Li Youhuan" userId="31ef2ba0f36c268c" providerId="LiveId" clId="{6B6F2E9B-54F0-2548-8194-1580282D3BF1}" dt="2022-06-06T14:50:23.354" v="266" actId="478"/>
          <ac:spMkLst>
            <pc:docMk/>
            <pc:sldMk cId="557978122" sldId="358"/>
            <ac:spMk id="184" creationId="{ECBB5E09-F056-4C8B-8C57-62B5E9E4D1EB}"/>
          </ac:spMkLst>
        </pc:spChg>
        <pc:spChg chg="mod">
          <ac:chgData name="Li Youhuan" userId="31ef2ba0f36c268c" providerId="LiveId" clId="{6B6F2E9B-54F0-2548-8194-1580282D3BF1}" dt="2022-06-06T14:50:23.354" v="266" actId="478"/>
          <ac:spMkLst>
            <pc:docMk/>
            <pc:sldMk cId="557978122" sldId="358"/>
            <ac:spMk id="185" creationId="{881E4EA2-2842-45A2-ABD3-671297A33208}"/>
          </ac:spMkLst>
        </pc:spChg>
        <pc:spChg chg="mod">
          <ac:chgData name="Li Youhuan" userId="31ef2ba0f36c268c" providerId="LiveId" clId="{6B6F2E9B-54F0-2548-8194-1580282D3BF1}" dt="2022-06-06T14:50:23.354" v="266" actId="478"/>
          <ac:spMkLst>
            <pc:docMk/>
            <pc:sldMk cId="557978122" sldId="358"/>
            <ac:spMk id="186" creationId="{D5E212D1-B7CA-40CD-AA5D-4529A4883C84}"/>
          </ac:spMkLst>
        </pc:spChg>
        <pc:spChg chg="mod">
          <ac:chgData name="Li Youhuan" userId="31ef2ba0f36c268c" providerId="LiveId" clId="{6B6F2E9B-54F0-2548-8194-1580282D3BF1}" dt="2022-06-06T14:50:23.354" v="266" actId="478"/>
          <ac:spMkLst>
            <pc:docMk/>
            <pc:sldMk cId="557978122" sldId="358"/>
            <ac:spMk id="187" creationId="{4B3FBA00-DA8F-4D71-BBA4-AB417A26CDA6}"/>
          </ac:spMkLst>
        </pc:spChg>
        <pc:spChg chg="mod">
          <ac:chgData name="Li Youhuan" userId="31ef2ba0f36c268c" providerId="LiveId" clId="{6B6F2E9B-54F0-2548-8194-1580282D3BF1}" dt="2022-06-06T14:50:23.354" v="266" actId="478"/>
          <ac:spMkLst>
            <pc:docMk/>
            <pc:sldMk cId="557978122" sldId="358"/>
            <ac:spMk id="188" creationId="{61A1B0E5-8B66-4C08-B16C-6B04EBD23CD8}"/>
          </ac:spMkLst>
        </pc:spChg>
        <pc:spChg chg="mod">
          <ac:chgData name="Li Youhuan" userId="31ef2ba0f36c268c" providerId="LiveId" clId="{6B6F2E9B-54F0-2548-8194-1580282D3BF1}" dt="2022-06-06T14:50:23.354" v="266" actId="478"/>
          <ac:spMkLst>
            <pc:docMk/>
            <pc:sldMk cId="557978122" sldId="358"/>
            <ac:spMk id="189" creationId="{B1E9F8C8-0672-432C-BBB4-834048602AB0}"/>
          </ac:spMkLst>
        </pc:spChg>
        <pc:spChg chg="mod">
          <ac:chgData name="Li Youhuan" userId="31ef2ba0f36c268c" providerId="LiveId" clId="{6B6F2E9B-54F0-2548-8194-1580282D3BF1}" dt="2022-06-06T14:50:23.354" v="266" actId="478"/>
          <ac:spMkLst>
            <pc:docMk/>
            <pc:sldMk cId="557978122" sldId="358"/>
            <ac:spMk id="190" creationId="{288A93A3-30CA-4D0D-98F0-D57803BCF6B7}"/>
          </ac:spMkLst>
        </pc:spChg>
        <pc:spChg chg="mod">
          <ac:chgData name="Li Youhuan" userId="31ef2ba0f36c268c" providerId="LiveId" clId="{6B6F2E9B-54F0-2548-8194-1580282D3BF1}" dt="2022-06-06T14:50:23.354" v="266" actId="478"/>
          <ac:spMkLst>
            <pc:docMk/>
            <pc:sldMk cId="557978122" sldId="358"/>
            <ac:spMk id="196" creationId="{EE9B6099-9EF3-4FFD-8309-C912F39AE237}"/>
          </ac:spMkLst>
        </pc:spChg>
        <pc:spChg chg="mod">
          <ac:chgData name="Li Youhuan" userId="31ef2ba0f36c268c" providerId="LiveId" clId="{6B6F2E9B-54F0-2548-8194-1580282D3BF1}" dt="2022-06-06T14:50:23.354" v="266" actId="478"/>
          <ac:spMkLst>
            <pc:docMk/>
            <pc:sldMk cId="557978122" sldId="358"/>
            <ac:spMk id="197" creationId="{2B0AB6B4-1247-4936-9D7B-90B8E167E338}"/>
          </ac:spMkLst>
        </pc:spChg>
        <pc:spChg chg="mod">
          <ac:chgData name="Li Youhuan" userId="31ef2ba0f36c268c" providerId="LiveId" clId="{6B6F2E9B-54F0-2548-8194-1580282D3BF1}" dt="2022-06-06T14:50:23.354" v="266" actId="478"/>
          <ac:spMkLst>
            <pc:docMk/>
            <pc:sldMk cId="557978122" sldId="358"/>
            <ac:spMk id="198" creationId="{D23D30F3-9A22-433A-89C4-EBDFDFBE7C96}"/>
          </ac:spMkLst>
        </pc:spChg>
        <pc:spChg chg="mod">
          <ac:chgData name="Li Youhuan" userId="31ef2ba0f36c268c" providerId="LiveId" clId="{6B6F2E9B-54F0-2548-8194-1580282D3BF1}" dt="2022-06-06T14:50:23.354" v="266" actId="478"/>
          <ac:spMkLst>
            <pc:docMk/>
            <pc:sldMk cId="557978122" sldId="358"/>
            <ac:spMk id="202" creationId="{B8F7C514-E6F7-4037-9EB9-4FC1BFF51C08}"/>
          </ac:spMkLst>
        </pc:spChg>
        <pc:spChg chg="mod">
          <ac:chgData name="Li Youhuan" userId="31ef2ba0f36c268c" providerId="LiveId" clId="{6B6F2E9B-54F0-2548-8194-1580282D3BF1}" dt="2022-06-06T14:50:23.354" v="266" actId="478"/>
          <ac:spMkLst>
            <pc:docMk/>
            <pc:sldMk cId="557978122" sldId="358"/>
            <ac:spMk id="204" creationId="{84351BD6-85DB-4100-8F8B-02669F10B595}"/>
          </ac:spMkLst>
        </pc:spChg>
        <pc:spChg chg="mod">
          <ac:chgData name="Li Youhuan" userId="31ef2ba0f36c268c" providerId="LiveId" clId="{6B6F2E9B-54F0-2548-8194-1580282D3BF1}" dt="2022-06-06T14:50:23.354" v="266" actId="478"/>
          <ac:spMkLst>
            <pc:docMk/>
            <pc:sldMk cId="557978122" sldId="358"/>
            <ac:spMk id="206" creationId="{209E0A7A-1614-4107-9C7D-B817403B58C9}"/>
          </ac:spMkLst>
        </pc:spChg>
        <pc:spChg chg="mod">
          <ac:chgData name="Li Youhuan" userId="31ef2ba0f36c268c" providerId="LiveId" clId="{6B6F2E9B-54F0-2548-8194-1580282D3BF1}" dt="2022-06-06T14:50:23.354" v="266" actId="478"/>
          <ac:spMkLst>
            <pc:docMk/>
            <pc:sldMk cId="557978122" sldId="358"/>
            <ac:spMk id="207" creationId="{65383990-2895-4D01-8029-1D156C6B34E9}"/>
          </ac:spMkLst>
        </pc:spChg>
        <pc:spChg chg="mod">
          <ac:chgData name="Li Youhuan" userId="31ef2ba0f36c268c" providerId="LiveId" clId="{6B6F2E9B-54F0-2548-8194-1580282D3BF1}" dt="2022-06-06T14:50:23.354" v="266" actId="478"/>
          <ac:spMkLst>
            <pc:docMk/>
            <pc:sldMk cId="557978122" sldId="358"/>
            <ac:spMk id="208" creationId="{E5BDF14C-01B5-468C-946D-2786B062A640}"/>
          </ac:spMkLst>
        </pc:spChg>
        <pc:spChg chg="mod">
          <ac:chgData name="Li Youhuan" userId="31ef2ba0f36c268c" providerId="LiveId" clId="{6B6F2E9B-54F0-2548-8194-1580282D3BF1}" dt="2022-06-06T14:50:23.354" v="266" actId="478"/>
          <ac:spMkLst>
            <pc:docMk/>
            <pc:sldMk cId="557978122" sldId="358"/>
            <ac:spMk id="209" creationId="{256CDD49-EF7E-4544-B8A4-B8A0D909841F}"/>
          </ac:spMkLst>
        </pc:spChg>
        <pc:spChg chg="mod">
          <ac:chgData name="Li Youhuan" userId="31ef2ba0f36c268c" providerId="LiveId" clId="{6B6F2E9B-54F0-2548-8194-1580282D3BF1}" dt="2022-06-06T14:50:23.354" v="266" actId="478"/>
          <ac:spMkLst>
            <pc:docMk/>
            <pc:sldMk cId="557978122" sldId="358"/>
            <ac:spMk id="210" creationId="{006D13FB-D315-446B-A43D-523898B79383}"/>
          </ac:spMkLst>
        </pc:spChg>
        <pc:spChg chg="mod">
          <ac:chgData name="Li Youhuan" userId="31ef2ba0f36c268c" providerId="LiveId" clId="{6B6F2E9B-54F0-2548-8194-1580282D3BF1}" dt="2022-06-06T14:50:23.354" v="266" actId="478"/>
          <ac:spMkLst>
            <pc:docMk/>
            <pc:sldMk cId="557978122" sldId="358"/>
            <ac:spMk id="211" creationId="{A6B087A5-07FE-40CA-86D4-26C5DAD1DC11}"/>
          </ac:spMkLst>
        </pc:spChg>
        <pc:spChg chg="mod">
          <ac:chgData name="Li Youhuan" userId="31ef2ba0f36c268c" providerId="LiveId" clId="{6B6F2E9B-54F0-2548-8194-1580282D3BF1}" dt="2022-06-06T14:50:23.354" v="266" actId="478"/>
          <ac:spMkLst>
            <pc:docMk/>
            <pc:sldMk cId="557978122" sldId="358"/>
            <ac:spMk id="212" creationId="{6BFBF106-E079-4F4A-937B-BA2BB7232A22}"/>
          </ac:spMkLst>
        </pc:spChg>
        <pc:spChg chg="mod">
          <ac:chgData name="Li Youhuan" userId="31ef2ba0f36c268c" providerId="LiveId" clId="{6B6F2E9B-54F0-2548-8194-1580282D3BF1}" dt="2022-06-06T14:50:23.354" v="266" actId="478"/>
          <ac:spMkLst>
            <pc:docMk/>
            <pc:sldMk cId="557978122" sldId="358"/>
            <ac:spMk id="213" creationId="{EAB01D40-FDA7-4174-B0E5-EB11C2486335}"/>
          </ac:spMkLst>
        </pc:spChg>
        <pc:spChg chg="mod">
          <ac:chgData name="Li Youhuan" userId="31ef2ba0f36c268c" providerId="LiveId" clId="{6B6F2E9B-54F0-2548-8194-1580282D3BF1}" dt="2022-06-06T14:50:23.354" v="266" actId="478"/>
          <ac:spMkLst>
            <pc:docMk/>
            <pc:sldMk cId="557978122" sldId="358"/>
            <ac:spMk id="214" creationId="{E6D9001C-7B4C-4D18-BD95-211E310E9B7C}"/>
          </ac:spMkLst>
        </pc:spChg>
        <pc:spChg chg="mod">
          <ac:chgData name="Li Youhuan" userId="31ef2ba0f36c268c" providerId="LiveId" clId="{6B6F2E9B-54F0-2548-8194-1580282D3BF1}" dt="2022-06-06T14:50:23.354" v="266" actId="478"/>
          <ac:spMkLst>
            <pc:docMk/>
            <pc:sldMk cId="557978122" sldId="358"/>
            <ac:spMk id="215" creationId="{04A78F47-24D5-439A-8904-C27BAC26476F}"/>
          </ac:spMkLst>
        </pc:spChg>
        <pc:spChg chg="mod">
          <ac:chgData name="Li Youhuan" userId="31ef2ba0f36c268c" providerId="LiveId" clId="{6B6F2E9B-54F0-2548-8194-1580282D3BF1}" dt="2022-06-06T14:50:23.354" v="266" actId="478"/>
          <ac:spMkLst>
            <pc:docMk/>
            <pc:sldMk cId="557978122" sldId="358"/>
            <ac:spMk id="216" creationId="{2ABAADAD-1EC4-4638-9750-230FCA9CFECF}"/>
          </ac:spMkLst>
        </pc:spChg>
        <pc:spChg chg="mod">
          <ac:chgData name="Li Youhuan" userId="31ef2ba0f36c268c" providerId="LiveId" clId="{6B6F2E9B-54F0-2548-8194-1580282D3BF1}" dt="2022-06-06T14:50:23.354" v="266" actId="478"/>
          <ac:spMkLst>
            <pc:docMk/>
            <pc:sldMk cId="557978122" sldId="358"/>
            <ac:spMk id="217" creationId="{9E7241F3-3B0D-405D-A735-A1C42BD5DA67}"/>
          </ac:spMkLst>
        </pc:spChg>
        <pc:spChg chg="mod">
          <ac:chgData name="Li Youhuan" userId="31ef2ba0f36c268c" providerId="LiveId" clId="{6B6F2E9B-54F0-2548-8194-1580282D3BF1}" dt="2022-06-06T14:50:23.354" v="266" actId="478"/>
          <ac:spMkLst>
            <pc:docMk/>
            <pc:sldMk cId="557978122" sldId="358"/>
            <ac:spMk id="218" creationId="{338BF86C-990B-4F3B-9009-B4E82DC276D1}"/>
          </ac:spMkLst>
        </pc:spChg>
        <pc:spChg chg="mod">
          <ac:chgData name="Li Youhuan" userId="31ef2ba0f36c268c" providerId="LiveId" clId="{6B6F2E9B-54F0-2548-8194-1580282D3BF1}" dt="2022-06-06T14:50:23.354" v="266" actId="478"/>
          <ac:spMkLst>
            <pc:docMk/>
            <pc:sldMk cId="557978122" sldId="358"/>
            <ac:spMk id="219" creationId="{CC080198-42D2-40C8-9D41-E1506F83282C}"/>
          </ac:spMkLst>
        </pc:spChg>
        <pc:spChg chg="mod">
          <ac:chgData name="Li Youhuan" userId="31ef2ba0f36c268c" providerId="LiveId" clId="{6B6F2E9B-54F0-2548-8194-1580282D3BF1}" dt="2022-06-06T14:50:23.354" v="266" actId="478"/>
          <ac:spMkLst>
            <pc:docMk/>
            <pc:sldMk cId="557978122" sldId="358"/>
            <ac:spMk id="220" creationId="{6AE3CC5C-DCD5-4593-94B4-F3A8C6565210}"/>
          </ac:spMkLst>
        </pc:spChg>
        <pc:spChg chg="mod">
          <ac:chgData name="Li Youhuan" userId="31ef2ba0f36c268c" providerId="LiveId" clId="{6B6F2E9B-54F0-2548-8194-1580282D3BF1}" dt="2022-06-06T14:50:23.354" v="266" actId="478"/>
          <ac:spMkLst>
            <pc:docMk/>
            <pc:sldMk cId="557978122" sldId="358"/>
            <ac:spMk id="221" creationId="{40A631AE-AF0A-4C81-8F13-251E85DFC33A}"/>
          </ac:spMkLst>
        </pc:spChg>
        <pc:spChg chg="mod">
          <ac:chgData name="Li Youhuan" userId="31ef2ba0f36c268c" providerId="LiveId" clId="{6B6F2E9B-54F0-2548-8194-1580282D3BF1}" dt="2022-06-06T14:50:23.354" v="266" actId="478"/>
          <ac:spMkLst>
            <pc:docMk/>
            <pc:sldMk cId="557978122" sldId="358"/>
            <ac:spMk id="222" creationId="{FD6283C5-F4D8-4A20-A008-A4DA8B41ADF1}"/>
          </ac:spMkLst>
        </pc:spChg>
        <pc:spChg chg="mod">
          <ac:chgData name="Li Youhuan" userId="31ef2ba0f36c268c" providerId="LiveId" clId="{6B6F2E9B-54F0-2548-8194-1580282D3BF1}" dt="2022-06-06T14:50:23.354" v="266" actId="478"/>
          <ac:spMkLst>
            <pc:docMk/>
            <pc:sldMk cId="557978122" sldId="358"/>
            <ac:spMk id="223" creationId="{C792BD62-DE39-431C-AA82-76FFBB42DDF2}"/>
          </ac:spMkLst>
        </pc:spChg>
        <pc:spChg chg="mod">
          <ac:chgData name="Li Youhuan" userId="31ef2ba0f36c268c" providerId="LiveId" clId="{6B6F2E9B-54F0-2548-8194-1580282D3BF1}" dt="2022-06-06T14:50:23.354" v="266" actId="478"/>
          <ac:spMkLst>
            <pc:docMk/>
            <pc:sldMk cId="557978122" sldId="358"/>
            <ac:spMk id="224" creationId="{1C4D7580-506C-4960-9B06-92C35F7E5D53}"/>
          </ac:spMkLst>
        </pc:spChg>
        <pc:spChg chg="mod">
          <ac:chgData name="Li Youhuan" userId="31ef2ba0f36c268c" providerId="LiveId" clId="{6B6F2E9B-54F0-2548-8194-1580282D3BF1}" dt="2022-06-06T14:50:23.354" v="266" actId="478"/>
          <ac:spMkLst>
            <pc:docMk/>
            <pc:sldMk cId="557978122" sldId="358"/>
            <ac:spMk id="225" creationId="{121E6B5A-1AAB-49F2-A26B-0AC49BD9F1CC}"/>
          </ac:spMkLst>
        </pc:spChg>
        <pc:spChg chg="mod">
          <ac:chgData name="Li Youhuan" userId="31ef2ba0f36c268c" providerId="LiveId" clId="{6B6F2E9B-54F0-2548-8194-1580282D3BF1}" dt="2022-06-06T14:50:23.354" v="266" actId="478"/>
          <ac:spMkLst>
            <pc:docMk/>
            <pc:sldMk cId="557978122" sldId="358"/>
            <ac:spMk id="226" creationId="{94C473A2-9AEF-460C-A8E8-0D70A3051278}"/>
          </ac:spMkLst>
        </pc:spChg>
        <pc:spChg chg="mod">
          <ac:chgData name="Li Youhuan" userId="31ef2ba0f36c268c" providerId="LiveId" clId="{6B6F2E9B-54F0-2548-8194-1580282D3BF1}" dt="2022-06-06T14:50:23.354" v="266" actId="478"/>
          <ac:spMkLst>
            <pc:docMk/>
            <pc:sldMk cId="557978122" sldId="358"/>
            <ac:spMk id="227" creationId="{AAEC3BBE-86AF-4027-A145-4E2E0786CFA4}"/>
          </ac:spMkLst>
        </pc:spChg>
        <pc:spChg chg="mod">
          <ac:chgData name="Li Youhuan" userId="31ef2ba0f36c268c" providerId="LiveId" clId="{6B6F2E9B-54F0-2548-8194-1580282D3BF1}" dt="2022-06-06T14:50:23.354" v="266" actId="478"/>
          <ac:spMkLst>
            <pc:docMk/>
            <pc:sldMk cId="557978122" sldId="358"/>
            <ac:spMk id="228" creationId="{D91C2448-DAF1-44F6-A440-72D3B2A9F42D}"/>
          </ac:spMkLst>
        </pc:spChg>
        <pc:spChg chg="mod">
          <ac:chgData name="Li Youhuan" userId="31ef2ba0f36c268c" providerId="LiveId" clId="{6B6F2E9B-54F0-2548-8194-1580282D3BF1}" dt="2022-06-06T14:50:23.354" v="266" actId="478"/>
          <ac:spMkLst>
            <pc:docMk/>
            <pc:sldMk cId="557978122" sldId="358"/>
            <ac:spMk id="229" creationId="{0FF989D9-7E6E-46DC-A30F-E0C55C89C3D7}"/>
          </ac:spMkLst>
        </pc:spChg>
        <pc:spChg chg="mod">
          <ac:chgData name="Li Youhuan" userId="31ef2ba0f36c268c" providerId="LiveId" clId="{6B6F2E9B-54F0-2548-8194-1580282D3BF1}" dt="2022-06-06T14:50:23.354" v="266" actId="478"/>
          <ac:spMkLst>
            <pc:docMk/>
            <pc:sldMk cId="557978122" sldId="358"/>
            <ac:spMk id="230" creationId="{CE9AA956-C7BC-4FDA-AB71-522194338CB3}"/>
          </ac:spMkLst>
        </pc:spChg>
        <pc:spChg chg="mod">
          <ac:chgData name="Li Youhuan" userId="31ef2ba0f36c268c" providerId="LiveId" clId="{6B6F2E9B-54F0-2548-8194-1580282D3BF1}" dt="2022-06-06T14:50:23.354" v="266" actId="478"/>
          <ac:spMkLst>
            <pc:docMk/>
            <pc:sldMk cId="557978122" sldId="358"/>
            <ac:spMk id="231" creationId="{FC8ECBEF-395A-48EB-9B36-6A8AA25AB1E8}"/>
          </ac:spMkLst>
        </pc:spChg>
        <pc:spChg chg="mod">
          <ac:chgData name="Li Youhuan" userId="31ef2ba0f36c268c" providerId="LiveId" clId="{6B6F2E9B-54F0-2548-8194-1580282D3BF1}" dt="2022-06-06T14:50:23.354" v="266" actId="478"/>
          <ac:spMkLst>
            <pc:docMk/>
            <pc:sldMk cId="557978122" sldId="358"/>
            <ac:spMk id="232" creationId="{5D220CB2-18BC-491F-B824-E57D1C78ADF0}"/>
          </ac:spMkLst>
        </pc:spChg>
        <pc:spChg chg="mod">
          <ac:chgData name="Li Youhuan" userId="31ef2ba0f36c268c" providerId="LiveId" clId="{6B6F2E9B-54F0-2548-8194-1580282D3BF1}" dt="2022-06-06T14:50:23.354" v="266" actId="478"/>
          <ac:spMkLst>
            <pc:docMk/>
            <pc:sldMk cId="557978122" sldId="358"/>
            <ac:spMk id="233" creationId="{20C6382E-A79C-4B1E-BC60-97883356574A}"/>
          </ac:spMkLst>
        </pc:spChg>
        <pc:spChg chg="mod">
          <ac:chgData name="Li Youhuan" userId="31ef2ba0f36c268c" providerId="LiveId" clId="{6B6F2E9B-54F0-2548-8194-1580282D3BF1}" dt="2022-06-06T14:50:23.354" v="266" actId="478"/>
          <ac:spMkLst>
            <pc:docMk/>
            <pc:sldMk cId="557978122" sldId="358"/>
            <ac:spMk id="234" creationId="{03D810CF-57E3-4091-8F94-3D5388E30AEF}"/>
          </ac:spMkLst>
        </pc:spChg>
        <pc:spChg chg="mod">
          <ac:chgData name="Li Youhuan" userId="31ef2ba0f36c268c" providerId="LiveId" clId="{6B6F2E9B-54F0-2548-8194-1580282D3BF1}" dt="2022-06-06T14:50:23.354" v="266" actId="478"/>
          <ac:spMkLst>
            <pc:docMk/>
            <pc:sldMk cId="557978122" sldId="358"/>
            <ac:spMk id="235" creationId="{B367684C-F065-4CFD-9997-46A5E96ABE42}"/>
          </ac:spMkLst>
        </pc:spChg>
        <pc:spChg chg="mod">
          <ac:chgData name="Li Youhuan" userId="31ef2ba0f36c268c" providerId="LiveId" clId="{6B6F2E9B-54F0-2548-8194-1580282D3BF1}" dt="2022-06-06T14:50:23.354" v="266" actId="478"/>
          <ac:spMkLst>
            <pc:docMk/>
            <pc:sldMk cId="557978122" sldId="358"/>
            <ac:spMk id="236" creationId="{B8250DB8-5D7C-4232-A4E8-C8DCE5BEC047}"/>
          </ac:spMkLst>
        </pc:spChg>
        <pc:spChg chg="mod">
          <ac:chgData name="Li Youhuan" userId="31ef2ba0f36c268c" providerId="LiveId" clId="{6B6F2E9B-54F0-2548-8194-1580282D3BF1}" dt="2022-06-06T14:50:23.354" v="266" actId="478"/>
          <ac:spMkLst>
            <pc:docMk/>
            <pc:sldMk cId="557978122" sldId="358"/>
            <ac:spMk id="237" creationId="{2124BF4E-9255-4294-81A8-E4BC807600F4}"/>
          </ac:spMkLst>
        </pc:spChg>
        <pc:spChg chg="mod">
          <ac:chgData name="Li Youhuan" userId="31ef2ba0f36c268c" providerId="LiveId" clId="{6B6F2E9B-54F0-2548-8194-1580282D3BF1}" dt="2022-06-06T14:50:23.354" v="266" actId="478"/>
          <ac:spMkLst>
            <pc:docMk/>
            <pc:sldMk cId="557978122" sldId="358"/>
            <ac:spMk id="238" creationId="{5FC5B09D-A181-4451-85D8-5E434F981398}"/>
          </ac:spMkLst>
        </pc:spChg>
        <pc:spChg chg="mod">
          <ac:chgData name="Li Youhuan" userId="31ef2ba0f36c268c" providerId="LiveId" clId="{6B6F2E9B-54F0-2548-8194-1580282D3BF1}" dt="2022-06-06T14:50:23.354" v="266" actId="478"/>
          <ac:spMkLst>
            <pc:docMk/>
            <pc:sldMk cId="557978122" sldId="358"/>
            <ac:spMk id="239" creationId="{3367975B-5C0F-4D4B-96C2-39AB781E9259}"/>
          </ac:spMkLst>
        </pc:spChg>
        <pc:spChg chg="mod">
          <ac:chgData name="Li Youhuan" userId="31ef2ba0f36c268c" providerId="LiveId" clId="{6B6F2E9B-54F0-2548-8194-1580282D3BF1}" dt="2022-06-06T14:50:23.354" v="266" actId="478"/>
          <ac:spMkLst>
            <pc:docMk/>
            <pc:sldMk cId="557978122" sldId="358"/>
            <ac:spMk id="240" creationId="{06C16195-2724-4624-A23B-17E37E48D4F0}"/>
          </ac:spMkLst>
        </pc:spChg>
        <pc:spChg chg="mod">
          <ac:chgData name="Li Youhuan" userId="31ef2ba0f36c268c" providerId="LiveId" clId="{6B6F2E9B-54F0-2548-8194-1580282D3BF1}" dt="2022-06-06T14:50:23.354" v="266" actId="478"/>
          <ac:spMkLst>
            <pc:docMk/>
            <pc:sldMk cId="557978122" sldId="358"/>
            <ac:spMk id="241" creationId="{FC52EDF5-0FEA-46A0-A3A2-F44F0B27512B}"/>
          </ac:spMkLst>
        </pc:spChg>
        <pc:spChg chg="mod">
          <ac:chgData name="Li Youhuan" userId="31ef2ba0f36c268c" providerId="LiveId" clId="{6B6F2E9B-54F0-2548-8194-1580282D3BF1}" dt="2022-06-06T14:50:23.354" v="266" actId="478"/>
          <ac:spMkLst>
            <pc:docMk/>
            <pc:sldMk cId="557978122" sldId="358"/>
            <ac:spMk id="242" creationId="{50BAF065-EA47-423E-9730-4F81D0CB21B4}"/>
          </ac:spMkLst>
        </pc:spChg>
        <pc:spChg chg="mod">
          <ac:chgData name="Li Youhuan" userId="31ef2ba0f36c268c" providerId="LiveId" clId="{6B6F2E9B-54F0-2548-8194-1580282D3BF1}" dt="2022-06-06T14:50:23.354" v="266" actId="478"/>
          <ac:spMkLst>
            <pc:docMk/>
            <pc:sldMk cId="557978122" sldId="358"/>
            <ac:spMk id="243" creationId="{1271AAA8-ACFE-48A3-B468-BBA36C481DD3}"/>
          </ac:spMkLst>
        </pc:spChg>
        <pc:spChg chg="mod">
          <ac:chgData name="Li Youhuan" userId="31ef2ba0f36c268c" providerId="LiveId" clId="{6B6F2E9B-54F0-2548-8194-1580282D3BF1}" dt="2022-06-06T14:50:23.354" v="266" actId="478"/>
          <ac:spMkLst>
            <pc:docMk/>
            <pc:sldMk cId="557978122" sldId="358"/>
            <ac:spMk id="244" creationId="{DB0F5478-2553-4064-B2F7-254B3669426D}"/>
          </ac:spMkLst>
        </pc:spChg>
        <pc:spChg chg="mod">
          <ac:chgData name="Li Youhuan" userId="31ef2ba0f36c268c" providerId="LiveId" clId="{6B6F2E9B-54F0-2548-8194-1580282D3BF1}" dt="2022-06-06T14:50:23.354" v="266" actId="478"/>
          <ac:spMkLst>
            <pc:docMk/>
            <pc:sldMk cId="557978122" sldId="358"/>
            <ac:spMk id="245" creationId="{CC1FEB25-A2C2-403A-AFC9-E485EDCE7434}"/>
          </ac:spMkLst>
        </pc:spChg>
        <pc:spChg chg="mod">
          <ac:chgData name="Li Youhuan" userId="31ef2ba0f36c268c" providerId="LiveId" clId="{6B6F2E9B-54F0-2548-8194-1580282D3BF1}" dt="2022-06-06T14:50:23.354" v="266" actId="478"/>
          <ac:spMkLst>
            <pc:docMk/>
            <pc:sldMk cId="557978122" sldId="358"/>
            <ac:spMk id="246" creationId="{10453725-7D20-4C3E-9DC4-30EEAAB23C0C}"/>
          </ac:spMkLst>
        </pc:spChg>
        <pc:spChg chg="mod">
          <ac:chgData name="Li Youhuan" userId="31ef2ba0f36c268c" providerId="LiveId" clId="{6B6F2E9B-54F0-2548-8194-1580282D3BF1}" dt="2022-06-06T14:50:23.354" v="266" actId="478"/>
          <ac:spMkLst>
            <pc:docMk/>
            <pc:sldMk cId="557978122" sldId="358"/>
            <ac:spMk id="247" creationId="{5BE57CB3-5015-4056-A6E6-9E16A5400FE1}"/>
          </ac:spMkLst>
        </pc:spChg>
        <pc:spChg chg="mod">
          <ac:chgData name="Li Youhuan" userId="31ef2ba0f36c268c" providerId="LiveId" clId="{6B6F2E9B-54F0-2548-8194-1580282D3BF1}" dt="2022-06-06T14:50:23.354" v="266" actId="478"/>
          <ac:spMkLst>
            <pc:docMk/>
            <pc:sldMk cId="557978122" sldId="358"/>
            <ac:spMk id="248" creationId="{1884C817-8D13-4FD0-9FE2-B327AE64CC8D}"/>
          </ac:spMkLst>
        </pc:spChg>
        <pc:spChg chg="mod">
          <ac:chgData name="Li Youhuan" userId="31ef2ba0f36c268c" providerId="LiveId" clId="{6B6F2E9B-54F0-2548-8194-1580282D3BF1}" dt="2022-06-06T14:50:23.354" v="266" actId="478"/>
          <ac:spMkLst>
            <pc:docMk/>
            <pc:sldMk cId="557978122" sldId="358"/>
            <ac:spMk id="249" creationId="{6F8A3C90-D185-4B3D-8212-44B859884F44}"/>
          </ac:spMkLst>
        </pc:spChg>
        <pc:spChg chg="mod">
          <ac:chgData name="Li Youhuan" userId="31ef2ba0f36c268c" providerId="LiveId" clId="{6B6F2E9B-54F0-2548-8194-1580282D3BF1}" dt="2022-06-06T14:50:23.354" v="266" actId="478"/>
          <ac:spMkLst>
            <pc:docMk/>
            <pc:sldMk cId="557978122" sldId="358"/>
            <ac:spMk id="250" creationId="{A54C69D0-1FE8-4701-B065-A56524C42364}"/>
          </ac:spMkLst>
        </pc:spChg>
        <pc:spChg chg="mod">
          <ac:chgData name="Li Youhuan" userId="31ef2ba0f36c268c" providerId="LiveId" clId="{6B6F2E9B-54F0-2548-8194-1580282D3BF1}" dt="2022-06-06T14:50:23.354" v="266" actId="478"/>
          <ac:spMkLst>
            <pc:docMk/>
            <pc:sldMk cId="557978122" sldId="358"/>
            <ac:spMk id="251" creationId="{6CE8EF8E-0E3C-4C1D-8CF3-26CE8ADD3CC6}"/>
          </ac:spMkLst>
        </pc:spChg>
        <pc:spChg chg="mod">
          <ac:chgData name="Li Youhuan" userId="31ef2ba0f36c268c" providerId="LiveId" clId="{6B6F2E9B-54F0-2548-8194-1580282D3BF1}" dt="2022-06-06T14:50:23.354" v="266" actId="478"/>
          <ac:spMkLst>
            <pc:docMk/>
            <pc:sldMk cId="557978122" sldId="358"/>
            <ac:spMk id="252" creationId="{6A9672B6-41D7-4C76-BCE2-C69CF191F6F2}"/>
          </ac:spMkLst>
        </pc:spChg>
        <pc:spChg chg="mod">
          <ac:chgData name="Li Youhuan" userId="31ef2ba0f36c268c" providerId="LiveId" clId="{6B6F2E9B-54F0-2548-8194-1580282D3BF1}" dt="2022-06-06T14:50:23.354" v="266" actId="478"/>
          <ac:spMkLst>
            <pc:docMk/>
            <pc:sldMk cId="557978122" sldId="358"/>
            <ac:spMk id="253" creationId="{A2955B1B-AE76-42CC-9A84-824E6D6CCD7E}"/>
          </ac:spMkLst>
        </pc:spChg>
        <pc:spChg chg="mod">
          <ac:chgData name="Li Youhuan" userId="31ef2ba0f36c268c" providerId="LiveId" clId="{6B6F2E9B-54F0-2548-8194-1580282D3BF1}" dt="2022-06-06T14:50:23.354" v="266" actId="478"/>
          <ac:spMkLst>
            <pc:docMk/>
            <pc:sldMk cId="557978122" sldId="358"/>
            <ac:spMk id="254" creationId="{A8E72185-B73B-480E-B554-6E70F1831B67}"/>
          </ac:spMkLst>
        </pc:spChg>
        <pc:spChg chg="mod">
          <ac:chgData name="Li Youhuan" userId="31ef2ba0f36c268c" providerId="LiveId" clId="{6B6F2E9B-54F0-2548-8194-1580282D3BF1}" dt="2022-06-06T14:50:23.354" v="266" actId="478"/>
          <ac:spMkLst>
            <pc:docMk/>
            <pc:sldMk cId="557978122" sldId="358"/>
            <ac:spMk id="255" creationId="{543C189C-DA6E-47E6-8B3C-04E711028420}"/>
          </ac:spMkLst>
        </pc:spChg>
        <pc:spChg chg="mod">
          <ac:chgData name="Li Youhuan" userId="31ef2ba0f36c268c" providerId="LiveId" clId="{6B6F2E9B-54F0-2548-8194-1580282D3BF1}" dt="2022-06-06T14:50:23.354" v="266" actId="478"/>
          <ac:spMkLst>
            <pc:docMk/>
            <pc:sldMk cId="557978122" sldId="358"/>
            <ac:spMk id="256" creationId="{0B34D4A6-5E71-43D6-8386-16AED84D91FC}"/>
          </ac:spMkLst>
        </pc:spChg>
        <pc:spChg chg="mod">
          <ac:chgData name="Li Youhuan" userId="31ef2ba0f36c268c" providerId="LiveId" clId="{6B6F2E9B-54F0-2548-8194-1580282D3BF1}" dt="2022-06-06T14:50:23.354" v="266" actId="478"/>
          <ac:spMkLst>
            <pc:docMk/>
            <pc:sldMk cId="557978122" sldId="358"/>
            <ac:spMk id="257" creationId="{E37EFDAE-5A24-4E8E-B533-233DF865EEF9}"/>
          </ac:spMkLst>
        </pc:spChg>
        <pc:spChg chg="mod">
          <ac:chgData name="Li Youhuan" userId="31ef2ba0f36c268c" providerId="LiveId" clId="{6B6F2E9B-54F0-2548-8194-1580282D3BF1}" dt="2022-06-06T14:50:23.354" v="266" actId="478"/>
          <ac:spMkLst>
            <pc:docMk/>
            <pc:sldMk cId="557978122" sldId="358"/>
            <ac:spMk id="258" creationId="{92D42FFB-3477-4B86-99CC-CF4828EDBFE0}"/>
          </ac:spMkLst>
        </pc:spChg>
        <pc:spChg chg="mod">
          <ac:chgData name="Li Youhuan" userId="31ef2ba0f36c268c" providerId="LiveId" clId="{6B6F2E9B-54F0-2548-8194-1580282D3BF1}" dt="2022-06-06T14:50:23.354" v="266" actId="478"/>
          <ac:spMkLst>
            <pc:docMk/>
            <pc:sldMk cId="557978122" sldId="358"/>
            <ac:spMk id="259" creationId="{D7407052-8E40-4ACC-A383-80ECFCF96BD5}"/>
          </ac:spMkLst>
        </pc:spChg>
        <pc:spChg chg="mod">
          <ac:chgData name="Li Youhuan" userId="31ef2ba0f36c268c" providerId="LiveId" clId="{6B6F2E9B-54F0-2548-8194-1580282D3BF1}" dt="2022-06-06T14:50:23.354" v="266" actId="478"/>
          <ac:spMkLst>
            <pc:docMk/>
            <pc:sldMk cId="557978122" sldId="358"/>
            <ac:spMk id="260" creationId="{9C5A5B60-78C1-4DBE-8426-6545305C88C0}"/>
          </ac:spMkLst>
        </pc:spChg>
        <pc:spChg chg="mod">
          <ac:chgData name="Li Youhuan" userId="31ef2ba0f36c268c" providerId="LiveId" clId="{6B6F2E9B-54F0-2548-8194-1580282D3BF1}" dt="2022-06-06T14:50:23.354" v="266" actId="478"/>
          <ac:spMkLst>
            <pc:docMk/>
            <pc:sldMk cId="557978122" sldId="358"/>
            <ac:spMk id="261" creationId="{E57DCB66-FEF0-47B3-AD4A-17AF09E0549A}"/>
          </ac:spMkLst>
        </pc:spChg>
        <pc:spChg chg="mod">
          <ac:chgData name="Li Youhuan" userId="31ef2ba0f36c268c" providerId="LiveId" clId="{6B6F2E9B-54F0-2548-8194-1580282D3BF1}" dt="2022-06-06T14:50:23.354" v="266" actId="478"/>
          <ac:spMkLst>
            <pc:docMk/>
            <pc:sldMk cId="557978122" sldId="358"/>
            <ac:spMk id="262" creationId="{6086E0EC-DC33-47EE-8B20-7CC2EF1F3781}"/>
          </ac:spMkLst>
        </pc:spChg>
        <pc:spChg chg="mod">
          <ac:chgData name="Li Youhuan" userId="31ef2ba0f36c268c" providerId="LiveId" clId="{6B6F2E9B-54F0-2548-8194-1580282D3BF1}" dt="2022-06-06T14:50:23.354" v="266" actId="478"/>
          <ac:spMkLst>
            <pc:docMk/>
            <pc:sldMk cId="557978122" sldId="358"/>
            <ac:spMk id="263" creationId="{28AFA13E-3CA3-40C4-9AC5-00A81117E970}"/>
          </ac:spMkLst>
        </pc:spChg>
        <pc:spChg chg="mod">
          <ac:chgData name="Li Youhuan" userId="31ef2ba0f36c268c" providerId="LiveId" clId="{6B6F2E9B-54F0-2548-8194-1580282D3BF1}" dt="2022-06-06T14:50:23.354" v="266" actId="478"/>
          <ac:spMkLst>
            <pc:docMk/>
            <pc:sldMk cId="557978122" sldId="358"/>
            <ac:spMk id="264" creationId="{E9161C4C-9F62-450C-BA04-14758365F516}"/>
          </ac:spMkLst>
        </pc:spChg>
        <pc:spChg chg="mod">
          <ac:chgData name="Li Youhuan" userId="31ef2ba0f36c268c" providerId="LiveId" clId="{6B6F2E9B-54F0-2548-8194-1580282D3BF1}" dt="2022-06-06T14:50:23.354" v="266" actId="478"/>
          <ac:spMkLst>
            <pc:docMk/>
            <pc:sldMk cId="557978122" sldId="358"/>
            <ac:spMk id="265" creationId="{16162CDC-7CA4-4F9F-9F16-53849BCA52D3}"/>
          </ac:spMkLst>
        </pc:spChg>
        <pc:spChg chg="mod">
          <ac:chgData name="Li Youhuan" userId="31ef2ba0f36c268c" providerId="LiveId" clId="{6B6F2E9B-54F0-2548-8194-1580282D3BF1}" dt="2022-06-06T14:50:23.354" v="266" actId="478"/>
          <ac:spMkLst>
            <pc:docMk/>
            <pc:sldMk cId="557978122" sldId="358"/>
            <ac:spMk id="266" creationId="{FE6DD7DE-A589-4D22-8493-7746361148CD}"/>
          </ac:spMkLst>
        </pc:spChg>
        <pc:spChg chg="mod">
          <ac:chgData name="Li Youhuan" userId="31ef2ba0f36c268c" providerId="LiveId" clId="{6B6F2E9B-54F0-2548-8194-1580282D3BF1}" dt="2022-06-06T14:50:23.354" v="266" actId="478"/>
          <ac:spMkLst>
            <pc:docMk/>
            <pc:sldMk cId="557978122" sldId="358"/>
            <ac:spMk id="267" creationId="{F16429F6-68C5-4B24-A347-C1304B971905}"/>
          </ac:spMkLst>
        </pc:spChg>
        <pc:spChg chg="mod">
          <ac:chgData name="Li Youhuan" userId="31ef2ba0f36c268c" providerId="LiveId" clId="{6B6F2E9B-54F0-2548-8194-1580282D3BF1}" dt="2022-06-06T14:50:23.354" v="266" actId="478"/>
          <ac:spMkLst>
            <pc:docMk/>
            <pc:sldMk cId="557978122" sldId="358"/>
            <ac:spMk id="268" creationId="{5D800E36-AC16-46D0-8634-75BB9808C50D}"/>
          </ac:spMkLst>
        </pc:spChg>
        <pc:spChg chg="mod">
          <ac:chgData name="Li Youhuan" userId="31ef2ba0f36c268c" providerId="LiveId" clId="{6B6F2E9B-54F0-2548-8194-1580282D3BF1}" dt="2022-06-06T14:50:23.354" v="266" actId="478"/>
          <ac:spMkLst>
            <pc:docMk/>
            <pc:sldMk cId="557978122" sldId="358"/>
            <ac:spMk id="269" creationId="{5CC43600-39F4-419B-B054-75CBDE5D85FD}"/>
          </ac:spMkLst>
        </pc:spChg>
        <pc:spChg chg="mod">
          <ac:chgData name="Li Youhuan" userId="31ef2ba0f36c268c" providerId="LiveId" clId="{6B6F2E9B-54F0-2548-8194-1580282D3BF1}" dt="2022-06-06T14:50:23.354" v="266" actId="478"/>
          <ac:spMkLst>
            <pc:docMk/>
            <pc:sldMk cId="557978122" sldId="358"/>
            <ac:spMk id="270" creationId="{63D14266-3250-4D5E-8867-6CFD43B45400}"/>
          </ac:spMkLst>
        </pc:spChg>
        <pc:spChg chg="mod">
          <ac:chgData name="Li Youhuan" userId="31ef2ba0f36c268c" providerId="LiveId" clId="{6B6F2E9B-54F0-2548-8194-1580282D3BF1}" dt="2022-06-06T14:50:23.354" v="266" actId="478"/>
          <ac:spMkLst>
            <pc:docMk/>
            <pc:sldMk cId="557978122" sldId="358"/>
            <ac:spMk id="271" creationId="{BF04DE5A-1AD2-45BD-90C3-F0C004863629}"/>
          </ac:spMkLst>
        </pc:spChg>
        <pc:spChg chg="mod">
          <ac:chgData name="Li Youhuan" userId="31ef2ba0f36c268c" providerId="LiveId" clId="{6B6F2E9B-54F0-2548-8194-1580282D3BF1}" dt="2022-06-06T14:50:23.354" v="266" actId="478"/>
          <ac:spMkLst>
            <pc:docMk/>
            <pc:sldMk cId="557978122" sldId="358"/>
            <ac:spMk id="272" creationId="{894D548D-2476-46C6-8783-945F7B250017}"/>
          </ac:spMkLst>
        </pc:spChg>
        <pc:spChg chg="mod">
          <ac:chgData name="Li Youhuan" userId="31ef2ba0f36c268c" providerId="LiveId" clId="{6B6F2E9B-54F0-2548-8194-1580282D3BF1}" dt="2022-06-06T14:50:23.354" v="266" actId="478"/>
          <ac:spMkLst>
            <pc:docMk/>
            <pc:sldMk cId="557978122" sldId="358"/>
            <ac:spMk id="273" creationId="{FAE73605-7E69-41FC-8E0D-0F7DE86A7183}"/>
          </ac:spMkLst>
        </pc:spChg>
        <pc:spChg chg="mod">
          <ac:chgData name="Li Youhuan" userId="31ef2ba0f36c268c" providerId="LiveId" clId="{6B6F2E9B-54F0-2548-8194-1580282D3BF1}" dt="2022-06-06T14:50:23.354" v="266" actId="478"/>
          <ac:spMkLst>
            <pc:docMk/>
            <pc:sldMk cId="557978122" sldId="358"/>
            <ac:spMk id="274" creationId="{FA9D33D7-6DBA-4A8F-B313-175FC93FDDBB}"/>
          </ac:spMkLst>
        </pc:spChg>
        <pc:spChg chg="mod">
          <ac:chgData name="Li Youhuan" userId="31ef2ba0f36c268c" providerId="LiveId" clId="{6B6F2E9B-54F0-2548-8194-1580282D3BF1}" dt="2022-06-06T14:50:23.354" v="266" actId="478"/>
          <ac:spMkLst>
            <pc:docMk/>
            <pc:sldMk cId="557978122" sldId="358"/>
            <ac:spMk id="275" creationId="{57D908AF-30AA-4958-831A-693491CB98E6}"/>
          </ac:spMkLst>
        </pc:spChg>
        <pc:spChg chg="mod">
          <ac:chgData name="Li Youhuan" userId="31ef2ba0f36c268c" providerId="LiveId" clId="{6B6F2E9B-54F0-2548-8194-1580282D3BF1}" dt="2022-06-06T14:50:23.354" v="266" actId="478"/>
          <ac:spMkLst>
            <pc:docMk/>
            <pc:sldMk cId="557978122" sldId="358"/>
            <ac:spMk id="276" creationId="{953D14E2-4B40-4B87-8F8E-7B73C8C9614A}"/>
          </ac:spMkLst>
        </pc:spChg>
        <pc:spChg chg="mod">
          <ac:chgData name="Li Youhuan" userId="31ef2ba0f36c268c" providerId="LiveId" clId="{6B6F2E9B-54F0-2548-8194-1580282D3BF1}" dt="2022-06-06T14:50:23.354" v="266" actId="478"/>
          <ac:spMkLst>
            <pc:docMk/>
            <pc:sldMk cId="557978122" sldId="358"/>
            <ac:spMk id="277" creationId="{2C46FDDE-1A2A-4BC2-8297-F4E75341DD23}"/>
          </ac:spMkLst>
        </pc:spChg>
        <pc:spChg chg="mod">
          <ac:chgData name="Li Youhuan" userId="31ef2ba0f36c268c" providerId="LiveId" clId="{6B6F2E9B-54F0-2548-8194-1580282D3BF1}" dt="2022-06-06T14:50:23.354" v="266" actId="478"/>
          <ac:spMkLst>
            <pc:docMk/>
            <pc:sldMk cId="557978122" sldId="358"/>
            <ac:spMk id="278" creationId="{1916F751-E78A-44BC-B092-86CB4309F9F3}"/>
          </ac:spMkLst>
        </pc:spChg>
        <pc:spChg chg="mod">
          <ac:chgData name="Li Youhuan" userId="31ef2ba0f36c268c" providerId="LiveId" clId="{6B6F2E9B-54F0-2548-8194-1580282D3BF1}" dt="2022-06-06T14:50:23.354" v="266" actId="478"/>
          <ac:spMkLst>
            <pc:docMk/>
            <pc:sldMk cId="557978122" sldId="358"/>
            <ac:spMk id="279" creationId="{4A31368E-9F14-457C-9E53-965343791423}"/>
          </ac:spMkLst>
        </pc:spChg>
        <pc:spChg chg="mod">
          <ac:chgData name="Li Youhuan" userId="31ef2ba0f36c268c" providerId="LiveId" clId="{6B6F2E9B-54F0-2548-8194-1580282D3BF1}" dt="2022-06-06T14:50:23.354" v="266" actId="478"/>
          <ac:spMkLst>
            <pc:docMk/>
            <pc:sldMk cId="557978122" sldId="358"/>
            <ac:spMk id="280" creationId="{1B9B9523-9685-4979-88B8-CED6A19826A0}"/>
          </ac:spMkLst>
        </pc:spChg>
        <pc:spChg chg="mod">
          <ac:chgData name="Li Youhuan" userId="31ef2ba0f36c268c" providerId="LiveId" clId="{6B6F2E9B-54F0-2548-8194-1580282D3BF1}" dt="2022-06-06T14:50:23.354" v="266" actId="478"/>
          <ac:spMkLst>
            <pc:docMk/>
            <pc:sldMk cId="557978122" sldId="358"/>
            <ac:spMk id="281" creationId="{8444C2C4-D7B1-488A-9B2B-5BB1D47995C8}"/>
          </ac:spMkLst>
        </pc:spChg>
        <pc:spChg chg="mod">
          <ac:chgData name="Li Youhuan" userId="31ef2ba0f36c268c" providerId="LiveId" clId="{6B6F2E9B-54F0-2548-8194-1580282D3BF1}" dt="2022-06-06T14:50:23.354" v="266" actId="478"/>
          <ac:spMkLst>
            <pc:docMk/>
            <pc:sldMk cId="557978122" sldId="358"/>
            <ac:spMk id="282" creationId="{E6834A9E-2781-453D-BFC7-113B7E464945}"/>
          </ac:spMkLst>
        </pc:spChg>
        <pc:spChg chg="mod">
          <ac:chgData name="Li Youhuan" userId="31ef2ba0f36c268c" providerId="LiveId" clId="{6B6F2E9B-54F0-2548-8194-1580282D3BF1}" dt="2022-06-06T14:50:23.354" v="266" actId="478"/>
          <ac:spMkLst>
            <pc:docMk/>
            <pc:sldMk cId="557978122" sldId="358"/>
            <ac:spMk id="283" creationId="{0940DE8B-9DBC-418A-ADE1-8ACE7948AA2A}"/>
          </ac:spMkLst>
        </pc:spChg>
        <pc:spChg chg="mod">
          <ac:chgData name="Li Youhuan" userId="31ef2ba0f36c268c" providerId="LiveId" clId="{6B6F2E9B-54F0-2548-8194-1580282D3BF1}" dt="2022-06-06T14:50:23.354" v="266" actId="478"/>
          <ac:spMkLst>
            <pc:docMk/>
            <pc:sldMk cId="557978122" sldId="358"/>
            <ac:spMk id="284" creationId="{2FAB8670-5607-49F5-A56C-114D2D94F5CE}"/>
          </ac:spMkLst>
        </pc:spChg>
        <pc:spChg chg="mod">
          <ac:chgData name="Li Youhuan" userId="31ef2ba0f36c268c" providerId="LiveId" clId="{6B6F2E9B-54F0-2548-8194-1580282D3BF1}" dt="2022-06-06T14:50:23.354" v="266" actId="478"/>
          <ac:spMkLst>
            <pc:docMk/>
            <pc:sldMk cId="557978122" sldId="358"/>
            <ac:spMk id="285" creationId="{9EB4F2C4-6CF3-40EC-89A7-BD0C8D34E8E4}"/>
          </ac:spMkLst>
        </pc:spChg>
        <pc:spChg chg="mod">
          <ac:chgData name="Li Youhuan" userId="31ef2ba0f36c268c" providerId="LiveId" clId="{6B6F2E9B-54F0-2548-8194-1580282D3BF1}" dt="2022-06-06T14:50:23.354" v="266" actId="478"/>
          <ac:spMkLst>
            <pc:docMk/>
            <pc:sldMk cId="557978122" sldId="358"/>
            <ac:spMk id="286" creationId="{4D2B0418-3895-4B74-AF3A-4A27726766CE}"/>
          </ac:spMkLst>
        </pc:spChg>
        <pc:spChg chg="mod">
          <ac:chgData name="Li Youhuan" userId="31ef2ba0f36c268c" providerId="LiveId" clId="{6B6F2E9B-54F0-2548-8194-1580282D3BF1}" dt="2022-06-06T14:50:23.354" v="266" actId="478"/>
          <ac:spMkLst>
            <pc:docMk/>
            <pc:sldMk cId="557978122" sldId="358"/>
            <ac:spMk id="287" creationId="{857581AB-41E1-4454-9A30-61D811D8DFA1}"/>
          </ac:spMkLst>
        </pc:spChg>
        <pc:spChg chg="mod">
          <ac:chgData name="Li Youhuan" userId="31ef2ba0f36c268c" providerId="LiveId" clId="{6B6F2E9B-54F0-2548-8194-1580282D3BF1}" dt="2022-06-06T14:50:23.354" v="266" actId="478"/>
          <ac:spMkLst>
            <pc:docMk/>
            <pc:sldMk cId="557978122" sldId="358"/>
            <ac:spMk id="288" creationId="{BCE7B192-CAB1-4313-BACE-9A28C00012C3}"/>
          </ac:spMkLst>
        </pc:spChg>
        <pc:spChg chg="mod">
          <ac:chgData name="Li Youhuan" userId="31ef2ba0f36c268c" providerId="LiveId" clId="{6B6F2E9B-54F0-2548-8194-1580282D3BF1}" dt="2022-06-06T14:50:23.354" v="266" actId="478"/>
          <ac:spMkLst>
            <pc:docMk/>
            <pc:sldMk cId="557978122" sldId="358"/>
            <ac:spMk id="289" creationId="{A1AAFDD3-B46A-42C5-BFFD-A1162393C912}"/>
          </ac:spMkLst>
        </pc:spChg>
        <pc:spChg chg="mod">
          <ac:chgData name="Li Youhuan" userId="31ef2ba0f36c268c" providerId="LiveId" clId="{6B6F2E9B-54F0-2548-8194-1580282D3BF1}" dt="2022-06-06T14:50:23.354" v="266" actId="478"/>
          <ac:spMkLst>
            <pc:docMk/>
            <pc:sldMk cId="557978122" sldId="358"/>
            <ac:spMk id="290" creationId="{AA02DB8E-25DB-4883-A21C-CDCBD9CCBEB4}"/>
          </ac:spMkLst>
        </pc:spChg>
        <pc:spChg chg="mod">
          <ac:chgData name="Li Youhuan" userId="31ef2ba0f36c268c" providerId="LiveId" clId="{6B6F2E9B-54F0-2548-8194-1580282D3BF1}" dt="2022-06-06T14:50:23.354" v="266" actId="478"/>
          <ac:spMkLst>
            <pc:docMk/>
            <pc:sldMk cId="557978122" sldId="358"/>
            <ac:spMk id="291" creationId="{8DAA1883-0B5B-431C-9321-58F3FD252E2D}"/>
          </ac:spMkLst>
        </pc:spChg>
        <pc:spChg chg="mod">
          <ac:chgData name="Li Youhuan" userId="31ef2ba0f36c268c" providerId="LiveId" clId="{6B6F2E9B-54F0-2548-8194-1580282D3BF1}" dt="2022-06-06T14:50:23.354" v="266" actId="478"/>
          <ac:spMkLst>
            <pc:docMk/>
            <pc:sldMk cId="557978122" sldId="358"/>
            <ac:spMk id="292" creationId="{364B9D70-7DCC-4F3E-9202-020296DDD3A6}"/>
          </ac:spMkLst>
        </pc:spChg>
        <pc:spChg chg="mod">
          <ac:chgData name="Li Youhuan" userId="31ef2ba0f36c268c" providerId="LiveId" clId="{6B6F2E9B-54F0-2548-8194-1580282D3BF1}" dt="2022-06-06T14:50:23.354" v="266" actId="478"/>
          <ac:spMkLst>
            <pc:docMk/>
            <pc:sldMk cId="557978122" sldId="358"/>
            <ac:spMk id="293" creationId="{5AF92F5F-E08D-4A23-9D55-C518568F0C45}"/>
          </ac:spMkLst>
        </pc:spChg>
        <pc:spChg chg="mod">
          <ac:chgData name="Li Youhuan" userId="31ef2ba0f36c268c" providerId="LiveId" clId="{6B6F2E9B-54F0-2548-8194-1580282D3BF1}" dt="2022-06-06T14:50:23.354" v="266" actId="478"/>
          <ac:spMkLst>
            <pc:docMk/>
            <pc:sldMk cId="557978122" sldId="358"/>
            <ac:spMk id="294" creationId="{BF075308-B2B5-4BDA-94AE-2B64D427F0FF}"/>
          </ac:spMkLst>
        </pc:spChg>
        <pc:spChg chg="mod">
          <ac:chgData name="Li Youhuan" userId="31ef2ba0f36c268c" providerId="LiveId" clId="{6B6F2E9B-54F0-2548-8194-1580282D3BF1}" dt="2022-06-06T14:50:23.354" v="266" actId="478"/>
          <ac:spMkLst>
            <pc:docMk/>
            <pc:sldMk cId="557978122" sldId="358"/>
            <ac:spMk id="295" creationId="{AFC6431E-95DA-4B86-9279-88DF152DC19B}"/>
          </ac:spMkLst>
        </pc:spChg>
        <pc:grpChg chg="mod">
          <ac:chgData name="Li Youhuan" userId="31ef2ba0f36c268c" providerId="LiveId" clId="{6B6F2E9B-54F0-2548-8194-1580282D3BF1}" dt="2022-06-06T14:50:23.354" v="266" actId="478"/>
          <ac:grpSpMkLst>
            <pc:docMk/>
            <pc:sldMk cId="557978122" sldId="358"/>
            <ac:grpSpMk id="158" creationId="{1CCF75F1-5775-4E11-9A69-C780CBB4F0F8}"/>
          </ac:grpSpMkLst>
        </pc:grpChg>
        <pc:grpChg chg="mod">
          <ac:chgData name="Li Youhuan" userId="31ef2ba0f36c268c" providerId="LiveId" clId="{6B6F2E9B-54F0-2548-8194-1580282D3BF1}" dt="2022-06-06T14:50:23.354" v="266" actId="478"/>
          <ac:grpSpMkLst>
            <pc:docMk/>
            <pc:sldMk cId="557978122" sldId="358"/>
            <ac:grpSpMk id="168" creationId="{3650D991-01E0-439A-BE48-5C1314EF741E}"/>
          </ac:grpSpMkLst>
        </pc:grpChg>
        <pc:grpChg chg="mod">
          <ac:chgData name="Li Youhuan" userId="31ef2ba0f36c268c" providerId="LiveId" clId="{6B6F2E9B-54F0-2548-8194-1580282D3BF1}" dt="2022-06-06T14:50:23.354" v="266" actId="478"/>
          <ac:grpSpMkLst>
            <pc:docMk/>
            <pc:sldMk cId="557978122" sldId="358"/>
            <ac:grpSpMk id="171" creationId="{BA0B513C-97CD-4C0B-9A21-57CE6C0EF5EA}"/>
          </ac:grpSpMkLst>
        </pc:grpChg>
        <pc:grpChg chg="mod">
          <ac:chgData name="Li Youhuan" userId="31ef2ba0f36c268c" providerId="LiveId" clId="{6B6F2E9B-54F0-2548-8194-1580282D3BF1}" dt="2022-06-06T14:50:23.354" v="266" actId="478"/>
          <ac:grpSpMkLst>
            <pc:docMk/>
            <pc:sldMk cId="557978122" sldId="358"/>
            <ac:grpSpMk id="172" creationId="{E72FAA58-56B8-40C8-9601-C8FE4BAF5070}"/>
          </ac:grpSpMkLst>
        </pc:grpChg>
        <pc:grpChg chg="mod">
          <ac:chgData name="Li Youhuan" userId="31ef2ba0f36c268c" providerId="LiveId" clId="{6B6F2E9B-54F0-2548-8194-1580282D3BF1}" dt="2022-06-06T14:50:23.354" v="266" actId="478"/>
          <ac:grpSpMkLst>
            <pc:docMk/>
            <pc:sldMk cId="557978122" sldId="358"/>
            <ac:grpSpMk id="173" creationId="{CE6B3579-AF4F-43B1-94C8-414B740E916D}"/>
          </ac:grpSpMkLst>
        </pc:grpChg>
        <pc:grpChg chg="mod">
          <ac:chgData name="Li Youhuan" userId="31ef2ba0f36c268c" providerId="LiveId" clId="{6B6F2E9B-54F0-2548-8194-1580282D3BF1}" dt="2022-06-06T14:50:23.354" v="266" actId="478"/>
          <ac:grpSpMkLst>
            <pc:docMk/>
            <pc:sldMk cId="557978122" sldId="358"/>
            <ac:grpSpMk id="174" creationId="{A3A685DF-ED1C-4F95-834A-D1CEC8F16E4C}"/>
          </ac:grpSpMkLst>
        </pc:grpChg>
        <pc:grpChg chg="mod">
          <ac:chgData name="Li Youhuan" userId="31ef2ba0f36c268c" providerId="LiveId" clId="{6B6F2E9B-54F0-2548-8194-1580282D3BF1}" dt="2022-06-06T14:50:23.354" v="266" actId="478"/>
          <ac:grpSpMkLst>
            <pc:docMk/>
            <pc:sldMk cId="557978122" sldId="358"/>
            <ac:grpSpMk id="183" creationId="{4AD3607A-3904-4FAC-974A-9DC1F453541E}"/>
          </ac:grpSpMkLst>
        </pc:grpChg>
        <pc:picChg chg="mod">
          <ac:chgData name="Li Youhuan" userId="31ef2ba0f36c268c" providerId="LiveId" clId="{6B6F2E9B-54F0-2548-8194-1580282D3BF1}" dt="2022-06-06T14:50:09.266" v="262" actId="1076"/>
          <ac:picMkLst>
            <pc:docMk/>
            <pc:sldMk cId="557978122" sldId="358"/>
            <ac:picMk id="136" creationId="{E01F5382-51C3-4134-95C9-19C90C9D1CC4}"/>
          </ac:picMkLst>
        </pc:picChg>
        <pc:picChg chg="del">
          <ac:chgData name="Li Youhuan" userId="31ef2ba0f36c268c" providerId="LiveId" clId="{6B6F2E9B-54F0-2548-8194-1580282D3BF1}" dt="2022-06-06T14:50:00.989" v="261" actId="478"/>
          <ac:picMkLst>
            <pc:docMk/>
            <pc:sldMk cId="557978122" sldId="358"/>
            <ac:picMk id="157" creationId="{8535EE15-BDBE-42B6-9C10-542D2BD804F1}"/>
          </ac:picMkLst>
        </pc:picChg>
        <pc:picChg chg="mod">
          <ac:chgData name="Li Youhuan" userId="31ef2ba0f36c268c" providerId="LiveId" clId="{6B6F2E9B-54F0-2548-8194-1580282D3BF1}" dt="2022-06-06T14:50:23.354" v="266" actId="478"/>
          <ac:picMkLst>
            <pc:docMk/>
            <pc:sldMk cId="557978122" sldId="358"/>
            <ac:picMk id="159" creationId="{0BCFE3A9-06CD-4613-ABCA-A09F34F8AA7C}"/>
          </ac:picMkLst>
        </pc:picChg>
        <pc:picChg chg="del mod">
          <ac:chgData name="Li Youhuan" userId="31ef2ba0f36c268c" providerId="LiveId" clId="{6B6F2E9B-54F0-2548-8194-1580282D3BF1}" dt="2022-06-06T14:50:23.354" v="266" actId="478"/>
          <ac:picMkLst>
            <pc:docMk/>
            <pc:sldMk cId="557978122" sldId="358"/>
            <ac:picMk id="160" creationId="{7A74E621-AE0A-4993-A282-BE95E14EF5DC}"/>
          </ac:picMkLst>
        </pc:picChg>
        <pc:picChg chg="mod">
          <ac:chgData name="Li Youhuan" userId="31ef2ba0f36c268c" providerId="LiveId" clId="{6B6F2E9B-54F0-2548-8194-1580282D3BF1}" dt="2022-06-06T14:50:23.354" v="266" actId="478"/>
          <ac:picMkLst>
            <pc:docMk/>
            <pc:sldMk cId="557978122" sldId="358"/>
            <ac:picMk id="182" creationId="{D39AB790-9739-4FE6-A0D1-6DE3401C407C}"/>
          </ac:picMkLst>
        </pc:picChg>
        <pc:cxnChg chg="mod">
          <ac:chgData name="Li Youhuan" userId="31ef2ba0f36c268c" providerId="LiveId" clId="{6B6F2E9B-54F0-2548-8194-1580282D3BF1}" dt="2022-06-06T14:50:23.354" v="266" actId="478"/>
          <ac:cxnSpMkLst>
            <pc:docMk/>
            <pc:sldMk cId="557978122" sldId="358"/>
            <ac:cxnSpMk id="191" creationId="{083CE8C7-E9BA-406E-A259-B7B6989F5ED8}"/>
          </ac:cxnSpMkLst>
        </pc:cxnChg>
        <pc:cxnChg chg="mod">
          <ac:chgData name="Li Youhuan" userId="31ef2ba0f36c268c" providerId="LiveId" clId="{6B6F2E9B-54F0-2548-8194-1580282D3BF1}" dt="2022-06-06T14:50:23.354" v="266" actId="478"/>
          <ac:cxnSpMkLst>
            <pc:docMk/>
            <pc:sldMk cId="557978122" sldId="358"/>
            <ac:cxnSpMk id="192" creationId="{82EFCD9B-5962-4EC1-9221-87B4EEB52864}"/>
          </ac:cxnSpMkLst>
        </pc:cxnChg>
        <pc:cxnChg chg="mod">
          <ac:chgData name="Li Youhuan" userId="31ef2ba0f36c268c" providerId="LiveId" clId="{6B6F2E9B-54F0-2548-8194-1580282D3BF1}" dt="2022-06-06T14:50:23.354" v="266" actId="478"/>
          <ac:cxnSpMkLst>
            <pc:docMk/>
            <pc:sldMk cId="557978122" sldId="358"/>
            <ac:cxnSpMk id="193" creationId="{765C68FF-3C34-41CB-BB80-BB1811D9277E}"/>
          </ac:cxnSpMkLst>
        </pc:cxnChg>
        <pc:cxnChg chg="mod">
          <ac:chgData name="Li Youhuan" userId="31ef2ba0f36c268c" providerId="LiveId" clId="{6B6F2E9B-54F0-2548-8194-1580282D3BF1}" dt="2022-06-06T14:50:23.354" v="266" actId="478"/>
          <ac:cxnSpMkLst>
            <pc:docMk/>
            <pc:sldMk cId="557978122" sldId="358"/>
            <ac:cxnSpMk id="194" creationId="{F6ED224E-2203-4174-BC9E-26B95FC0172A}"/>
          </ac:cxnSpMkLst>
        </pc:cxnChg>
        <pc:cxnChg chg="mod">
          <ac:chgData name="Li Youhuan" userId="31ef2ba0f36c268c" providerId="LiveId" clId="{6B6F2E9B-54F0-2548-8194-1580282D3BF1}" dt="2022-06-06T14:50:23.354" v="266" actId="478"/>
          <ac:cxnSpMkLst>
            <pc:docMk/>
            <pc:sldMk cId="557978122" sldId="358"/>
            <ac:cxnSpMk id="195" creationId="{2A29202A-5E63-4C70-9B5F-33A4D63CA680}"/>
          </ac:cxnSpMkLst>
        </pc:cxnChg>
        <pc:cxnChg chg="mod">
          <ac:chgData name="Li Youhuan" userId="31ef2ba0f36c268c" providerId="LiveId" clId="{6B6F2E9B-54F0-2548-8194-1580282D3BF1}" dt="2022-06-06T14:50:23.354" v="266" actId="478"/>
          <ac:cxnSpMkLst>
            <pc:docMk/>
            <pc:sldMk cId="557978122" sldId="358"/>
            <ac:cxnSpMk id="199" creationId="{D93B6D18-A53A-4ED9-911B-BE56AA53353D}"/>
          </ac:cxnSpMkLst>
        </pc:cxnChg>
        <pc:cxnChg chg="mod">
          <ac:chgData name="Li Youhuan" userId="31ef2ba0f36c268c" providerId="LiveId" clId="{6B6F2E9B-54F0-2548-8194-1580282D3BF1}" dt="2022-06-06T14:50:23.354" v="266" actId="478"/>
          <ac:cxnSpMkLst>
            <pc:docMk/>
            <pc:sldMk cId="557978122" sldId="358"/>
            <ac:cxnSpMk id="200" creationId="{FDB57AE1-E220-40E0-9AD1-CC3281D60E5E}"/>
          </ac:cxnSpMkLst>
        </pc:cxnChg>
        <pc:cxnChg chg="mod">
          <ac:chgData name="Li Youhuan" userId="31ef2ba0f36c268c" providerId="LiveId" clId="{6B6F2E9B-54F0-2548-8194-1580282D3BF1}" dt="2022-06-06T14:50:23.354" v="266" actId="478"/>
          <ac:cxnSpMkLst>
            <pc:docMk/>
            <pc:sldMk cId="557978122" sldId="358"/>
            <ac:cxnSpMk id="201" creationId="{84A3E383-698A-4738-A8F3-D020746D2B7E}"/>
          </ac:cxnSpMkLst>
        </pc:cxnChg>
        <pc:cxnChg chg="mod">
          <ac:chgData name="Li Youhuan" userId="31ef2ba0f36c268c" providerId="LiveId" clId="{6B6F2E9B-54F0-2548-8194-1580282D3BF1}" dt="2022-06-06T14:50:23.354" v="266" actId="478"/>
          <ac:cxnSpMkLst>
            <pc:docMk/>
            <pc:sldMk cId="557978122" sldId="358"/>
            <ac:cxnSpMk id="203" creationId="{3CD3F51E-1D51-427D-A6F2-824513F409C4}"/>
          </ac:cxnSpMkLst>
        </pc:cxnChg>
        <pc:cxnChg chg="mod">
          <ac:chgData name="Li Youhuan" userId="31ef2ba0f36c268c" providerId="LiveId" clId="{6B6F2E9B-54F0-2548-8194-1580282D3BF1}" dt="2022-06-06T14:50:23.354" v="266" actId="478"/>
          <ac:cxnSpMkLst>
            <pc:docMk/>
            <pc:sldMk cId="557978122" sldId="358"/>
            <ac:cxnSpMk id="205" creationId="{6B1F3A75-A688-4DEF-8147-AACE549A3430}"/>
          </ac:cxnSpMkLst>
        </pc:cxnChg>
      </pc:sldChg>
      <pc:sldChg chg="delSp modSp mod modNotesTx">
        <pc:chgData name="Li Youhuan" userId="31ef2ba0f36c268c" providerId="LiveId" clId="{6B6F2E9B-54F0-2548-8194-1580282D3BF1}" dt="2022-06-07T15:18:17.752" v="962" actId="1076"/>
        <pc:sldMkLst>
          <pc:docMk/>
          <pc:sldMk cId="350444396" sldId="360"/>
        </pc:sldMkLst>
        <pc:grpChg chg="mod">
          <ac:chgData name="Li Youhuan" userId="31ef2ba0f36c268c" providerId="LiveId" clId="{6B6F2E9B-54F0-2548-8194-1580282D3BF1}" dt="2022-06-07T15:18:17.752" v="962" actId="1076"/>
          <ac:grpSpMkLst>
            <pc:docMk/>
            <pc:sldMk cId="350444396" sldId="360"/>
            <ac:grpSpMk id="9" creationId="{B17D1665-5572-3E43-AB9D-1E6196D2F587}"/>
          </ac:grpSpMkLst>
        </pc:grpChg>
        <pc:picChg chg="del">
          <ac:chgData name="Li Youhuan" userId="31ef2ba0f36c268c" providerId="LiveId" clId="{6B6F2E9B-54F0-2548-8194-1580282D3BF1}" dt="2022-06-07T15:18:15.123" v="961" actId="478"/>
          <ac:picMkLst>
            <pc:docMk/>
            <pc:sldMk cId="350444396" sldId="360"/>
            <ac:picMk id="8" creationId="{A3110B50-5BA2-6049-87C2-AE5692A06C40}"/>
          </ac:picMkLst>
        </pc:picChg>
      </pc:sldChg>
      <pc:sldChg chg="delSp modSp mod modNotesTx">
        <pc:chgData name="Li Youhuan" userId="31ef2ba0f36c268c" providerId="LiveId" clId="{6B6F2E9B-54F0-2548-8194-1580282D3BF1}" dt="2022-06-06T15:09:44.683" v="732" actId="14100"/>
        <pc:sldMkLst>
          <pc:docMk/>
          <pc:sldMk cId="2629438399" sldId="369"/>
        </pc:sldMkLst>
        <pc:spChg chg="mod">
          <ac:chgData name="Li Youhuan" userId="31ef2ba0f36c268c" providerId="LiveId" clId="{6B6F2E9B-54F0-2548-8194-1580282D3BF1}" dt="2022-06-06T15:09:44.683" v="732" actId="14100"/>
          <ac:spMkLst>
            <pc:docMk/>
            <pc:sldMk cId="2629438399" sldId="369"/>
            <ac:spMk id="18" creationId="{2CB44ED4-FC2F-4562-9834-D8A0A4159FC6}"/>
          </ac:spMkLst>
        </pc:spChg>
        <pc:grpChg chg="mod">
          <ac:chgData name="Li Youhuan" userId="31ef2ba0f36c268c" providerId="LiveId" clId="{6B6F2E9B-54F0-2548-8194-1580282D3BF1}" dt="2022-06-06T15:09:44.683" v="732" actId="14100"/>
          <ac:grpSpMkLst>
            <pc:docMk/>
            <pc:sldMk cId="2629438399" sldId="369"/>
            <ac:grpSpMk id="3" creationId="{60E4E700-7A94-BE41-A147-CF6EEABD7119}"/>
          </ac:grpSpMkLst>
        </pc:grpChg>
        <pc:grpChg chg="del mod">
          <ac:chgData name="Li Youhuan" userId="31ef2ba0f36c268c" providerId="LiveId" clId="{6B6F2E9B-54F0-2548-8194-1580282D3BF1}" dt="2022-06-06T15:09:29.025" v="725" actId="478"/>
          <ac:grpSpMkLst>
            <pc:docMk/>
            <pc:sldMk cId="2629438399" sldId="369"/>
            <ac:grpSpMk id="6" creationId="{DA4875D8-BF7F-45DA-BC41-A0866BB0A76C}"/>
          </ac:grpSpMkLst>
        </pc:grpChg>
        <pc:grpChg chg="mod">
          <ac:chgData name="Li Youhuan" userId="31ef2ba0f36c268c" providerId="LiveId" clId="{6B6F2E9B-54F0-2548-8194-1580282D3BF1}" dt="2022-06-06T15:09:44.683" v="732" actId="14100"/>
          <ac:grpSpMkLst>
            <pc:docMk/>
            <pc:sldMk cId="2629438399" sldId="369"/>
            <ac:grpSpMk id="8" creationId="{A620BD67-EDE9-49FE-94CB-BC12F556B2EF}"/>
          </ac:grpSpMkLst>
        </pc:grpChg>
        <pc:grpChg chg="mod">
          <ac:chgData name="Li Youhuan" userId="31ef2ba0f36c268c" providerId="LiveId" clId="{6B6F2E9B-54F0-2548-8194-1580282D3BF1}" dt="2022-06-06T15:09:44.683" v="732" actId="14100"/>
          <ac:grpSpMkLst>
            <pc:docMk/>
            <pc:sldMk cId="2629438399" sldId="369"/>
            <ac:grpSpMk id="9" creationId="{10A48038-B3AE-401B-B357-A0BA6F063DC6}"/>
          </ac:grpSpMkLst>
        </pc:grpChg>
        <pc:picChg chg="del mod">
          <ac:chgData name="Li Youhuan" userId="31ef2ba0f36c268c" providerId="LiveId" clId="{6B6F2E9B-54F0-2548-8194-1580282D3BF1}" dt="2022-06-06T15:09:36.579" v="729" actId="478"/>
          <ac:picMkLst>
            <pc:docMk/>
            <pc:sldMk cId="2629438399" sldId="369"/>
            <ac:picMk id="5" creationId="{C0B5E843-3B5E-4DB7-8EBE-D96893784113}"/>
          </ac:picMkLst>
        </pc:picChg>
        <pc:picChg chg="del mod">
          <ac:chgData name="Li Youhuan" userId="31ef2ba0f36c268c" providerId="LiveId" clId="{6B6F2E9B-54F0-2548-8194-1580282D3BF1}" dt="2022-06-06T15:09:35.142" v="728" actId="478"/>
          <ac:picMkLst>
            <pc:docMk/>
            <pc:sldMk cId="2629438399" sldId="369"/>
            <ac:picMk id="1028" creationId="{942CAEEE-FA42-428C-824D-F37FC0206951}"/>
          </ac:picMkLst>
        </pc:picChg>
        <pc:picChg chg="del mod">
          <ac:chgData name="Li Youhuan" userId="31ef2ba0f36c268c" providerId="LiveId" clId="{6B6F2E9B-54F0-2548-8194-1580282D3BF1}" dt="2022-06-06T15:09:33.500" v="727" actId="478"/>
          <ac:picMkLst>
            <pc:docMk/>
            <pc:sldMk cId="2629438399" sldId="369"/>
            <ac:picMk id="1030" creationId="{F0952BB4-D892-44B4-9AAD-65B726C0E6C0}"/>
          </ac:picMkLst>
        </pc:picChg>
        <pc:picChg chg="mod">
          <ac:chgData name="Li Youhuan" userId="31ef2ba0f36c268c" providerId="LiveId" clId="{6B6F2E9B-54F0-2548-8194-1580282D3BF1}" dt="2022-06-06T15:09:44.683" v="732" actId="14100"/>
          <ac:picMkLst>
            <pc:docMk/>
            <pc:sldMk cId="2629438399" sldId="369"/>
            <ac:picMk id="1032" creationId="{27993720-43BB-45BB-BE63-9A344276AB9C}"/>
          </ac:picMkLst>
        </pc:picChg>
        <pc:picChg chg="mod">
          <ac:chgData name="Li Youhuan" userId="31ef2ba0f36c268c" providerId="LiveId" clId="{6B6F2E9B-54F0-2548-8194-1580282D3BF1}" dt="2022-06-06T15:09:44.683" v="732" actId="14100"/>
          <ac:picMkLst>
            <pc:docMk/>
            <pc:sldMk cId="2629438399" sldId="369"/>
            <ac:picMk id="1034" creationId="{E250B9E9-50DC-4071-8C78-D0644A74FDCD}"/>
          </ac:picMkLst>
        </pc:picChg>
        <pc:picChg chg="del mod">
          <ac:chgData name="Li Youhuan" userId="31ef2ba0f36c268c" providerId="LiveId" clId="{6B6F2E9B-54F0-2548-8194-1580282D3BF1}" dt="2022-06-06T15:09:30.706" v="726" actId="478"/>
          <ac:picMkLst>
            <pc:docMk/>
            <pc:sldMk cId="2629438399" sldId="369"/>
            <ac:picMk id="1038" creationId="{D854F0BA-1544-4740-BA24-16B9D3BCEE13}"/>
          </ac:picMkLst>
        </pc:picChg>
        <pc:picChg chg="del">
          <ac:chgData name="Li Youhuan" userId="31ef2ba0f36c268c" providerId="LiveId" clId="{6B6F2E9B-54F0-2548-8194-1580282D3BF1}" dt="2022-06-06T15:09:29.025" v="725" actId="478"/>
          <ac:picMkLst>
            <pc:docMk/>
            <pc:sldMk cId="2629438399" sldId="369"/>
            <ac:picMk id="1044" creationId="{1AAD07D3-684C-4371-970C-7E2437BFCFCE}"/>
          </ac:picMkLst>
        </pc:picChg>
        <pc:picChg chg="mod">
          <ac:chgData name="Li Youhuan" userId="31ef2ba0f36c268c" providerId="LiveId" clId="{6B6F2E9B-54F0-2548-8194-1580282D3BF1}" dt="2022-06-06T15:09:44.683" v="732" actId="14100"/>
          <ac:picMkLst>
            <pc:docMk/>
            <pc:sldMk cId="2629438399" sldId="369"/>
            <ac:picMk id="1046" creationId="{EDCB56F3-F469-4BEE-B0AA-D3893CD0CBFD}"/>
          </ac:picMkLst>
        </pc:picChg>
        <pc:picChg chg="mod">
          <ac:chgData name="Li Youhuan" userId="31ef2ba0f36c268c" providerId="LiveId" clId="{6B6F2E9B-54F0-2548-8194-1580282D3BF1}" dt="2022-06-06T15:09:44.683" v="732" actId="14100"/>
          <ac:picMkLst>
            <pc:docMk/>
            <pc:sldMk cId="2629438399" sldId="369"/>
            <ac:picMk id="1048" creationId="{7ABF1CF2-5454-40EB-9043-00233175DBAE}"/>
          </ac:picMkLst>
        </pc:picChg>
        <pc:cxnChg chg="mod">
          <ac:chgData name="Li Youhuan" userId="31ef2ba0f36c268c" providerId="LiveId" clId="{6B6F2E9B-54F0-2548-8194-1580282D3BF1}" dt="2022-06-06T15:09:44.683" v="732" actId="14100"/>
          <ac:cxnSpMkLst>
            <pc:docMk/>
            <pc:sldMk cId="2629438399" sldId="369"/>
            <ac:cxnSpMk id="24" creationId="{BD41F797-4A63-4E14-95CE-32777F2BF34A}"/>
          </ac:cxnSpMkLst>
        </pc:cxnChg>
      </pc:sldChg>
      <pc:sldChg chg="delSp modSp mod modNotesTx">
        <pc:chgData name="Li Youhuan" userId="31ef2ba0f36c268c" providerId="LiveId" clId="{6B6F2E9B-54F0-2548-8194-1580282D3BF1}" dt="2022-06-06T15:10:47.779" v="747" actId="1076"/>
        <pc:sldMkLst>
          <pc:docMk/>
          <pc:sldMk cId="1873648166" sldId="370"/>
        </pc:sldMkLst>
        <pc:spChg chg="mod">
          <ac:chgData name="Li Youhuan" userId="31ef2ba0f36c268c" providerId="LiveId" clId="{6B6F2E9B-54F0-2548-8194-1580282D3BF1}" dt="2022-06-06T15:10:44.951" v="746" actId="1076"/>
          <ac:spMkLst>
            <pc:docMk/>
            <pc:sldMk cId="1873648166" sldId="370"/>
            <ac:spMk id="13" creationId="{00000000-0000-0000-0000-000000000000}"/>
          </ac:spMkLst>
        </pc:spChg>
        <pc:spChg chg="mod">
          <ac:chgData name="Li Youhuan" userId="31ef2ba0f36c268c" providerId="LiveId" clId="{6B6F2E9B-54F0-2548-8194-1580282D3BF1}" dt="2022-06-06T15:10:47.779" v="747" actId="1076"/>
          <ac:spMkLst>
            <pc:docMk/>
            <pc:sldMk cId="1873648166" sldId="370"/>
            <ac:spMk id="14" creationId="{00000000-0000-0000-0000-000000000000}"/>
          </ac:spMkLst>
        </pc:spChg>
        <pc:picChg chg="del">
          <ac:chgData name="Li Youhuan" userId="31ef2ba0f36c268c" providerId="LiveId" clId="{6B6F2E9B-54F0-2548-8194-1580282D3BF1}" dt="2022-06-06T15:10:39.778" v="744" actId="478"/>
          <ac:picMkLst>
            <pc:docMk/>
            <pc:sldMk cId="1873648166" sldId="370"/>
            <ac:picMk id="8" creationId="{00000000-0000-0000-0000-000000000000}"/>
          </ac:picMkLst>
        </pc:picChg>
        <pc:picChg chg="del">
          <ac:chgData name="Li Youhuan" userId="31ef2ba0f36c268c" providerId="LiveId" clId="{6B6F2E9B-54F0-2548-8194-1580282D3BF1}" dt="2022-06-06T15:10:41.381" v="745" actId="478"/>
          <ac:picMkLst>
            <pc:docMk/>
            <pc:sldMk cId="1873648166" sldId="370"/>
            <ac:picMk id="10" creationId="{00000000-0000-0000-0000-000000000000}"/>
          </ac:picMkLst>
        </pc:picChg>
      </pc:sldChg>
      <pc:sldChg chg="addSp delSp modSp mod modNotesTx">
        <pc:chgData name="Li Youhuan" userId="31ef2ba0f36c268c" providerId="LiveId" clId="{6B6F2E9B-54F0-2548-8194-1580282D3BF1}" dt="2022-06-07T15:16:11.197" v="959" actId="1076"/>
        <pc:sldMkLst>
          <pc:docMk/>
          <pc:sldMk cId="923179853" sldId="371"/>
        </pc:sldMkLst>
        <pc:spChg chg="add del mod">
          <ac:chgData name="Li Youhuan" userId="31ef2ba0f36c268c" providerId="LiveId" clId="{6B6F2E9B-54F0-2548-8194-1580282D3BF1}" dt="2022-06-06T15:05:12.425" v="627"/>
          <ac:spMkLst>
            <pc:docMk/>
            <pc:sldMk cId="923179853" sldId="371"/>
            <ac:spMk id="3" creationId="{32AD83A9-1C4A-394D-8438-55A6B6E6F3BD}"/>
          </ac:spMkLst>
        </pc:spChg>
        <pc:spChg chg="add del mod">
          <ac:chgData name="Li Youhuan" userId="31ef2ba0f36c268c" providerId="LiveId" clId="{6B6F2E9B-54F0-2548-8194-1580282D3BF1}" dt="2022-06-07T15:15:18.428" v="885" actId="478"/>
          <ac:spMkLst>
            <pc:docMk/>
            <pc:sldMk cId="923179853" sldId="371"/>
            <ac:spMk id="15" creationId="{A6687AD9-3124-784A-8F82-D4B87F7C6EC9}"/>
          </ac:spMkLst>
        </pc:spChg>
        <pc:spChg chg="add mod">
          <ac:chgData name="Li Youhuan" userId="31ef2ba0f36c268c" providerId="LiveId" clId="{6B6F2E9B-54F0-2548-8194-1580282D3BF1}" dt="2022-06-07T15:16:11.197" v="959" actId="1076"/>
          <ac:spMkLst>
            <pc:docMk/>
            <pc:sldMk cId="923179853" sldId="371"/>
            <ac:spMk id="17" creationId="{E5E72925-A7BE-E447-93D9-98D8DAEB72E2}"/>
          </ac:spMkLst>
        </pc:spChg>
        <pc:spChg chg="del mod">
          <ac:chgData name="Li Youhuan" userId="31ef2ba0f36c268c" providerId="LiveId" clId="{6B6F2E9B-54F0-2548-8194-1580282D3BF1}" dt="2022-06-06T15:05:24.966" v="629" actId="478"/>
          <ac:spMkLst>
            <pc:docMk/>
            <pc:sldMk cId="923179853" sldId="371"/>
            <ac:spMk id="148" creationId="{9C683B52-93FC-4245-A33E-FCAF74876855}"/>
          </ac:spMkLst>
        </pc:spChg>
        <pc:spChg chg="mod">
          <ac:chgData name="Li Youhuan" userId="31ef2ba0f36c268c" providerId="LiveId" clId="{6B6F2E9B-54F0-2548-8194-1580282D3BF1}" dt="2022-06-06T15:05:24.966" v="629" actId="478"/>
          <ac:spMkLst>
            <pc:docMk/>
            <pc:sldMk cId="923179853" sldId="371"/>
            <ac:spMk id="149" creationId="{DFDABF44-0782-4989-AA86-89675716EB93}"/>
          </ac:spMkLst>
        </pc:spChg>
        <pc:spChg chg="mod">
          <ac:chgData name="Li Youhuan" userId="31ef2ba0f36c268c" providerId="LiveId" clId="{6B6F2E9B-54F0-2548-8194-1580282D3BF1}" dt="2022-06-06T15:05:24.966" v="629" actId="478"/>
          <ac:spMkLst>
            <pc:docMk/>
            <pc:sldMk cId="923179853" sldId="371"/>
            <ac:spMk id="150" creationId="{A8E782E8-DAA6-4444-AF17-6FDB5F57D926}"/>
          </ac:spMkLst>
        </pc:spChg>
        <pc:spChg chg="mod">
          <ac:chgData name="Li Youhuan" userId="31ef2ba0f36c268c" providerId="LiveId" clId="{6B6F2E9B-54F0-2548-8194-1580282D3BF1}" dt="2022-06-06T15:05:24.966" v="629" actId="478"/>
          <ac:spMkLst>
            <pc:docMk/>
            <pc:sldMk cId="923179853" sldId="371"/>
            <ac:spMk id="151" creationId="{C8CA5ADE-7258-46BF-B74E-098EA4448828}"/>
          </ac:spMkLst>
        </pc:spChg>
        <pc:spChg chg="mod">
          <ac:chgData name="Li Youhuan" userId="31ef2ba0f36c268c" providerId="LiveId" clId="{6B6F2E9B-54F0-2548-8194-1580282D3BF1}" dt="2022-06-06T15:05:24.966" v="629" actId="478"/>
          <ac:spMkLst>
            <pc:docMk/>
            <pc:sldMk cId="923179853" sldId="371"/>
            <ac:spMk id="152" creationId="{98A27B6F-A073-4812-9C65-36DAC41826A3}"/>
          </ac:spMkLst>
        </pc:spChg>
        <pc:spChg chg="mod">
          <ac:chgData name="Li Youhuan" userId="31ef2ba0f36c268c" providerId="LiveId" clId="{6B6F2E9B-54F0-2548-8194-1580282D3BF1}" dt="2022-06-06T15:06:15.709" v="633" actId="1076"/>
          <ac:spMkLst>
            <pc:docMk/>
            <pc:sldMk cId="923179853" sldId="371"/>
            <ac:spMk id="157" creationId="{3AF9F50C-856C-4ABC-B718-062377B7D9D6}"/>
          </ac:spMkLst>
        </pc:spChg>
        <pc:grpChg chg="del mod">
          <ac:chgData name="Li Youhuan" userId="31ef2ba0f36c268c" providerId="LiveId" clId="{6B6F2E9B-54F0-2548-8194-1580282D3BF1}" dt="2022-06-06T15:05:32.469" v="632" actId="478"/>
          <ac:grpSpMkLst>
            <pc:docMk/>
            <pc:sldMk cId="923179853" sldId="371"/>
            <ac:grpSpMk id="110" creationId="{1C23425F-82F9-4F88-AB31-35E517B0E134}"/>
          </ac:grpSpMkLst>
        </pc:grpChg>
        <pc:grpChg chg="mod topLvl">
          <ac:chgData name="Li Youhuan" userId="31ef2ba0f36c268c" providerId="LiveId" clId="{6B6F2E9B-54F0-2548-8194-1580282D3BF1}" dt="2022-06-06T15:05:32.469" v="632" actId="478"/>
          <ac:grpSpMkLst>
            <pc:docMk/>
            <pc:sldMk cId="923179853" sldId="371"/>
            <ac:grpSpMk id="111" creationId="{30221087-EA64-495B-B07C-4AA58EF128F2}"/>
          </ac:grpSpMkLst>
        </pc:grpChg>
        <pc:grpChg chg="del mod">
          <ac:chgData name="Li Youhuan" userId="31ef2ba0f36c268c" providerId="LiveId" clId="{6B6F2E9B-54F0-2548-8194-1580282D3BF1}" dt="2022-06-06T15:05:24.966" v="629" actId="478"/>
          <ac:grpSpMkLst>
            <pc:docMk/>
            <pc:sldMk cId="923179853" sldId="371"/>
            <ac:grpSpMk id="112" creationId="{15F6965F-DFA7-425C-8946-660DD291CF36}"/>
          </ac:grpSpMkLst>
        </pc:grpChg>
        <pc:grpChg chg="del mod">
          <ac:chgData name="Li Youhuan" userId="31ef2ba0f36c268c" providerId="LiveId" clId="{6B6F2E9B-54F0-2548-8194-1580282D3BF1}" dt="2022-06-06T14:48:19.377" v="235" actId="478"/>
          <ac:grpSpMkLst>
            <pc:docMk/>
            <pc:sldMk cId="923179853" sldId="371"/>
            <ac:grpSpMk id="113" creationId="{A8FB8B74-96B4-419B-A040-7C6E0B99D165}"/>
          </ac:grpSpMkLst>
        </pc:grpChg>
        <pc:grpChg chg="del mod">
          <ac:chgData name="Li Youhuan" userId="31ef2ba0f36c268c" providerId="LiveId" clId="{6B6F2E9B-54F0-2548-8194-1580282D3BF1}" dt="2022-06-06T15:05:29.370" v="631" actId="478"/>
          <ac:grpSpMkLst>
            <pc:docMk/>
            <pc:sldMk cId="923179853" sldId="371"/>
            <ac:grpSpMk id="141" creationId="{5DECEAF7-CEF3-4EB9-8BCE-EED7C26B74EE}"/>
          </ac:grpSpMkLst>
        </pc:grpChg>
        <pc:grpChg chg="mod">
          <ac:chgData name="Li Youhuan" userId="31ef2ba0f36c268c" providerId="LiveId" clId="{6B6F2E9B-54F0-2548-8194-1580282D3BF1}" dt="2022-06-06T15:06:15.709" v="633" actId="1076"/>
          <ac:grpSpMkLst>
            <pc:docMk/>
            <pc:sldMk cId="923179853" sldId="371"/>
            <ac:grpSpMk id="153" creationId="{027DE3EA-F048-4862-B26F-A9AC300F6847}"/>
          </ac:grpSpMkLst>
        </pc:grpChg>
        <pc:grpChg chg="mod">
          <ac:chgData name="Li Youhuan" userId="31ef2ba0f36c268c" providerId="LiveId" clId="{6B6F2E9B-54F0-2548-8194-1580282D3BF1}" dt="2022-06-06T15:06:15.709" v="633" actId="1076"/>
          <ac:grpSpMkLst>
            <pc:docMk/>
            <pc:sldMk cId="923179853" sldId="371"/>
            <ac:grpSpMk id="154" creationId="{DBAFBF83-035C-47FC-8A61-24FA9A149009}"/>
          </ac:grpSpMkLst>
        </pc:grpChg>
        <pc:picChg chg="del">
          <ac:chgData name="Li Youhuan" userId="31ef2ba0f36c268c" providerId="LiveId" clId="{6B6F2E9B-54F0-2548-8194-1580282D3BF1}" dt="2022-06-06T14:48:13.897" v="233" actId="478"/>
          <ac:picMkLst>
            <pc:docMk/>
            <pc:sldMk cId="923179853" sldId="371"/>
            <ac:picMk id="137" creationId="{658A940A-EC09-4AAC-8425-DB2BBB444C1A}"/>
          </ac:picMkLst>
        </pc:picChg>
        <pc:picChg chg="del mod">
          <ac:chgData name="Li Youhuan" userId="31ef2ba0f36c268c" providerId="LiveId" clId="{6B6F2E9B-54F0-2548-8194-1580282D3BF1}" dt="2022-06-06T14:48:19.377" v="235" actId="478"/>
          <ac:picMkLst>
            <pc:docMk/>
            <pc:sldMk cId="923179853" sldId="371"/>
            <ac:picMk id="138" creationId="{28773FB1-46A8-4D6C-9B62-CFE6D02B2F3E}"/>
          </ac:picMkLst>
        </pc:picChg>
        <pc:picChg chg="del mod">
          <ac:chgData name="Li Youhuan" userId="31ef2ba0f36c268c" providerId="LiveId" clId="{6B6F2E9B-54F0-2548-8194-1580282D3BF1}" dt="2022-06-06T14:48:21.312" v="236" actId="478"/>
          <ac:picMkLst>
            <pc:docMk/>
            <pc:sldMk cId="923179853" sldId="371"/>
            <ac:picMk id="139" creationId="{FFF957DF-A0EE-4A91-85B7-F71C6CB5EA58}"/>
          </ac:picMkLst>
        </pc:picChg>
        <pc:picChg chg="del">
          <ac:chgData name="Li Youhuan" userId="31ef2ba0f36c268c" providerId="LiveId" clId="{6B6F2E9B-54F0-2548-8194-1580282D3BF1}" dt="2022-06-06T14:48:16.410" v="234" actId="478"/>
          <ac:picMkLst>
            <pc:docMk/>
            <pc:sldMk cId="923179853" sldId="371"/>
            <ac:picMk id="140" creationId="{9E922226-4340-44BB-A57E-EF00AE01EA08}"/>
          </ac:picMkLst>
        </pc:picChg>
        <pc:picChg chg="del mod">
          <ac:chgData name="Li Youhuan" userId="31ef2ba0f36c268c" providerId="LiveId" clId="{6B6F2E9B-54F0-2548-8194-1580282D3BF1}" dt="2022-06-06T15:05:24.966" v="629" actId="478"/>
          <ac:picMkLst>
            <pc:docMk/>
            <pc:sldMk cId="923179853" sldId="371"/>
            <ac:picMk id="142" creationId="{7BB2F156-6F9A-4119-8F04-7335D2D2D436}"/>
          </ac:picMkLst>
        </pc:picChg>
        <pc:picChg chg="del mod">
          <ac:chgData name="Li Youhuan" userId="31ef2ba0f36c268c" providerId="LiveId" clId="{6B6F2E9B-54F0-2548-8194-1580282D3BF1}" dt="2022-06-06T15:05:24.966" v="629" actId="478"/>
          <ac:picMkLst>
            <pc:docMk/>
            <pc:sldMk cId="923179853" sldId="371"/>
            <ac:picMk id="143" creationId="{43016127-8536-4E04-BB0E-07F3BC121378}"/>
          </ac:picMkLst>
        </pc:picChg>
        <pc:picChg chg="del mod">
          <ac:chgData name="Li Youhuan" userId="31ef2ba0f36c268c" providerId="LiveId" clId="{6B6F2E9B-54F0-2548-8194-1580282D3BF1}" dt="2022-06-06T15:05:24.966" v="629" actId="478"/>
          <ac:picMkLst>
            <pc:docMk/>
            <pc:sldMk cId="923179853" sldId="371"/>
            <ac:picMk id="144" creationId="{CDAF2AC5-C0D4-462B-A0EF-8B1A06C19534}"/>
          </ac:picMkLst>
        </pc:picChg>
        <pc:picChg chg="del mod">
          <ac:chgData name="Li Youhuan" userId="31ef2ba0f36c268c" providerId="LiveId" clId="{6B6F2E9B-54F0-2548-8194-1580282D3BF1}" dt="2022-06-06T15:05:26.708" v="630" actId="478"/>
          <ac:picMkLst>
            <pc:docMk/>
            <pc:sldMk cId="923179853" sldId="371"/>
            <ac:picMk id="145" creationId="{5D4CB085-A146-4937-811B-82175401B9D6}"/>
          </ac:picMkLst>
        </pc:picChg>
        <pc:picChg chg="del mod topLvl">
          <ac:chgData name="Li Youhuan" userId="31ef2ba0f36c268c" providerId="LiveId" clId="{6B6F2E9B-54F0-2548-8194-1580282D3BF1}" dt="2022-06-06T15:05:32.469" v="632" actId="478"/>
          <ac:picMkLst>
            <pc:docMk/>
            <pc:sldMk cId="923179853" sldId="371"/>
            <ac:picMk id="146" creationId="{FAF97B85-0BDE-44E9-8C53-59E85B82B13F}"/>
          </ac:picMkLst>
        </pc:picChg>
        <pc:picChg chg="mod">
          <ac:chgData name="Li Youhuan" userId="31ef2ba0f36c268c" providerId="LiveId" clId="{6B6F2E9B-54F0-2548-8194-1580282D3BF1}" dt="2022-06-06T15:06:15.709" v="633" actId="1076"/>
          <ac:picMkLst>
            <pc:docMk/>
            <pc:sldMk cId="923179853" sldId="371"/>
            <ac:picMk id="155" creationId="{07B6B4DD-0202-469E-8581-2752AACEB934}"/>
          </ac:picMkLst>
        </pc:picChg>
        <pc:picChg chg="mod">
          <ac:chgData name="Li Youhuan" userId="31ef2ba0f36c268c" providerId="LiveId" clId="{6B6F2E9B-54F0-2548-8194-1580282D3BF1}" dt="2022-06-06T15:06:15.709" v="633" actId="1076"/>
          <ac:picMkLst>
            <pc:docMk/>
            <pc:sldMk cId="923179853" sldId="371"/>
            <ac:picMk id="156" creationId="{A2F948A0-4919-466A-8D78-4D69E1C176EB}"/>
          </ac:picMkLst>
        </pc:picChg>
        <pc:cxnChg chg="del mod">
          <ac:chgData name="Li Youhuan" userId="31ef2ba0f36c268c" providerId="LiveId" clId="{6B6F2E9B-54F0-2548-8194-1580282D3BF1}" dt="2022-06-06T15:05:29.370" v="631" actId="478"/>
          <ac:cxnSpMkLst>
            <pc:docMk/>
            <pc:sldMk cId="923179853" sldId="371"/>
            <ac:cxnSpMk id="147" creationId="{79280AE2-BB3E-4097-AA41-4D999C837653}"/>
          </ac:cxnSpMkLst>
        </pc:cxnChg>
      </pc:sldChg>
      <pc:sldChg chg="modNotesTx">
        <pc:chgData name="Li Youhuan" userId="31ef2ba0f36c268c" providerId="LiveId" clId="{6B6F2E9B-54F0-2548-8194-1580282D3BF1}" dt="2022-06-06T15:07:25.796" v="651" actId="20577"/>
        <pc:sldMkLst>
          <pc:docMk/>
          <pc:sldMk cId="1967304953" sldId="372"/>
        </pc:sldMkLst>
      </pc:sldChg>
      <pc:sldChg chg="del">
        <pc:chgData name="Li Youhuan" userId="31ef2ba0f36c268c" providerId="LiveId" clId="{6B6F2E9B-54F0-2548-8194-1580282D3BF1}" dt="2022-06-07T15:08:32.841" v="844" actId="2696"/>
        <pc:sldMkLst>
          <pc:docMk/>
          <pc:sldMk cId="2280233354" sldId="376"/>
        </pc:sldMkLst>
      </pc:sldChg>
      <pc:sldChg chg="add del">
        <pc:chgData name="Li Youhuan" userId="31ef2ba0f36c268c" providerId="LiveId" clId="{6B6F2E9B-54F0-2548-8194-1580282D3BF1}" dt="2022-06-06T15:04:20.289" v="615" actId="2696"/>
        <pc:sldMkLst>
          <pc:docMk/>
          <pc:sldMk cId="3118493496" sldId="376"/>
        </pc:sldMkLst>
      </pc:sldChg>
      <pc:sldChg chg="modSp add mod">
        <pc:chgData name="Li Youhuan" userId="31ef2ba0f36c268c" providerId="LiveId" clId="{6B6F2E9B-54F0-2548-8194-1580282D3BF1}" dt="2022-06-07T15:14:01.429" v="876" actId="20577"/>
        <pc:sldMkLst>
          <pc:docMk/>
          <pc:sldMk cId="3090528833" sldId="377"/>
        </pc:sldMkLst>
        <pc:spChg chg="mod">
          <ac:chgData name="Li Youhuan" userId="31ef2ba0f36c268c" providerId="LiveId" clId="{6B6F2E9B-54F0-2548-8194-1580282D3BF1}" dt="2022-06-07T15:14:01.429" v="876" actId="20577"/>
          <ac:spMkLst>
            <pc:docMk/>
            <pc:sldMk cId="3090528833" sldId="377"/>
            <ac:spMk id="28" creationId="{538905E9-D499-4DAB-955A-049CA7B083FC}"/>
          </ac:spMkLst>
        </pc:spChg>
      </pc:sldChg>
    </pc:docChg>
  </pc:docChgLst>
  <pc:docChgLst>
    <pc:chgData name="Li Youhuan" userId="31ef2ba0f36c268c" providerId="LiveId" clId="{00A797FD-0211-104A-B005-522D87795C2C}"/>
    <pc:docChg chg="modSld">
      <pc:chgData name="Li Youhuan" userId="31ef2ba0f36c268c" providerId="LiveId" clId="{00A797FD-0211-104A-B005-522D87795C2C}" dt="2022-03-23T15:12:23.299" v="0" actId="164"/>
      <pc:docMkLst>
        <pc:docMk/>
      </pc:docMkLst>
      <pc:sldChg chg="addSp modSp">
        <pc:chgData name="Li Youhuan" userId="31ef2ba0f36c268c" providerId="LiveId" clId="{00A797FD-0211-104A-B005-522D87795C2C}" dt="2022-03-23T15:12:23.299" v="0" actId="164"/>
        <pc:sldMkLst>
          <pc:docMk/>
          <pc:sldMk cId="3154781216" sldId="364"/>
        </pc:sldMkLst>
        <pc:grpChg chg="add mod">
          <ac:chgData name="Li Youhuan" userId="31ef2ba0f36c268c" providerId="LiveId" clId="{00A797FD-0211-104A-B005-522D87795C2C}" dt="2022-03-23T15:12:23.299" v="0" actId="164"/>
          <ac:grpSpMkLst>
            <pc:docMk/>
            <pc:sldMk cId="3154781216" sldId="364"/>
            <ac:grpSpMk id="3" creationId="{60E4E700-7A94-BE41-A147-CF6EEABD7119}"/>
          </ac:grpSpMkLst>
        </pc:grpChg>
        <pc:grpChg chg="mod">
          <ac:chgData name="Li Youhuan" userId="31ef2ba0f36c268c" providerId="LiveId" clId="{00A797FD-0211-104A-B005-522D87795C2C}" dt="2022-03-23T15:12:23.299" v="0" actId="164"/>
          <ac:grpSpMkLst>
            <pc:docMk/>
            <pc:sldMk cId="3154781216" sldId="364"/>
            <ac:grpSpMk id="9" creationId="{10A48038-B3AE-401B-B357-A0BA6F063DC6}"/>
          </ac:grpSpMkLst>
        </pc:grpChg>
        <pc:picChg chg="mod">
          <ac:chgData name="Li Youhuan" userId="31ef2ba0f36c268c" providerId="LiveId" clId="{00A797FD-0211-104A-B005-522D87795C2C}" dt="2022-03-23T15:12:23.299" v="0" actId="164"/>
          <ac:picMkLst>
            <pc:docMk/>
            <pc:sldMk cId="3154781216" sldId="364"/>
            <ac:picMk id="1046" creationId="{EDCB56F3-F469-4BEE-B0AA-D3893CD0CBFD}"/>
          </ac:picMkLst>
        </pc:picChg>
        <pc:picChg chg="mod">
          <ac:chgData name="Li Youhuan" userId="31ef2ba0f36c268c" providerId="LiveId" clId="{00A797FD-0211-104A-B005-522D87795C2C}" dt="2022-03-23T15:12:23.299" v="0" actId="164"/>
          <ac:picMkLst>
            <pc:docMk/>
            <pc:sldMk cId="3154781216" sldId="364"/>
            <ac:picMk id="1048" creationId="{7ABF1CF2-5454-40EB-9043-00233175DBAE}"/>
          </ac:picMkLst>
        </pc:picChg>
        <pc:cxnChg chg="mod">
          <ac:chgData name="Li Youhuan" userId="31ef2ba0f36c268c" providerId="LiveId" clId="{00A797FD-0211-104A-B005-522D87795C2C}" dt="2022-03-23T15:12:23.299" v="0" actId="164"/>
          <ac:cxnSpMkLst>
            <pc:docMk/>
            <pc:sldMk cId="3154781216" sldId="364"/>
            <ac:cxnSpMk id="24" creationId="{BD41F797-4A63-4E14-95CE-32777F2BF34A}"/>
          </ac:cxnSpMkLst>
        </pc:cxnChg>
      </pc:sldChg>
    </pc:docChg>
  </pc:docChgLst>
  <pc:docChgLst>
    <pc:chgData name="Li Youhuan" userId="31ef2ba0f36c268c" providerId="LiveId" clId="{CB415080-A810-452C-A795-A8949B5AF3F6}"/>
    <pc:docChg chg="undo custSel addSld modSld">
      <pc:chgData name="Li Youhuan" userId="31ef2ba0f36c268c" providerId="LiveId" clId="{CB415080-A810-452C-A795-A8949B5AF3F6}" dt="2022-06-07T04:56:04.116" v="21" actId="20577"/>
      <pc:docMkLst>
        <pc:docMk/>
      </pc:docMkLst>
      <pc:sldChg chg="addSp delSp mod">
        <pc:chgData name="Li Youhuan" userId="31ef2ba0f36c268c" providerId="LiveId" clId="{CB415080-A810-452C-A795-A8949B5AF3F6}" dt="2022-06-07T04:04:06.049" v="10" actId="478"/>
        <pc:sldMkLst>
          <pc:docMk/>
          <pc:sldMk cId="3595003575" sldId="274"/>
        </pc:sldMkLst>
        <pc:spChg chg="del">
          <ac:chgData name="Li Youhuan" userId="31ef2ba0f36c268c" providerId="LiveId" clId="{CB415080-A810-452C-A795-A8949B5AF3F6}" dt="2022-06-07T04:04:04.553" v="9" actId="478"/>
          <ac:spMkLst>
            <pc:docMk/>
            <pc:sldMk cId="3595003575" sldId="274"/>
            <ac:spMk id="36" creationId="{7FE45341-AE36-4878-BDAA-FB9D47E4950B}"/>
          </ac:spMkLst>
        </pc:spChg>
        <pc:spChg chg="del">
          <ac:chgData name="Li Youhuan" userId="31ef2ba0f36c268c" providerId="LiveId" clId="{CB415080-A810-452C-A795-A8949B5AF3F6}" dt="2022-06-07T04:04:06.049" v="10" actId="478"/>
          <ac:spMkLst>
            <pc:docMk/>
            <pc:sldMk cId="3595003575" sldId="274"/>
            <ac:spMk id="38" creationId="{5CB23D52-AF6C-46A6-AD2B-53B29C84DF3A}"/>
          </ac:spMkLst>
        </pc:spChg>
        <pc:grpChg chg="add del">
          <ac:chgData name="Li Youhuan" userId="31ef2ba0f36c268c" providerId="LiveId" clId="{CB415080-A810-452C-A795-A8949B5AF3F6}" dt="2022-06-07T04:04:01.052" v="8" actId="478"/>
          <ac:grpSpMkLst>
            <pc:docMk/>
            <pc:sldMk cId="3595003575" sldId="274"/>
            <ac:grpSpMk id="41" creationId="{00000000-0000-0000-0000-000000000000}"/>
          </ac:grpSpMkLst>
        </pc:grpChg>
        <pc:picChg chg="del">
          <ac:chgData name="Li Youhuan" userId="31ef2ba0f36c268c" providerId="LiveId" clId="{CB415080-A810-452C-A795-A8949B5AF3F6}" dt="2022-06-07T04:03:58.622" v="6" actId="478"/>
          <ac:picMkLst>
            <pc:docMk/>
            <pc:sldMk cId="3595003575" sldId="274"/>
            <ac:picMk id="37" creationId="{D633B1B3-744E-4499-9CB8-2114751DA823}"/>
          </ac:picMkLst>
        </pc:picChg>
      </pc:sldChg>
      <pc:sldChg chg="modNotesTx">
        <pc:chgData name="Li Youhuan" userId="31ef2ba0f36c268c" providerId="LiveId" clId="{CB415080-A810-452C-A795-A8949B5AF3F6}" dt="2022-06-07T04:04:57.041" v="16" actId="20577"/>
        <pc:sldMkLst>
          <pc:docMk/>
          <pc:sldMk cId="998660851" sldId="355"/>
        </pc:sldMkLst>
      </pc:sldChg>
      <pc:sldChg chg="modNotesTx">
        <pc:chgData name="Li Youhuan" userId="31ef2ba0f36c268c" providerId="LiveId" clId="{CB415080-A810-452C-A795-A8949B5AF3F6}" dt="2022-06-07T04:07:02.004" v="20" actId="20577"/>
        <pc:sldMkLst>
          <pc:docMk/>
          <pc:sldMk cId="350444396" sldId="360"/>
        </pc:sldMkLst>
      </pc:sldChg>
      <pc:sldChg chg="modNotesTx">
        <pc:chgData name="Li Youhuan" userId="31ef2ba0f36c268c" providerId="LiveId" clId="{CB415080-A810-452C-A795-A8949B5AF3F6}" dt="2022-06-07T04:05:53.902" v="17" actId="20577"/>
        <pc:sldMkLst>
          <pc:docMk/>
          <pc:sldMk cId="2629438399" sldId="369"/>
        </pc:sldMkLst>
      </pc:sldChg>
      <pc:sldChg chg="modNotesTx">
        <pc:chgData name="Li Youhuan" userId="31ef2ba0f36c268c" providerId="LiveId" clId="{CB415080-A810-452C-A795-A8949B5AF3F6}" dt="2022-06-07T04:06:40.792" v="19" actId="20577"/>
        <pc:sldMkLst>
          <pc:docMk/>
          <pc:sldMk cId="1873648166" sldId="370"/>
        </pc:sldMkLst>
      </pc:sldChg>
      <pc:sldChg chg="modSp modNotesTx">
        <pc:chgData name="Li Youhuan" userId="31ef2ba0f36c268c" providerId="LiveId" clId="{CB415080-A810-452C-A795-A8949B5AF3F6}" dt="2022-06-07T04:04:28.196" v="12" actId="20577"/>
        <pc:sldMkLst>
          <pc:docMk/>
          <pc:sldMk cId="923179853" sldId="371"/>
        </pc:sldMkLst>
        <pc:spChg chg="mod">
          <ac:chgData name="Li Youhuan" userId="31ef2ba0f36c268c" providerId="LiveId" clId="{CB415080-A810-452C-A795-A8949B5AF3F6}" dt="2022-06-07T03:54:51.571" v="0" actId="1076"/>
          <ac:spMkLst>
            <pc:docMk/>
            <pc:sldMk cId="923179853" sldId="371"/>
            <ac:spMk id="157" creationId="{3AF9F50C-856C-4ABC-B718-062377B7D9D6}"/>
          </ac:spMkLst>
        </pc:spChg>
        <pc:grpChg chg="mod">
          <ac:chgData name="Li Youhuan" userId="31ef2ba0f36c268c" providerId="LiveId" clId="{CB415080-A810-452C-A795-A8949B5AF3F6}" dt="2022-06-07T03:54:51.571" v="0" actId="1076"/>
          <ac:grpSpMkLst>
            <pc:docMk/>
            <pc:sldMk cId="923179853" sldId="371"/>
            <ac:grpSpMk id="153" creationId="{027DE3EA-F048-4862-B26F-A9AC300F6847}"/>
          </ac:grpSpMkLst>
        </pc:grpChg>
        <pc:grpChg chg="mod">
          <ac:chgData name="Li Youhuan" userId="31ef2ba0f36c268c" providerId="LiveId" clId="{CB415080-A810-452C-A795-A8949B5AF3F6}" dt="2022-06-07T03:54:51.571" v="0" actId="1076"/>
          <ac:grpSpMkLst>
            <pc:docMk/>
            <pc:sldMk cId="923179853" sldId="371"/>
            <ac:grpSpMk id="154" creationId="{DBAFBF83-035C-47FC-8A61-24FA9A149009}"/>
          </ac:grpSpMkLst>
        </pc:grpChg>
        <pc:picChg chg="mod">
          <ac:chgData name="Li Youhuan" userId="31ef2ba0f36c268c" providerId="LiveId" clId="{CB415080-A810-452C-A795-A8949B5AF3F6}" dt="2022-06-07T03:54:51.571" v="0" actId="1076"/>
          <ac:picMkLst>
            <pc:docMk/>
            <pc:sldMk cId="923179853" sldId="371"/>
            <ac:picMk id="155" creationId="{07B6B4DD-0202-469E-8581-2752AACEB934}"/>
          </ac:picMkLst>
        </pc:picChg>
        <pc:picChg chg="mod">
          <ac:chgData name="Li Youhuan" userId="31ef2ba0f36c268c" providerId="LiveId" clId="{CB415080-A810-452C-A795-A8949B5AF3F6}" dt="2022-06-07T03:54:51.571" v="0" actId="1076"/>
          <ac:picMkLst>
            <pc:docMk/>
            <pc:sldMk cId="923179853" sldId="371"/>
            <ac:picMk id="156" creationId="{A2F948A0-4919-466A-8D78-4D69E1C176EB}"/>
          </ac:picMkLst>
        </pc:picChg>
      </pc:sldChg>
      <pc:sldChg chg="delSp modSp add mod modShow">
        <pc:chgData name="Li Youhuan" userId="31ef2ba0f36c268c" providerId="LiveId" clId="{CB415080-A810-452C-A795-A8949B5AF3F6}" dt="2022-06-07T04:56:04.116" v="21" actId="20577"/>
        <pc:sldMkLst>
          <pc:docMk/>
          <pc:sldMk cId="2280233354" sldId="376"/>
        </pc:sldMkLst>
        <pc:spChg chg="mod">
          <ac:chgData name="Li Youhuan" userId="31ef2ba0f36c268c" providerId="LiveId" clId="{CB415080-A810-452C-A795-A8949B5AF3F6}" dt="2022-06-07T04:02:01.888" v="4" actId="478"/>
          <ac:spMkLst>
            <pc:docMk/>
            <pc:sldMk cId="2280233354" sldId="376"/>
            <ac:spMk id="33" creationId="{A8A8B902-7C93-A248-BE5F-932031C08D9E}"/>
          </ac:spMkLst>
        </pc:spChg>
        <pc:spChg chg="mod">
          <ac:chgData name="Li Youhuan" userId="31ef2ba0f36c268c" providerId="LiveId" clId="{CB415080-A810-452C-A795-A8949B5AF3F6}" dt="2022-06-07T04:56:04.116" v="21" actId="20577"/>
          <ac:spMkLst>
            <pc:docMk/>
            <pc:sldMk cId="2280233354" sldId="376"/>
            <ac:spMk id="38" creationId="{D45263AF-4B0F-4846-8B89-38F23ADC2390}"/>
          </ac:spMkLst>
        </pc:spChg>
        <pc:spChg chg="del">
          <ac:chgData name="Li Youhuan" userId="31ef2ba0f36c268c" providerId="LiveId" clId="{CB415080-A810-452C-A795-A8949B5AF3F6}" dt="2022-06-07T04:02:01.888" v="4" actId="478"/>
          <ac:spMkLst>
            <pc:docMk/>
            <pc:sldMk cId="2280233354" sldId="376"/>
            <ac:spMk id="39" creationId="{F8CD40B0-FE19-F644-A192-D34F4CC166ED}"/>
          </ac:spMkLst>
        </pc:spChg>
        <pc:spChg chg="mod">
          <ac:chgData name="Li Youhuan" userId="31ef2ba0f36c268c" providerId="LiveId" clId="{CB415080-A810-452C-A795-A8949B5AF3F6}" dt="2022-06-07T04:02:01.888" v="4" actId="478"/>
          <ac:spMkLst>
            <pc:docMk/>
            <pc:sldMk cId="2280233354" sldId="376"/>
            <ac:spMk id="40" creationId="{66B41191-F6F2-984D-905C-069FE2B6098C}"/>
          </ac:spMkLst>
        </pc:spChg>
        <pc:spChg chg="mod">
          <ac:chgData name="Li Youhuan" userId="31ef2ba0f36c268c" providerId="LiveId" clId="{CB415080-A810-452C-A795-A8949B5AF3F6}" dt="2022-06-07T04:02:01.888" v="4" actId="478"/>
          <ac:spMkLst>
            <pc:docMk/>
            <pc:sldMk cId="2280233354" sldId="376"/>
            <ac:spMk id="41" creationId="{F52F6E01-871D-0048-9F4A-0215BEF57A74}"/>
          </ac:spMkLst>
        </pc:spChg>
        <pc:spChg chg="mod">
          <ac:chgData name="Li Youhuan" userId="31ef2ba0f36c268c" providerId="LiveId" clId="{CB415080-A810-452C-A795-A8949B5AF3F6}" dt="2022-06-07T04:02:01.888" v="4" actId="478"/>
          <ac:spMkLst>
            <pc:docMk/>
            <pc:sldMk cId="2280233354" sldId="376"/>
            <ac:spMk id="42" creationId="{CE42B987-8C5B-F04E-A2DB-E577FED9D6C9}"/>
          </ac:spMkLst>
        </pc:spChg>
        <pc:spChg chg="del">
          <ac:chgData name="Li Youhuan" userId="31ef2ba0f36c268c" providerId="LiveId" clId="{CB415080-A810-452C-A795-A8949B5AF3F6}" dt="2022-06-07T04:01:57.634" v="3" actId="478"/>
          <ac:spMkLst>
            <pc:docMk/>
            <pc:sldMk cId="2280233354" sldId="376"/>
            <ac:spMk id="43" creationId="{0A054E33-1B8B-604A-9E81-09C493B77D0D}"/>
          </ac:spMkLst>
        </pc:spChg>
        <pc:grpChg chg="mod">
          <ac:chgData name="Li Youhuan" userId="31ef2ba0f36c268c" providerId="LiveId" clId="{CB415080-A810-452C-A795-A8949B5AF3F6}" dt="2022-06-07T04:02:01.888" v="4" actId="478"/>
          <ac:grpSpMkLst>
            <pc:docMk/>
            <pc:sldMk cId="2280233354" sldId="376"/>
            <ac:grpSpMk id="32" creationId="{0F2FC2C0-2C56-4644-A199-72D140EBC2E4}"/>
          </ac:grpSpMkLst>
        </pc:grpChg>
        <pc:grpChg chg="mod">
          <ac:chgData name="Li Youhuan" userId="31ef2ba0f36c268c" providerId="LiveId" clId="{CB415080-A810-452C-A795-A8949B5AF3F6}" dt="2022-06-07T04:02:01.888" v="4" actId="478"/>
          <ac:grpSpMkLst>
            <pc:docMk/>
            <pc:sldMk cId="2280233354" sldId="376"/>
            <ac:grpSpMk id="34" creationId="{F132B59E-87BB-344F-B6E8-54661C33B1CC}"/>
          </ac:grpSpMkLst>
        </pc:grpChg>
        <pc:picChg chg="mod">
          <ac:chgData name="Li Youhuan" userId="31ef2ba0f36c268c" providerId="LiveId" clId="{CB415080-A810-452C-A795-A8949B5AF3F6}" dt="2022-06-07T04:02:01.888" v="4" actId="478"/>
          <ac:picMkLst>
            <pc:docMk/>
            <pc:sldMk cId="2280233354" sldId="376"/>
            <ac:picMk id="35" creationId="{92E944C5-EA96-434E-A470-2E5F97E32CA1}"/>
          </ac:picMkLst>
        </pc:picChg>
        <pc:picChg chg="mod">
          <ac:chgData name="Li Youhuan" userId="31ef2ba0f36c268c" providerId="LiveId" clId="{CB415080-A810-452C-A795-A8949B5AF3F6}" dt="2022-06-07T04:02:01.888" v="4" actId="478"/>
          <ac:picMkLst>
            <pc:docMk/>
            <pc:sldMk cId="2280233354" sldId="376"/>
            <ac:picMk id="36" creationId="{A2A88558-1D26-1A46-B49C-84DE300494FD}"/>
          </ac:picMkLst>
        </pc:picChg>
        <pc:picChg chg="mod">
          <ac:chgData name="Li Youhuan" userId="31ef2ba0f36c268c" providerId="LiveId" clId="{CB415080-A810-452C-A795-A8949B5AF3F6}" dt="2022-06-07T04:02:01.888" v="4" actId="478"/>
          <ac:picMkLst>
            <pc:docMk/>
            <pc:sldMk cId="2280233354" sldId="376"/>
            <ac:picMk id="37" creationId="{669479AB-F03B-5347-8DED-7F5B08275AF6}"/>
          </ac:picMkLst>
        </pc:picChg>
      </pc:sldChg>
    </pc:docChg>
  </pc:docChgLst>
  <pc:docChgLst>
    <pc:chgData name="Li Youhuan" userId="31ef2ba0f36c268c" providerId="LiveId" clId="{6FAFF9DF-C44B-354A-B50E-00CD861FF8F6}"/>
    <pc:docChg chg="modSld">
      <pc:chgData name="Li Youhuan" userId="31ef2ba0f36c268c" providerId="LiveId" clId="{6FAFF9DF-C44B-354A-B50E-00CD861FF8F6}" dt="2021-04-12T14:18:27.706" v="15" actId="20577"/>
      <pc:docMkLst>
        <pc:docMk/>
      </pc:docMkLst>
      <pc:sldChg chg="modSp">
        <pc:chgData name="Li Youhuan" userId="31ef2ba0f36c268c" providerId="LiveId" clId="{6FAFF9DF-C44B-354A-B50E-00CD861FF8F6}" dt="2021-04-12T14:18:27.706" v="15" actId="20577"/>
        <pc:sldMkLst>
          <pc:docMk/>
          <pc:sldMk cId="392338468" sldId="256"/>
        </pc:sldMkLst>
        <pc:spChg chg="mod">
          <ac:chgData name="Li Youhuan" userId="31ef2ba0f36c268c" providerId="LiveId" clId="{6FAFF9DF-C44B-354A-B50E-00CD861FF8F6}" dt="2021-04-12T14:18:27.706" v="15" actId="20577"/>
          <ac:spMkLst>
            <pc:docMk/>
            <pc:sldMk cId="392338468" sldId="256"/>
            <ac:spMk id="5" creationId="{00000000-0000-0000-0000-000000000000}"/>
          </ac:spMkLst>
        </pc:spChg>
      </pc:sldChg>
    </pc:docChg>
  </pc:docChgLst>
  <pc:docChgLst>
    <pc:chgData name="Li Youhuan" userId="31ef2ba0f36c268c" providerId="LiveId" clId="{CD355CD5-0343-4346-8E68-8E59E70C785F}"/>
    <pc:docChg chg="undo custSel addSld delSld modSld">
      <pc:chgData name="Li Youhuan" userId="31ef2ba0f36c268c" providerId="LiveId" clId="{CD355CD5-0343-4346-8E68-8E59E70C785F}" dt="2021-04-12T09:52:07.598" v="619" actId="20577"/>
      <pc:docMkLst>
        <pc:docMk/>
      </pc:docMkLst>
      <pc:sldChg chg="modSp mod">
        <pc:chgData name="Li Youhuan" userId="31ef2ba0f36c268c" providerId="LiveId" clId="{CD355CD5-0343-4346-8E68-8E59E70C785F}" dt="2021-04-12T08:58:14.029" v="153" actId="1037"/>
        <pc:sldMkLst>
          <pc:docMk/>
          <pc:sldMk cId="1257835386" sldId="257"/>
        </pc:sldMkLst>
        <pc:spChg chg="mod">
          <ac:chgData name="Li Youhuan" userId="31ef2ba0f36c268c" providerId="LiveId" clId="{CD355CD5-0343-4346-8E68-8E59E70C785F}" dt="2021-04-12T08:58:14.029" v="153" actId="1037"/>
          <ac:spMkLst>
            <pc:docMk/>
            <pc:sldMk cId="1257835386" sldId="257"/>
            <ac:spMk id="6" creationId="{00000000-0000-0000-0000-000000000000}"/>
          </ac:spMkLst>
        </pc:spChg>
        <pc:spChg chg="mod">
          <ac:chgData name="Li Youhuan" userId="31ef2ba0f36c268c" providerId="LiveId" clId="{CD355CD5-0343-4346-8E68-8E59E70C785F}" dt="2021-04-12T08:58:14.029" v="153" actId="1037"/>
          <ac:spMkLst>
            <pc:docMk/>
            <pc:sldMk cId="1257835386" sldId="257"/>
            <ac:spMk id="7" creationId="{00000000-0000-0000-0000-000000000000}"/>
          </ac:spMkLst>
        </pc:spChg>
        <pc:spChg chg="mod">
          <ac:chgData name="Li Youhuan" userId="31ef2ba0f36c268c" providerId="LiveId" clId="{CD355CD5-0343-4346-8E68-8E59E70C785F}" dt="2021-04-12T08:58:14.029" v="153" actId="1037"/>
          <ac:spMkLst>
            <pc:docMk/>
            <pc:sldMk cId="1257835386" sldId="257"/>
            <ac:spMk id="8" creationId="{00000000-0000-0000-0000-000000000000}"/>
          </ac:spMkLst>
        </pc:spChg>
        <pc:spChg chg="mod">
          <ac:chgData name="Li Youhuan" userId="31ef2ba0f36c268c" providerId="LiveId" clId="{CD355CD5-0343-4346-8E68-8E59E70C785F}" dt="2021-04-12T08:58:14.029" v="153" actId="1037"/>
          <ac:spMkLst>
            <pc:docMk/>
            <pc:sldMk cId="1257835386" sldId="257"/>
            <ac:spMk id="9" creationId="{00000000-0000-0000-0000-000000000000}"/>
          </ac:spMkLst>
        </pc:spChg>
        <pc:spChg chg="mod">
          <ac:chgData name="Li Youhuan" userId="31ef2ba0f36c268c" providerId="LiveId" clId="{CD355CD5-0343-4346-8E68-8E59E70C785F}" dt="2021-04-12T08:58:14.029" v="153" actId="1037"/>
          <ac:spMkLst>
            <pc:docMk/>
            <pc:sldMk cId="1257835386" sldId="257"/>
            <ac:spMk id="10" creationId="{00000000-0000-0000-0000-000000000000}"/>
          </ac:spMkLst>
        </pc:spChg>
        <pc:spChg chg="mod">
          <ac:chgData name="Li Youhuan" userId="31ef2ba0f36c268c" providerId="LiveId" clId="{CD355CD5-0343-4346-8E68-8E59E70C785F}" dt="2021-04-12T08:58:14.029" v="153" actId="1037"/>
          <ac:spMkLst>
            <pc:docMk/>
            <pc:sldMk cId="1257835386" sldId="257"/>
            <ac:spMk id="11" creationId="{00000000-0000-0000-0000-000000000000}"/>
          </ac:spMkLst>
        </pc:spChg>
        <pc:spChg chg="mod">
          <ac:chgData name="Li Youhuan" userId="31ef2ba0f36c268c" providerId="LiveId" clId="{CD355CD5-0343-4346-8E68-8E59E70C785F}" dt="2021-04-12T08:58:14.029" v="153" actId="1037"/>
          <ac:spMkLst>
            <pc:docMk/>
            <pc:sldMk cId="1257835386" sldId="257"/>
            <ac:spMk id="12" creationId="{00000000-0000-0000-0000-000000000000}"/>
          </ac:spMkLst>
        </pc:spChg>
        <pc:spChg chg="mod">
          <ac:chgData name="Li Youhuan" userId="31ef2ba0f36c268c" providerId="LiveId" clId="{CD355CD5-0343-4346-8E68-8E59E70C785F}" dt="2021-04-12T08:58:14.029" v="153" actId="1037"/>
          <ac:spMkLst>
            <pc:docMk/>
            <pc:sldMk cId="1257835386" sldId="257"/>
            <ac:spMk id="13" creationId="{00000000-0000-0000-0000-000000000000}"/>
          </ac:spMkLst>
        </pc:spChg>
      </pc:sldChg>
      <pc:sldChg chg="del mod modShow">
        <pc:chgData name="Li Youhuan" userId="31ef2ba0f36c268c" providerId="LiveId" clId="{CD355CD5-0343-4346-8E68-8E59E70C785F}" dt="2021-04-12T08:52:26.827" v="67" actId="2696"/>
        <pc:sldMkLst>
          <pc:docMk/>
          <pc:sldMk cId="652413030" sldId="259"/>
        </pc:sldMkLst>
      </pc:sldChg>
      <pc:sldChg chg="del mod modShow">
        <pc:chgData name="Li Youhuan" userId="31ef2ba0f36c268c" providerId="LiveId" clId="{CD355CD5-0343-4346-8E68-8E59E70C785F}" dt="2021-04-12T08:52:26.827" v="67" actId="2696"/>
        <pc:sldMkLst>
          <pc:docMk/>
          <pc:sldMk cId="325369117" sldId="263"/>
        </pc:sldMkLst>
      </pc:sldChg>
      <pc:sldChg chg="modSp">
        <pc:chgData name="Li Youhuan" userId="31ef2ba0f36c268c" providerId="LiveId" clId="{CD355CD5-0343-4346-8E68-8E59E70C785F}" dt="2021-04-12T09:52:07.598" v="619" actId="20577"/>
        <pc:sldMkLst>
          <pc:docMk/>
          <pc:sldMk cId="2105124682" sldId="265"/>
        </pc:sldMkLst>
        <pc:spChg chg="mod">
          <ac:chgData name="Li Youhuan" userId="31ef2ba0f36c268c" providerId="LiveId" clId="{CD355CD5-0343-4346-8E68-8E59E70C785F}" dt="2021-04-12T09:52:01.776" v="617" actId="20577"/>
          <ac:spMkLst>
            <pc:docMk/>
            <pc:sldMk cId="2105124682" sldId="265"/>
            <ac:spMk id="14" creationId="{FA4B9B3D-E35C-4CA8-841C-BCFE0B642BEB}"/>
          </ac:spMkLst>
        </pc:spChg>
        <pc:spChg chg="mod">
          <ac:chgData name="Li Youhuan" userId="31ef2ba0f36c268c" providerId="LiveId" clId="{CD355CD5-0343-4346-8E68-8E59E70C785F}" dt="2021-04-12T09:52:07.598" v="619" actId="20577"/>
          <ac:spMkLst>
            <pc:docMk/>
            <pc:sldMk cId="2105124682" sldId="265"/>
            <ac:spMk id="15" creationId="{79C77365-5CE2-4DF2-88BD-23303567BD98}"/>
          </ac:spMkLst>
        </pc:spChg>
      </pc:sldChg>
      <pc:sldChg chg="addSp delSp modSp add mod modClrScheme chgLayout">
        <pc:chgData name="Li Youhuan" userId="31ef2ba0f36c268c" providerId="LiveId" clId="{CD355CD5-0343-4346-8E68-8E59E70C785F}" dt="2021-04-12T09:04:05.970" v="200"/>
        <pc:sldMkLst>
          <pc:docMk/>
          <pc:sldMk cId="3664108045" sldId="271"/>
        </pc:sldMkLst>
        <pc:spChg chg="add mod ord">
          <ac:chgData name="Li Youhuan" userId="31ef2ba0f36c268c" providerId="LiveId" clId="{CD355CD5-0343-4346-8E68-8E59E70C785F}" dt="2021-04-12T09:03:31.273" v="196" actId="20577"/>
          <ac:spMkLst>
            <pc:docMk/>
            <pc:sldMk cId="3664108045" sldId="271"/>
            <ac:spMk id="2" creationId="{1B6776D5-91FC-49CB-BF20-73037ECD218D}"/>
          </ac:spMkLst>
        </pc:spChg>
        <pc:spChg chg="del mod ord">
          <ac:chgData name="Li Youhuan" userId="31ef2ba0f36c268c" providerId="LiveId" clId="{CD355CD5-0343-4346-8E68-8E59E70C785F}" dt="2021-04-12T09:03:35.722" v="197" actId="478"/>
          <ac:spMkLst>
            <pc:docMk/>
            <pc:sldMk cId="3664108045" sldId="271"/>
            <ac:spMk id="3" creationId="{72E46287-8CEE-4C8E-9771-B91C2EA99F5D}"/>
          </ac:spMkLst>
        </pc:spChg>
        <pc:spChg chg="mod ord">
          <ac:chgData name="Li Youhuan" userId="31ef2ba0f36c268c" providerId="LiveId" clId="{CD355CD5-0343-4346-8E68-8E59E70C785F}" dt="2021-04-12T09:02:22.511" v="161" actId="700"/>
          <ac:spMkLst>
            <pc:docMk/>
            <pc:sldMk cId="3664108045" sldId="271"/>
            <ac:spMk id="4" creationId="{00000000-0000-0000-0000-000000000000}"/>
          </ac:spMkLst>
        </pc:spChg>
        <pc:spChg chg="ord">
          <ac:chgData name="Li Youhuan" userId="31ef2ba0f36c268c" providerId="LiveId" clId="{CD355CD5-0343-4346-8E68-8E59E70C785F}" dt="2021-04-12T09:03:44.836" v="199" actId="167"/>
          <ac:spMkLst>
            <pc:docMk/>
            <pc:sldMk cId="3664108045" sldId="271"/>
            <ac:spMk id="7" creationId="{00000000-0000-0000-0000-000000000000}"/>
          </ac:spMkLst>
        </pc:spChg>
        <pc:spChg chg="del">
          <ac:chgData name="Li Youhuan" userId="31ef2ba0f36c268c" providerId="LiveId" clId="{CD355CD5-0343-4346-8E68-8E59E70C785F}" dt="2021-04-12T09:03:25.761" v="187" actId="478"/>
          <ac:spMkLst>
            <pc:docMk/>
            <pc:sldMk cId="3664108045" sldId="271"/>
            <ac:spMk id="16" creationId="{5BA14C01-9ED0-4A9E-9E43-593FAA97E14B}"/>
          </ac:spMkLst>
        </pc:spChg>
        <pc:spChg chg="add mod">
          <ac:chgData name="Li Youhuan" userId="31ef2ba0f36c268c" providerId="LiveId" clId="{CD355CD5-0343-4346-8E68-8E59E70C785F}" dt="2021-04-12T09:04:05.970" v="200"/>
          <ac:spMkLst>
            <pc:docMk/>
            <pc:sldMk cId="3664108045" sldId="271"/>
            <ac:spMk id="24" creationId="{D94FF915-5480-4E64-9E2B-51A41E87E1CD}"/>
          </ac:spMkLst>
        </pc:spChg>
      </pc:sldChg>
      <pc:sldChg chg="addSp delSp modSp add mod modClrScheme chgLayout">
        <pc:chgData name="Li Youhuan" userId="31ef2ba0f36c268c" providerId="LiveId" clId="{CD355CD5-0343-4346-8E68-8E59E70C785F}" dt="2021-04-12T09:05:59.826" v="214"/>
        <pc:sldMkLst>
          <pc:docMk/>
          <pc:sldMk cId="808304698" sldId="272"/>
        </pc:sldMkLst>
        <pc:spChg chg="add mod ord">
          <ac:chgData name="Li Youhuan" userId="31ef2ba0f36c268c" providerId="LiveId" clId="{CD355CD5-0343-4346-8E68-8E59E70C785F}" dt="2021-04-12T09:05:46.358" v="212"/>
          <ac:spMkLst>
            <pc:docMk/>
            <pc:sldMk cId="808304698" sldId="272"/>
            <ac:spMk id="2" creationId="{9737AE10-424A-462D-9AB7-B396F332D362}"/>
          </ac:spMkLst>
        </pc:spChg>
        <pc:spChg chg="del mod ord">
          <ac:chgData name="Li Youhuan" userId="31ef2ba0f36c268c" providerId="LiveId" clId="{CD355CD5-0343-4346-8E68-8E59E70C785F}" dt="2021-04-12T09:05:59.646" v="213" actId="478"/>
          <ac:spMkLst>
            <pc:docMk/>
            <pc:sldMk cId="808304698" sldId="272"/>
            <ac:spMk id="3" creationId="{72E46287-8CEE-4C8E-9771-B91C2EA99F5D}"/>
          </ac:spMkLst>
        </pc:spChg>
        <pc:spChg chg="del mod">
          <ac:chgData name="Li Youhuan" userId="31ef2ba0f36c268c" providerId="LiveId" clId="{CD355CD5-0343-4346-8E68-8E59E70C785F}" dt="2021-04-12T09:05:45.083" v="211" actId="478"/>
          <ac:spMkLst>
            <pc:docMk/>
            <pc:sldMk cId="808304698" sldId="272"/>
            <ac:spMk id="34" creationId="{5BA14C01-9ED0-4A9E-9E43-593FAA97E14B}"/>
          </ac:spMkLst>
        </pc:spChg>
        <pc:spChg chg="add mod">
          <ac:chgData name="Li Youhuan" userId="31ef2ba0f36c268c" providerId="LiveId" clId="{CD355CD5-0343-4346-8E68-8E59E70C785F}" dt="2021-04-12T09:05:59.826" v="214"/>
          <ac:spMkLst>
            <pc:docMk/>
            <pc:sldMk cId="808304698" sldId="272"/>
            <ac:spMk id="39" creationId="{EBF55CD3-5063-48F7-9027-076D8325BA08}"/>
          </ac:spMkLst>
        </pc:spChg>
        <pc:spChg chg="mod ord">
          <ac:chgData name="Li Youhuan" userId="31ef2ba0f36c268c" providerId="LiveId" clId="{CD355CD5-0343-4346-8E68-8E59E70C785F}" dt="2021-04-12T09:02:22.511" v="161" actId="700"/>
          <ac:spMkLst>
            <pc:docMk/>
            <pc:sldMk cId="808304698" sldId="272"/>
            <ac:spMk id="3072" creationId="{00000000-0000-0000-0000-000000000000}"/>
          </ac:spMkLst>
        </pc:spChg>
      </pc:sldChg>
      <pc:sldChg chg="addSp delSp modSp add mod modClrScheme chgLayout">
        <pc:chgData name="Li Youhuan" userId="31ef2ba0f36c268c" providerId="LiveId" clId="{CD355CD5-0343-4346-8E68-8E59E70C785F}" dt="2021-04-12T09:06:54.622" v="221"/>
        <pc:sldMkLst>
          <pc:docMk/>
          <pc:sldMk cId="3955606127" sldId="273"/>
        </pc:sldMkLst>
        <pc:spChg chg="del mod ord">
          <ac:chgData name="Li Youhuan" userId="31ef2ba0f36c268c" providerId="LiveId" clId="{CD355CD5-0343-4346-8E68-8E59E70C785F}" dt="2021-04-12T09:06:44.979" v="220" actId="478"/>
          <ac:spMkLst>
            <pc:docMk/>
            <pc:sldMk cId="3955606127" sldId="273"/>
            <ac:spMk id="3" creationId="{72E46287-8CEE-4C8E-9771-B91C2EA99F5D}"/>
          </ac:spMkLst>
        </pc:spChg>
        <pc:spChg chg="add del mod ord">
          <ac:chgData name="Li Youhuan" userId="31ef2ba0f36c268c" providerId="LiveId" clId="{CD355CD5-0343-4346-8E68-8E59E70C785F}" dt="2021-04-12T09:06:16.202" v="215" actId="700"/>
          <ac:spMkLst>
            <pc:docMk/>
            <pc:sldMk cId="3955606127" sldId="273"/>
            <ac:spMk id="4" creationId="{AFFABE4B-7239-46E0-AE1C-4F13C4CDAE14}"/>
          </ac:spMkLst>
        </pc:spChg>
        <pc:spChg chg="add mod ord">
          <ac:chgData name="Li Youhuan" userId="31ef2ba0f36c268c" providerId="LiveId" clId="{CD355CD5-0343-4346-8E68-8E59E70C785F}" dt="2021-04-12T09:06:38.174" v="218"/>
          <ac:spMkLst>
            <pc:docMk/>
            <pc:sldMk cId="3955606127" sldId="273"/>
            <ac:spMk id="5" creationId="{4B4A34A0-A989-47ED-83AC-FE517F9902F4}"/>
          </ac:spMkLst>
        </pc:spChg>
        <pc:spChg chg="mod ord">
          <ac:chgData name="Li Youhuan" userId="31ef2ba0f36c268c" providerId="LiveId" clId="{CD355CD5-0343-4346-8E68-8E59E70C785F}" dt="2021-04-12T09:06:16.202" v="215" actId="700"/>
          <ac:spMkLst>
            <pc:docMk/>
            <pc:sldMk cId="3955606127" sldId="273"/>
            <ac:spMk id="6" creationId="{00000000-0000-0000-0000-000000000000}"/>
          </ac:spMkLst>
        </pc:spChg>
        <pc:spChg chg="del">
          <ac:chgData name="Li Youhuan" userId="31ef2ba0f36c268c" providerId="LiveId" clId="{CD355CD5-0343-4346-8E68-8E59E70C785F}" dt="2021-04-12T09:06:36.713" v="217" actId="478"/>
          <ac:spMkLst>
            <pc:docMk/>
            <pc:sldMk cId="3955606127" sldId="273"/>
            <ac:spMk id="8" creationId="{5BA14C01-9ED0-4A9E-9E43-593FAA97E14B}"/>
          </ac:spMkLst>
        </pc:spChg>
        <pc:spChg chg="add mod">
          <ac:chgData name="Li Youhuan" userId="31ef2ba0f36c268c" providerId="LiveId" clId="{CD355CD5-0343-4346-8E68-8E59E70C785F}" dt="2021-04-12T09:06:54.622" v="221"/>
          <ac:spMkLst>
            <pc:docMk/>
            <pc:sldMk cId="3955606127" sldId="273"/>
            <ac:spMk id="18" creationId="{4A24B04C-A281-48DC-AE33-2F026C3A3BB9}"/>
          </ac:spMkLst>
        </pc:spChg>
        <pc:picChg chg="del">
          <ac:chgData name="Li Youhuan" userId="31ef2ba0f36c268c" providerId="LiveId" clId="{CD355CD5-0343-4346-8E68-8E59E70C785F}" dt="2021-04-12T09:06:22.206" v="216" actId="478"/>
          <ac:picMkLst>
            <pc:docMk/>
            <pc:sldMk cId="3955606127" sldId="273"/>
            <ac:picMk id="2" creationId="{8B0B6121-B847-1A4C-BFBE-7174BFE76685}"/>
          </ac:picMkLst>
        </pc:picChg>
      </pc:sldChg>
      <pc:sldChg chg="addSp delSp modSp add mod modClrScheme chgLayout">
        <pc:chgData name="Li Youhuan" userId="31ef2ba0f36c268c" providerId="LiveId" clId="{CD355CD5-0343-4346-8E68-8E59E70C785F}" dt="2021-04-12T09:07:26.306" v="228"/>
        <pc:sldMkLst>
          <pc:docMk/>
          <pc:sldMk cId="3595003575" sldId="274"/>
        </pc:sldMkLst>
        <pc:spChg chg="add mod ord">
          <ac:chgData name="Li Youhuan" userId="31ef2ba0f36c268c" providerId="LiveId" clId="{CD355CD5-0343-4346-8E68-8E59E70C785F}" dt="2021-04-12T09:07:14.126" v="226" actId="27636"/>
          <ac:spMkLst>
            <pc:docMk/>
            <pc:sldMk cId="3595003575" sldId="274"/>
            <ac:spMk id="2" creationId="{A4DF909F-5DB1-4A11-998D-7AA0BBD240A9}"/>
          </ac:spMkLst>
        </pc:spChg>
        <pc:spChg chg="del mod ord">
          <ac:chgData name="Li Youhuan" userId="31ef2ba0f36c268c" providerId="LiveId" clId="{CD355CD5-0343-4346-8E68-8E59E70C785F}" dt="2021-04-12T09:07:19.477" v="227" actId="478"/>
          <ac:spMkLst>
            <pc:docMk/>
            <pc:sldMk cId="3595003575" sldId="274"/>
            <ac:spMk id="3" creationId="{72E46287-8CEE-4C8E-9771-B91C2EA99F5D}"/>
          </ac:spMkLst>
        </pc:spChg>
        <pc:spChg chg="del">
          <ac:chgData name="Li Youhuan" userId="31ef2ba0f36c268c" providerId="LiveId" clId="{CD355CD5-0343-4346-8E68-8E59E70C785F}" dt="2021-04-12T09:07:09.662" v="222" actId="478"/>
          <ac:spMkLst>
            <pc:docMk/>
            <pc:sldMk cId="3595003575" sldId="274"/>
            <ac:spMk id="39" creationId="{5BA14C01-9ED0-4A9E-9E43-593FAA97E14B}"/>
          </ac:spMkLst>
        </pc:spChg>
        <pc:spChg chg="mod ord">
          <ac:chgData name="Li Youhuan" userId="31ef2ba0f36c268c" providerId="LiveId" clId="{CD355CD5-0343-4346-8E68-8E59E70C785F}" dt="2021-04-12T09:02:22.511" v="161" actId="700"/>
          <ac:spMkLst>
            <pc:docMk/>
            <pc:sldMk cId="3595003575" sldId="274"/>
            <ac:spMk id="45" creationId="{00000000-0000-0000-0000-000000000000}"/>
          </ac:spMkLst>
        </pc:spChg>
        <pc:spChg chg="add mod">
          <ac:chgData name="Li Youhuan" userId="31ef2ba0f36c268c" providerId="LiveId" clId="{CD355CD5-0343-4346-8E68-8E59E70C785F}" dt="2021-04-12T09:07:26.306" v="228"/>
          <ac:spMkLst>
            <pc:docMk/>
            <pc:sldMk cId="3595003575" sldId="274"/>
            <ac:spMk id="46" creationId="{424C9702-BA31-48F0-81F0-E6BEE294A03C}"/>
          </ac:spMkLst>
        </pc:spChg>
      </pc:sldChg>
      <pc:sldChg chg="addSp modSp add del mod modClrScheme chgLayout">
        <pc:chgData name="Li Youhuan" userId="31ef2ba0f36c268c" providerId="LiveId" clId="{CD355CD5-0343-4346-8E68-8E59E70C785F}" dt="2021-04-12T09:04:20.922" v="201" actId="2696"/>
        <pc:sldMkLst>
          <pc:docMk/>
          <pc:sldMk cId="3552513603" sldId="296"/>
        </pc:sldMkLst>
        <pc:spChg chg="mod ord">
          <ac:chgData name="Li Youhuan" userId="31ef2ba0f36c268c" providerId="LiveId" clId="{CD355CD5-0343-4346-8E68-8E59E70C785F}" dt="2021-04-12T09:02:22.511" v="161" actId="700"/>
          <ac:spMkLst>
            <pc:docMk/>
            <pc:sldMk cId="3552513603" sldId="296"/>
            <ac:spMk id="3" creationId="{72E46287-8CEE-4C8E-9771-B91C2EA99F5D}"/>
          </ac:spMkLst>
        </pc:spChg>
        <pc:spChg chg="mod ord">
          <ac:chgData name="Li Youhuan" userId="31ef2ba0f36c268c" providerId="LiveId" clId="{CD355CD5-0343-4346-8E68-8E59E70C785F}" dt="2021-04-12T09:02:22.511" v="161" actId="700"/>
          <ac:spMkLst>
            <pc:docMk/>
            <pc:sldMk cId="3552513603" sldId="296"/>
            <ac:spMk id="4" creationId="{00000000-0000-0000-0000-000000000000}"/>
          </ac:spMkLst>
        </pc:spChg>
        <pc:spChg chg="add mod ord">
          <ac:chgData name="Li Youhuan" userId="31ef2ba0f36c268c" providerId="LiveId" clId="{CD355CD5-0343-4346-8E68-8E59E70C785F}" dt="2021-04-12T09:02:22.511" v="161" actId="700"/>
          <ac:spMkLst>
            <pc:docMk/>
            <pc:sldMk cId="3552513603" sldId="296"/>
            <ac:spMk id="7" creationId="{7D0C6F33-04E7-48E8-A894-4CDB380996DE}"/>
          </ac:spMkLst>
        </pc:spChg>
      </pc:sldChg>
      <pc:sldChg chg="addSp modSp add del mod modClrScheme chgLayout">
        <pc:chgData name="Li Youhuan" userId="31ef2ba0f36c268c" providerId="LiveId" clId="{CD355CD5-0343-4346-8E68-8E59E70C785F}" dt="2021-04-12T09:04:32.347" v="202" actId="2696"/>
        <pc:sldMkLst>
          <pc:docMk/>
          <pc:sldMk cId="1374486717" sldId="297"/>
        </pc:sldMkLst>
        <pc:spChg chg="add mod ord">
          <ac:chgData name="Li Youhuan" userId="31ef2ba0f36c268c" providerId="LiveId" clId="{CD355CD5-0343-4346-8E68-8E59E70C785F}" dt="2021-04-12T09:02:22.511" v="161" actId="700"/>
          <ac:spMkLst>
            <pc:docMk/>
            <pc:sldMk cId="1374486717" sldId="297"/>
            <ac:spMk id="2" creationId="{0D082954-C124-4ABB-AAB7-483E00B79AED}"/>
          </ac:spMkLst>
        </pc:spChg>
        <pc:spChg chg="mod ord">
          <ac:chgData name="Li Youhuan" userId="31ef2ba0f36c268c" providerId="LiveId" clId="{CD355CD5-0343-4346-8E68-8E59E70C785F}" dt="2021-04-12T09:02:22.511" v="161" actId="700"/>
          <ac:spMkLst>
            <pc:docMk/>
            <pc:sldMk cId="1374486717" sldId="297"/>
            <ac:spMk id="5" creationId="{00000000-0000-0000-0000-000000000000}"/>
          </ac:spMkLst>
        </pc:spChg>
      </pc:sldChg>
      <pc:sldChg chg="mod modClrScheme chgLayout">
        <pc:chgData name="Li Youhuan" userId="31ef2ba0f36c268c" providerId="LiveId" clId="{CD355CD5-0343-4346-8E68-8E59E70C785F}" dt="2021-04-12T08:53:25.289" v="68" actId="700"/>
        <pc:sldMkLst>
          <pc:docMk/>
          <pc:sldMk cId="345865008" sldId="345"/>
        </pc:sldMkLst>
      </pc:sldChg>
      <pc:sldChg chg="del mod modShow">
        <pc:chgData name="Li Youhuan" userId="31ef2ba0f36c268c" providerId="LiveId" clId="{CD355CD5-0343-4346-8E68-8E59E70C785F}" dt="2021-04-12T08:52:26.827" v="67" actId="2696"/>
        <pc:sldMkLst>
          <pc:docMk/>
          <pc:sldMk cId="1289935847" sldId="348"/>
        </pc:sldMkLst>
      </pc:sldChg>
      <pc:sldChg chg="mod modClrScheme chgLayout">
        <pc:chgData name="Li Youhuan" userId="31ef2ba0f36c268c" providerId="LiveId" clId="{CD355CD5-0343-4346-8E68-8E59E70C785F}" dt="2021-04-12T08:52:21.906" v="66" actId="700"/>
        <pc:sldMkLst>
          <pc:docMk/>
          <pc:sldMk cId="1286220887" sldId="349"/>
        </pc:sldMkLst>
      </pc:sldChg>
      <pc:sldChg chg="addSp delSp modSp new mod modClrScheme chgLayout">
        <pc:chgData name="Li Youhuan" userId="31ef2ba0f36c268c" providerId="LiveId" clId="{CD355CD5-0343-4346-8E68-8E59E70C785F}" dt="2021-04-12T08:58:45.457" v="157" actId="14100"/>
        <pc:sldMkLst>
          <pc:docMk/>
          <pc:sldMk cId="1945512623" sldId="361"/>
        </pc:sldMkLst>
        <pc:spChg chg="mod ord">
          <ac:chgData name="Li Youhuan" userId="31ef2ba0f36c268c" providerId="LiveId" clId="{CD355CD5-0343-4346-8E68-8E59E70C785F}" dt="2021-04-12T08:54:10.622" v="70" actId="700"/>
          <ac:spMkLst>
            <pc:docMk/>
            <pc:sldMk cId="1945512623" sldId="361"/>
            <ac:spMk id="2" creationId="{29A02372-C94B-4B6F-ABBE-8D1BB4BA748D}"/>
          </ac:spMkLst>
        </pc:spChg>
        <pc:spChg chg="del">
          <ac:chgData name="Li Youhuan" userId="31ef2ba0f36c268c" providerId="LiveId" clId="{CD355CD5-0343-4346-8E68-8E59E70C785F}" dt="2021-04-12T08:54:10.622" v="70" actId="700"/>
          <ac:spMkLst>
            <pc:docMk/>
            <pc:sldMk cId="1945512623" sldId="361"/>
            <ac:spMk id="3" creationId="{4BC12121-802B-4AF0-B615-82113BA4FBE2}"/>
          </ac:spMkLst>
        </pc:spChg>
        <pc:spChg chg="add mod">
          <ac:chgData name="Li Youhuan" userId="31ef2ba0f36c268c" providerId="LiveId" clId="{CD355CD5-0343-4346-8E68-8E59E70C785F}" dt="2021-04-12T08:58:45.457" v="157" actId="14100"/>
          <ac:spMkLst>
            <pc:docMk/>
            <pc:sldMk cId="1945512623" sldId="361"/>
            <ac:spMk id="4" creationId="{F3054075-82A1-4C74-B65D-71AB59402589}"/>
          </ac:spMkLst>
        </pc:spChg>
        <pc:spChg chg="add mod">
          <ac:chgData name="Li Youhuan" userId="31ef2ba0f36c268c" providerId="LiveId" clId="{CD355CD5-0343-4346-8E68-8E59E70C785F}" dt="2021-04-12T08:58:34.389" v="155" actId="20577"/>
          <ac:spMkLst>
            <pc:docMk/>
            <pc:sldMk cId="1945512623" sldId="361"/>
            <ac:spMk id="5" creationId="{81E6EECD-16C9-4B1D-809F-E6216453EA17}"/>
          </ac:spMkLst>
        </pc:spChg>
      </pc:sldChg>
      <pc:sldChg chg="addSp delSp modSp add mod modClrScheme chgLayout">
        <pc:chgData name="Li Youhuan" userId="31ef2ba0f36c268c" providerId="LiveId" clId="{CD355CD5-0343-4346-8E68-8E59E70C785F}" dt="2021-04-12T09:09:42.702" v="246" actId="1076"/>
        <pc:sldMkLst>
          <pc:docMk/>
          <pc:sldMk cId="2292853510" sldId="362"/>
        </pc:sldMkLst>
        <pc:spChg chg="mod ord">
          <ac:chgData name="Li Youhuan" userId="31ef2ba0f36c268c" providerId="LiveId" clId="{CD355CD5-0343-4346-8E68-8E59E70C785F}" dt="2021-04-12T09:02:22.511" v="161" actId="700"/>
          <ac:spMkLst>
            <pc:docMk/>
            <pc:sldMk cId="2292853510" sldId="362"/>
            <ac:spMk id="2" creationId="{00000000-0000-0000-0000-000000000000}"/>
          </ac:spMkLst>
        </pc:spChg>
        <pc:spChg chg="add mod ord">
          <ac:chgData name="Li Youhuan" userId="31ef2ba0f36c268c" providerId="LiveId" clId="{CD355CD5-0343-4346-8E68-8E59E70C785F}" dt="2021-04-12T09:02:59.246" v="186"/>
          <ac:spMkLst>
            <pc:docMk/>
            <pc:sldMk cId="2292853510" sldId="362"/>
            <ac:spMk id="3" creationId="{06AF15A9-E884-4924-8AFF-D26401DD623C}"/>
          </ac:spMkLst>
        </pc:spChg>
        <pc:spChg chg="del">
          <ac:chgData name="Li Youhuan" userId="31ef2ba0f36c268c" providerId="LiveId" clId="{CD355CD5-0343-4346-8E68-8E59E70C785F}" dt="2021-04-12T09:02:31.562" v="162" actId="478"/>
          <ac:spMkLst>
            <pc:docMk/>
            <pc:sldMk cId="2292853510" sldId="362"/>
            <ac:spMk id="6" creationId="{44D30EA1-CBC3-4760-ADBF-74A5DE6ACED7}"/>
          </ac:spMkLst>
        </pc:spChg>
        <pc:spChg chg="del">
          <ac:chgData name="Li Youhuan" userId="31ef2ba0f36c268c" providerId="LiveId" clId="{CD355CD5-0343-4346-8E68-8E59E70C785F}" dt="2021-04-12T09:02:31.562" v="162" actId="478"/>
          <ac:spMkLst>
            <pc:docMk/>
            <pc:sldMk cId="2292853510" sldId="362"/>
            <ac:spMk id="7" creationId="{6AFF7C00-03A7-4D55-B4EE-93FD074F56FC}"/>
          </ac:spMkLst>
        </pc:spChg>
        <pc:spChg chg="del">
          <ac:chgData name="Li Youhuan" userId="31ef2ba0f36c268c" providerId="LiveId" clId="{CD355CD5-0343-4346-8E68-8E59E70C785F}" dt="2021-04-12T09:02:31.562" v="162" actId="478"/>
          <ac:spMkLst>
            <pc:docMk/>
            <pc:sldMk cId="2292853510" sldId="362"/>
            <ac:spMk id="8" creationId="{BC9C7BAE-B3D1-4350-BECD-411B74F33DAF}"/>
          </ac:spMkLst>
        </pc:spChg>
        <pc:spChg chg="del">
          <ac:chgData name="Li Youhuan" userId="31ef2ba0f36c268c" providerId="LiveId" clId="{CD355CD5-0343-4346-8E68-8E59E70C785F}" dt="2021-04-12T09:02:42.637" v="164" actId="478"/>
          <ac:spMkLst>
            <pc:docMk/>
            <pc:sldMk cId="2292853510" sldId="362"/>
            <ac:spMk id="12" creationId="{3F5175A6-5793-4203-9B8B-2A7068E6CD5D}"/>
          </ac:spMkLst>
        </pc:spChg>
        <pc:spChg chg="mod">
          <ac:chgData name="Li Youhuan" userId="31ef2ba0f36c268c" providerId="LiveId" clId="{CD355CD5-0343-4346-8E68-8E59E70C785F}" dt="2021-04-12T09:09:42.702" v="246" actId="1076"/>
          <ac:spMkLst>
            <pc:docMk/>
            <pc:sldMk cId="2292853510" sldId="362"/>
            <ac:spMk id="28" creationId="{538905E9-D499-4DAB-955A-049CA7B083FC}"/>
          </ac:spMkLst>
        </pc:spChg>
        <pc:grpChg chg="del">
          <ac:chgData name="Li Youhuan" userId="31ef2ba0f36c268c" providerId="LiveId" clId="{CD355CD5-0343-4346-8E68-8E59E70C785F}" dt="2021-04-12T09:02:39.318" v="163" actId="478"/>
          <ac:grpSpMkLst>
            <pc:docMk/>
            <pc:sldMk cId="2292853510" sldId="362"/>
            <ac:grpSpMk id="9" creationId="{BEEBE13F-3758-49F6-8DF2-B585DB0605E5}"/>
          </ac:grpSpMkLst>
        </pc:grpChg>
        <pc:picChg chg="del">
          <ac:chgData name="Li Youhuan" userId="31ef2ba0f36c268c" providerId="LiveId" clId="{CD355CD5-0343-4346-8E68-8E59E70C785F}" dt="2021-04-12T09:09:32.511" v="242" actId="478"/>
          <ac:picMkLst>
            <pc:docMk/>
            <pc:sldMk cId="2292853510" sldId="362"/>
            <ac:picMk id="33" creationId="{2C3360B0-6CD3-4679-904A-817B255A02E6}"/>
          </ac:picMkLst>
        </pc:picChg>
      </pc:sldChg>
      <pc:sldChg chg="new del">
        <pc:chgData name="Li Youhuan" userId="31ef2ba0f36c268c" providerId="LiveId" clId="{CD355CD5-0343-4346-8E68-8E59E70C785F}" dt="2021-04-12T09:01:57.062" v="159" actId="2696"/>
        <pc:sldMkLst>
          <pc:docMk/>
          <pc:sldMk cId="3443206528" sldId="362"/>
        </pc:sldMkLst>
      </pc:sldChg>
      <pc:sldChg chg="addSp delSp modSp add mod modClrScheme chgLayout">
        <pc:chgData name="Li Youhuan" userId="31ef2ba0f36c268c" providerId="LiveId" clId="{CD355CD5-0343-4346-8E68-8E59E70C785F}" dt="2021-04-12T09:04:56.286" v="209"/>
        <pc:sldMkLst>
          <pc:docMk/>
          <pc:sldMk cId="3612971184" sldId="363"/>
        </pc:sldMkLst>
        <pc:spChg chg="add mod ord">
          <ac:chgData name="Li Youhuan" userId="31ef2ba0f36c268c" providerId="LiveId" clId="{CD355CD5-0343-4346-8E68-8E59E70C785F}" dt="2021-04-12T09:04:56.286" v="209"/>
          <ac:spMkLst>
            <pc:docMk/>
            <pc:sldMk cId="3612971184" sldId="363"/>
            <ac:spMk id="2" creationId="{924444B0-4282-4BBB-85E5-DB73F5354BB2}"/>
          </ac:spMkLst>
        </pc:spChg>
        <pc:spChg chg="del mod ord">
          <ac:chgData name="Li Youhuan" userId="31ef2ba0f36c268c" providerId="LiveId" clId="{CD355CD5-0343-4346-8E68-8E59E70C785F}" dt="2021-04-12T09:04:36.922" v="203" actId="478"/>
          <ac:spMkLst>
            <pc:docMk/>
            <pc:sldMk cId="3612971184" sldId="363"/>
            <ac:spMk id="3" creationId="{72E46287-8CEE-4C8E-9771-B91C2EA99F5D}"/>
          </ac:spMkLst>
        </pc:spChg>
        <pc:spChg chg="mod ord">
          <ac:chgData name="Li Youhuan" userId="31ef2ba0f36c268c" providerId="LiveId" clId="{CD355CD5-0343-4346-8E68-8E59E70C785F}" dt="2021-04-12T09:02:22.511" v="161" actId="700"/>
          <ac:spMkLst>
            <pc:docMk/>
            <pc:sldMk cId="3612971184" sldId="363"/>
            <ac:spMk id="5" creationId="{00000000-0000-0000-0000-000000000000}"/>
          </ac:spMkLst>
        </pc:spChg>
        <pc:spChg chg="del">
          <ac:chgData name="Li Youhuan" userId="31ef2ba0f36c268c" providerId="LiveId" clId="{CD355CD5-0343-4346-8E68-8E59E70C785F}" dt="2021-04-12T09:04:49.846" v="205" actId="478"/>
          <ac:spMkLst>
            <pc:docMk/>
            <pc:sldMk cId="3612971184" sldId="363"/>
            <ac:spMk id="7" creationId="{5BA14C01-9ED0-4A9E-9E43-593FAA97E14B}"/>
          </ac:spMkLst>
        </pc:spChg>
        <pc:spChg chg="add mod">
          <ac:chgData name="Li Youhuan" userId="31ef2ba0f36c268c" providerId="LiveId" clId="{CD355CD5-0343-4346-8E68-8E59E70C785F}" dt="2021-04-12T09:04:42.680" v="204"/>
          <ac:spMkLst>
            <pc:docMk/>
            <pc:sldMk cId="3612971184" sldId="363"/>
            <ac:spMk id="8" creationId="{6443D85C-C984-4952-BFAB-0CF1BC3B03CE}"/>
          </ac:spMkLst>
        </pc:spChg>
      </pc:sldChg>
      <pc:sldChg chg="addSp delSp modSp new mod modClrScheme chgLayout">
        <pc:chgData name="Li Youhuan" userId="31ef2ba0f36c268c" providerId="LiveId" clId="{CD355CD5-0343-4346-8E68-8E59E70C785F}" dt="2021-04-12T09:27:24.980" v="344" actId="14100"/>
        <pc:sldMkLst>
          <pc:docMk/>
          <pc:sldMk cId="3154781216" sldId="364"/>
        </pc:sldMkLst>
        <pc:spChg chg="add mod">
          <ac:chgData name="Li Youhuan" userId="31ef2ba0f36c268c" providerId="LiveId" clId="{CD355CD5-0343-4346-8E68-8E59E70C785F}" dt="2021-04-12T09:09:48.004" v="248" actId="20577"/>
          <ac:spMkLst>
            <pc:docMk/>
            <pc:sldMk cId="3154781216" sldId="364"/>
            <ac:spMk id="2" creationId="{02BDA1FA-9915-4EB2-8A0B-CECFD87F7411}"/>
          </ac:spMkLst>
        </pc:spChg>
        <pc:spChg chg="add mod">
          <ac:chgData name="Li Youhuan" userId="31ef2ba0f36c268c" providerId="LiveId" clId="{CD355CD5-0343-4346-8E68-8E59E70C785F}" dt="2021-04-12T09:16:09.293" v="265" actId="167"/>
          <ac:spMkLst>
            <pc:docMk/>
            <pc:sldMk cId="3154781216" sldId="364"/>
            <ac:spMk id="7" creationId="{A259A9F1-E0AF-4ED2-92DF-F1348A22C1CF}"/>
          </ac:spMkLst>
        </pc:spChg>
        <pc:spChg chg="add mod">
          <ac:chgData name="Li Youhuan" userId="31ef2ba0f36c268c" providerId="LiveId" clId="{CD355CD5-0343-4346-8E68-8E59E70C785F}" dt="2021-04-12T09:24:46.508" v="322" actId="1076"/>
          <ac:spMkLst>
            <pc:docMk/>
            <pc:sldMk cId="3154781216" sldId="364"/>
            <ac:spMk id="18" creationId="{2CB44ED4-FC2F-4562-9834-D8A0A4159FC6}"/>
          </ac:spMkLst>
        </pc:spChg>
        <pc:grpChg chg="add mod">
          <ac:chgData name="Li Youhuan" userId="31ef2ba0f36c268c" providerId="LiveId" clId="{CD355CD5-0343-4346-8E68-8E59E70C785F}" dt="2021-04-12T09:24:46.508" v="322" actId="1076"/>
          <ac:grpSpMkLst>
            <pc:docMk/>
            <pc:sldMk cId="3154781216" sldId="364"/>
            <ac:grpSpMk id="6" creationId="{DA4875D8-BF7F-45DA-BC41-A0866BB0A76C}"/>
          </ac:grpSpMkLst>
        </pc:grpChg>
        <pc:grpChg chg="add mod">
          <ac:chgData name="Li Youhuan" userId="31ef2ba0f36c268c" providerId="LiveId" clId="{CD355CD5-0343-4346-8E68-8E59E70C785F}" dt="2021-04-12T09:24:46.508" v="322" actId="1076"/>
          <ac:grpSpMkLst>
            <pc:docMk/>
            <pc:sldMk cId="3154781216" sldId="364"/>
            <ac:grpSpMk id="8" creationId="{A620BD67-EDE9-49FE-94CB-BC12F556B2EF}"/>
          </ac:grpSpMkLst>
        </pc:grpChg>
        <pc:grpChg chg="add mod">
          <ac:chgData name="Li Youhuan" userId="31ef2ba0f36c268c" providerId="LiveId" clId="{CD355CD5-0343-4346-8E68-8E59E70C785F}" dt="2021-04-12T09:24:46.508" v="322" actId="1076"/>
          <ac:grpSpMkLst>
            <pc:docMk/>
            <pc:sldMk cId="3154781216" sldId="364"/>
            <ac:grpSpMk id="9" creationId="{10A48038-B3AE-401B-B357-A0BA6F063DC6}"/>
          </ac:grpSpMkLst>
        </pc:grpChg>
        <pc:picChg chg="add mod">
          <ac:chgData name="Li Youhuan" userId="31ef2ba0f36c268c" providerId="LiveId" clId="{CD355CD5-0343-4346-8E68-8E59E70C785F}" dt="2021-04-12T09:24:46.508" v="322" actId="1076"/>
          <ac:picMkLst>
            <pc:docMk/>
            <pc:sldMk cId="3154781216" sldId="364"/>
            <ac:picMk id="5" creationId="{C0B5E843-3B5E-4DB7-8EBE-D96893784113}"/>
          </ac:picMkLst>
        </pc:picChg>
        <pc:picChg chg="add del mod">
          <ac:chgData name="Li Youhuan" userId="31ef2ba0f36c268c" providerId="LiveId" clId="{CD355CD5-0343-4346-8E68-8E59E70C785F}" dt="2021-04-12T09:09:18.015" v="241" actId="478"/>
          <ac:picMkLst>
            <pc:docMk/>
            <pc:sldMk cId="3154781216" sldId="364"/>
            <ac:picMk id="1026" creationId="{802D920D-2A64-4E4F-9BD6-A0D07E04C6DD}"/>
          </ac:picMkLst>
        </pc:picChg>
        <pc:picChg chg="add mod">
          <ac:chgData name="Li Youhuan" userId="31ef2ba0f36c268c" providerId="LiveId" clId="{CD355CD5-0343-4346-8E68-8E59E70C785F}" dt="2021-04-12T09:24:46.508" v="322" actId="1076"/>
          <ac:picMkLst>
            <pc:docMk/>
            <pc:sldMk cId="3154781216" sldId="364"/>
            <ac:picMk id="1028" creationId="{942CAEEE-FA42-428C-824D-F37FC0206951}"/>
          </ac:picMkLst>
        </pc:picChg>
        <pc:picChg chg="add mod">
          <ac:chgData name="Li Youhuan" userId="31ef2ba0f36c268c" providerId="LiveId" clId="{CD355CD5-0343-4346-8E68-8E59E70C785F}" dt="2021-04-12T09:24:46.508" v="322" actId="1076"/>
          <ac:picMkLst>
            <pc:docMk/>
            <pc:sldMk cId="3154781216" sldId="364"/>
            <ac:picMk id="1030" creationId="{F0952BB4-D892-44B4-9AAD-65B726C0E6C0}"/>
          </ac:picMkLst>
        </pc:picChg>
        <pc:picChg chg="add mod">
          <ac:chgData name="Li Youhuan" userId="31ef2ba0f36c268c" providerId="LiveId" clId="{CD355CD5-0343-4346-8E68-8E59E70C785F}" dt="2021-04-12T09:24:46.508" v="322" actId="1076"/>
          <ac:picMkLst>
            <pc:docMk/>
            <pc:sldMk cId="3154781216" sldId="364"/>
            <ac:picMk id="1032" creationId="{27993720-43BB-45BB-BE63-9A344276AB9C}"/>
          </ac:picMkLst>
        </pc:picChg>
        <pc:picChg chg="add mod">
          <ac:chgData name="Li Youhuan" userId="31ef2ba0f36c268c" providerId="LiveId" clId="{CD355CD5-0343-4346-8E68-8E59E70C785F}" dt="2021-04-12T09:24:46.508" v="322" actId="1076"/>
          <ac:picMkLst>
            <pc:docMk/>
            <pc:sldMk cId="3154781216" sldId="364"/>
            <ac:picMk id="1034" creationId="{E250B9E9-50DC-4071-8C78-D0644A74FDCD}"/>
          </ac:picMkLst>
        </pc:picChg>
        <pc:picChg chg="add del mod">
          <ac:chgData name="Li Youhuan" userId="31ef2ba0f36c268c" providerId="LiveId" clId="{CD355CD5-0343-4346-8E68-8E59E70C785F}" dt="2021-04-12T09:21:14.498" v="284" actId="478"/>
          <ac:picMkLst>
            <pc:docMk/>
            <pc:sldMk cId="3154781216" sldId="364"/>
            <ac:picMk id="1036" creationId="{ADB50D08-AB09-4754-8854-F33421515E7B}"/>
          </ac:picMkLst>
        </pc:picChg>
        <pc:picChg chg="add mod">
          <ac:chgData name="Li Youhuan" userId="31ef2ba0f36c268c" providerId="LiveId" clId="{CD355CD5-0343-4346-8E68-8E59E70C785F}" dt="2021-04-12T09:24:46.508" v="322" actId="1076"/>
          <ac:picMkLst>
            <pc:docMk/>
            <pc:sldMk cId="3154781216" sldId="364"/>
            <ac:picMk id="1038" creationId="{D854F0BA-1544-4740-BA24-16B9D3BCEE13}"/>
          </ac:picMkLst>
        </pc:picChg>
        <pc:picChg chg="add del mod">
          <ac:chgData name="Li Youhuan" userId="31ef2ba0f36c268c" providerId="LiveId" clId="{CD355CD5-0343-4346-8E68-8E59E70C785F}" dt="2021-04-12T09:22:16.911" v="288" actId="478"/>
          <ac:picMkLst>
            <pc:docMk/>
            <pc:sldMk cId="3154781216" sldId="364"/>
            <ac:picMk id="1040" creationId="{F48022F6-F0E9-48DA-AAB8-57108AB6A445}"/>
          </ac:picMkLst>
        </pc:picChg>
        <pc:picChg chg="add del">
          <ac:chgData name="Li Youhuan" userId="31ef2ba0f36c268c" providerId="LiveId" clId="{CD355CD5-0343-4346-8E68-8E59E70C785F}" dt="2021-04-12T09:22:16.911" v="288" actId="478"/>
          <ac:picMkLst>
            <pc:docMk/>
            <pc:sldMk cId="3154781216" sldId="364"/>
            <ac:picMk id="1042" creationId="{893A1E6A-CF6F-4E7B-826E-3715434D6E75}"/>
          </ac:picMkLst>
        </pc:picChg>
        <pc:picChg chg="add mod">
          <ac:chgData name="Li Youhuan" userId="31ef2ba0f36c268c" providerId="LiveId" clId="{CD355CD5-0343-4346-8E68-8E59E70C785F}" dt="2021-04-12T09:24:46.508" v="322" actId="1076"/>
          <ac:picMkLst>
            <pc:docMk/>
            <pc:sldMk cId="3154781216" sldId="364"/>
            <ac:picMk id="1044" creationId="{1AAD07D3-684C-4371-970C-7E2437BFCFCE}"/>
          </ac:picMkLst>
        </pc:picChg>
        <pc:picChg chg="add mod">
          <ac:chgData name="Li Youhuan" userId="31ef2ba0f36c268c" providerId="LiveId" clId="{CD355CD5-0343-4346-8E68-8E59E70C785F}" dt="2021-04-12T09:26:48.708" v="339" actId="1076"/>
          <ac:picMkLst>
            <pc:docMk/>
            <pc:sldMk cId="3154781216" sldId="364"/>
            <ac:picMk id="1046" creationId="{EDCB56F3-F469-4BEE-B0AA-D3893CD0CBFD}"/>
          </ac:picMkLst>
        </pc:picChg>
        <pc:picChg chg="add mod">
          <ac:chgData name="Li Youhuan" userId="31ef2ba0f36c268c" providerId="LiveId" clId="{CD355CD5-0343-4346-8E68-8E59E70C785F}" dt="2021-04-12T09:26:42.139" v="337" actId="1076"/>
          <ac:picMkLst>
            <pc:docMk/>
            <pc:sldMk cId="3154781216" sldId="364"/>
            <ac:picMk id="1048" creationId="{7ABF1CF2-5454-40EB-9043-00233175DBAE}"/>
          </ac:picMkLst>
        </pc:picChg>
        <pc:picChg chg="add del">
          <ac:chgData name="Li Youhuan" userId="31ef2ba0f36c268c" providerId="LiveId" clId="{CD355CD5-0343-4346-8E68-8E59E70C785F}" dt="2021-04-12T09:27:07.239" v="341" actId="478"/>
          <ac:picMkLst>
            <pc:docMk/>
            <pc:sldMk cId="3154781216" sldId="364"/>
            <ac:picMk id="1050" creationId="{B1D00F7C-C37D-4F75-9763-13C1A475AF44}"/>
          </ac:picMkLst>
        </pc:picChg>
        <pc:cxnChg chg="add mod">
          <ac:chgData name="Li Youhuan" userId="31ef2ba0f36c268c" providerId="LiveId" clId="{CD355CD5-0343-4346-8E68-8E59E70C785F}" dt="2021-04-12T09:27:24.980" v="344" actId="14100"/>
          <ac:cxnSpMkLst>
            <pc:docMk/>
            <pc:sldMk cId="3154781216" sldId="364"/>
            <ac:cxnSpMk id="24" creationId="{BD41F797-4A63-4E14-95CE-32777F2BF34A}"/>
          </ac:cxnSpMkLst>
        </pc:cxnChg>
      </pc:sldChg>
      <pc:sldChg chg="addSp delSp modSp new mod">
        <pc:chgData name="Li Youhuan" userId="31ef2ba0f36c268c" providerId="LiveId" clId="{CD355CD5-0343-4346-8E68-8E59E70C785F}" dt="2021-04-12T09:39:25.358" v="469" actId="1076"/>
        <pc:sldMkLst>
          <pc:docMk/>
          <pc:sldMk cId="4011507725" sldId="365"/>
        </pc:sldMkLst>
        <pc:spChg chg="mod">
          <ac:chgData name="Li Youhuan" userId="31ef2ba0f36c268c" providerId="LiveId" clId="{CD355CD5-0343-4346-8E68-8E59E70C785F}" dt="2021-04-12T09:28:30.847" v="370"/>
          <ac:spMkLst>
            <pc:docMk/>
            <pc:sldMk cId="4011507725" sldId="365"/>
            <ac:spMk id="3" creationId="{7B1F71DE-FEF4-4F91-A99A-6CCA914827CD}"/>
          </ac:spMkLst>
        </pc:spChg>
        <pc:spChg chg="add del">
          <ac:chgData name="Li Youhuan" userId="31ef2ba0f36c268c" providerId="LiveId" clId="{CD355CD5-0343-4346-8E68-8E59E70C785F}" dt="2021-04-12T09:29:51.834" v="372"/>
          <ac:spMkLst>
            <pc:docMk/>
            <pc:sldMk cId="4011507725" sldId="365"/>
            <ac:spMk id="4" creationId="{42CA3E89-CB10-4D9B-96C9-FC8EB0A75428}"/>
          </ac:spMkLst>
        </pc:spChg>
        <pc:spChg chg="add del mod">
          <ac:chgData name="Li Youhuan" userId="31ef2ba0f36c268c" providerId="LiveId" clId="{CD355CD5-0343-4346-8E68-8E59E70C785F}" dt="2021-04-12T09:30:06.197" v="378" actId="478"/>
          <ac:spMkLst>
            <pc:docMk/>
            <pc:sldMk cId="4011507725" sldId="365"/>
            <ac:spMk id="6" creationId="{4EC32DB2-811E-4335-A4E7-85208B344DF6}"/>
          </ac:spMkLst>
        </pc:spChg>
        <pc:spChg chg="add del">
          <ac:chgData name="Li Youhuan" userId="31ef2ba0f36c268c" providerId="LiveId" clId="{CD355CD5-0343-4346-8E68-8E59E70C785F}" dt="2021-04-12T09:30:08.836" v="380"/>
          <ac:spMkLst>
            <pc:docMk/>
            <pc:sldMk cId="4011507725" sldId="365"/>
            <ac:spMk id="7" creationId="{178F2028-9A27-4955-B304-447ADB127C2F}"/>
          </ac:spMkLst>
        </pc:spChg>
        <pc:spChg chg="add del">
          <ac:chgData name="Li Youhuan" userId="31ef2ba0f36c268c" providerId="LiveId" clId="{CD355CD5-0343-4346-8E68-8E59E70C785F}" dt="2021-04-12T09:30:10.132" v="382"/>
          <ac:spMkLst>
            <pc:docMk/>
            <pc:sldMk cId="4011507725" sldId="365"/>
            <ac:spMk id="8" creationId="{B1D2A96E-BEED-4C6F-AE93-2346C301A220}"/>
          </ac:spMkLst>
        </pc:spChg>
        <pc:spChg chg="add mod">
          <ac:chgData name="Li Youhuan" userId="31ef2ba0f36c268c" providerId="LiveId" clId="{CD355CD5-0343-4346-8E68-8E59E70C785F}" dt="2021-04-12T09:39:25.358" v="469" actId="1076"/>
          <ac:spMkLst>
            <pc:docMk/>
            <pc:sldMk cId="4011507725" sldId="365"/>
            <ac:spMk id="19" creationId="{477E37CC-B051-4F02-8B5F-49E819425488}"/>
          </ac:spMkLst>
        </pc:spChg>
        <pc:picChg chg="add del">
          <ac:chgData name="Li Youhuan" userId="31ef2ba0f36c268c" providerId="LiveId" clId="{CD355CD5-0343-4346-8E68-8E59E70C785F}" dt="2021-04-12T09:29:53.739" v="374" actId="478"/>
          <ac:picMkLst>
            <pc:docMk/>
            <pc:sldMk cId="4011507725" sldId="365"/>
            <ac:picMk id="5" creationId="{C2FE8DBC-FCAD-4764-B928-13EC0C079CC4}"/>
          </ac:picMkLst>
        </pc:picChg>
        <pc:picChg chg="add del mod">
          <ac:chgData name="Li Youhuan" userId="31ef2ba0f36c268c" providerId="LiveId" clId="{CD355CD5-0343-4346-8E68-8E59E70C785F}" dt="2021-04-12T09:30:13.266" v="385" actId="478"/>
          <ac:picMkLst>
            <pc:docMk/>
            <pc:sldMk cId="4011507725" sldId="365"/>
            <ac:picMk id="9" creationId="{951585C2-68EE-4EF5-8063-E804ED45AFDD}"/>
          </ac:picMkLst>
        </pc:picChg>
        <pc:picChg chg="add mod">
          <ac:chgData name="Li Youhuan" userId="31ef2ba0f36c268c" providerId="LiveId" clId="{CD355CD5-0343-4346-8E68-8E59E70C785F}" dt="2021-04-12T09:38:24.272" v="421" actId="1076"/>
          <ac:picMkLst>
            <pc:docMk/>
            <pc:sldMk cId="4011507725" sldId="365"/>
            <ac:picMk id="11" creationId="{CC88EE2F-0490-4BE1-9353-55EF2878BF31}"/>
          </ac:picMkLst>
        </pc:picChg>
        <pc:picChg chg="add mod">
          <ac:chgData name="Li Youhuan" userId="31ef2ba0f36c268c" providerId="LiveId" clId="{CD355CD5-0343-4346-8E68-8E59E70C785F}" dt="2021-04-12T09:38:24.272" v="421" actId="1076"/>
          <ac:picMkLst>
            <pc:docMk/>
            <pc:sldMk cId="4011507725" sldId="365"/>
            <ac:picMk id="13" creationId="{374F072C-16E8-444B-B026-719DE1E7270D}"/>
          </ac:picMkLst>
        </pc:picChg>
        <pc:picChg chg="add del mod">
          <ac:chgData name="Li Youhuan" userId="31ef2ba0f36c268c" providerId="LiveId" clId="{CD355CD5-0343-4346-8E68-8E59E70C785F}" dt="2021-04-12T09:36:06.512" v="399" actId="478"/>
          <ac:picMkLst>
            <pc:docMk/>
            <pc:sldMk cId="4011507725" sldId="365"/>
            <ac:picMk id="2058" creationId="{DE22E3E8-E41B-4A38-A04E-47B8399ABFAC}"/>
          </ac:picMkLst>
        </pc:picChg>
        <pc:picChg chg="add mod">
          <ac:chgData name="Li Youhuan" userId="31ef2ba0f36c268c" providerId="LiveId" clId="{CD355CD5-0343-4346-8E68-8E59E70C785F}" dt="2021-04-12T09:38:24.272" v="421" actId="1076"/>
          <ac:picMkLst>
            <pc:docMk/>
            <pc:sldMk cId="4011507725" sldId="365"/>
            <ac:picMk id="2060" creationId="{8B529F52-3DFF-4F0D-B53B-AF3B7327AAD3}"/>
          </ac:picMkLst>
        </pc:picChg>
        <pc:picChg chg="add mod">
          <ac:chgData name="Li Youhuan" userId="31ef2ba0f36c268c" providerId="LiveId" clId="{CD355CD5-0343-4346-8E68-8E59E70C785F}" dt="2021-04-12T09:38:24.272" v="421" actId="1076"/>
          <ac:picMkLst>
            <pc:docMk/>
            <pc:sldMk cId="4011507725" sldId="365"/>
            <ac:picMk id="2062" creationId="{A6054962-81C9-4364-A568-0EBF025B0263}"/>
          </ac:picMkLst>
        </pc:picChg>
        <pc:cxnChg chg="add mod">
          <ac:chgData name="Li Youhuan" userId="31ef2ba0f36c268c" providerId="LiveId" clId="{CD355CD5-0343-4346-8E68-8E59E70C785F}" dt="2021-04-12T09:38:27.119" v="422" actId="1076"/>
          <ac:cxnSpMkLst>
            <pc:docMk/>
            <pc:sldMk cId="4011507725" sldId="365"/>
            <ac:cxnSpMk id="15" creationId="{BCB5E7B9-84D1-427D-B6CB-A43B3B166C3E}"/>
          </ac:cxnSpMkLst>
        </pc:cxnChg>
      </pc:sldChg>
      <pc:sldChg chg="addSp delSp modSp new mod">
        <pc:chgData name="Li Youhuan" userId="31ef2ba0f36c268c" providerId="LiveId" clId="{CD355CD5-0343-4346-8E68-8E59E70C785F}" dt="2021-04-12T09:47:45.873" v="541" actId="1076"/>
        <pc:sldMkLst>
          <pc:docMk/>
          <pc:sldMk cId="1271292519" sldId="366"/>
        </pc:sldMkLst>
        <pc:spChg chg="mod">
          <ac:chgData name="Li Youhuan" userId="31ef2ba0f36c268c" providerId="LiveId" clId="{CD355CD5-0343-4346-8E68-8E59E70C785F}" dt="2021-04-12T09:40:06.993" v="492" actId="20577"/>
          <ac:spMkLst>
            <pc:docMk/>
            <pc:sldMk cId="1271292519" sldId="366"/>
            <ac:spMk id="3" creationId="{DBEFE058-F305-4A53-8C7F-19BD3D63EA98}"/>
          </ac:spMkLst>
        </pc:spChg>
        <pc:spChg chg="add del">
          <ac:chgData name="Li Youhuan" userId="31ef2ba0f36c268c" providerId="LiveId" clId="{CD355CD5-0343-4346-8E68-8E59E70C785F}" dt="2021-04-12T09:40:49.707" v="494" actId="478"/>
          <ac:spMkLst>
            <pc:docMk/>
            <pc:sldMk cId="1271292519" sldId="366"/>
            <ac:spMk id="5" creationId="{1F9AE174-732D-44F6-B51F-6760A83DAE51}"/>
          </ac:spMkLst>
        </pc:spChg>
        <pc:spChg chg="add mod">
          <ac:chgData name="Li Youhuan" userId="31ef2ba0f36c268c" providerId="LiveId" clId="{CD355CD5-0343-4346-8E68-8E59E70C785F}" dt="2021-04-12T09:47:38.168" v="537" actId="14100"/>
          <ac:spMkLst>
            <pc:docMk/>
            <pc:sldMk cId="1271292519" sldId="366"/>
            <ac:spMk id="9" creationId="{FE198EF0-26EE-43F7-A380-F350D678A67B}"/>
          </ac:spMkLst>
        </pc:spChg>
        <pc:grpChg chg="add mod">
          <ac:chgData name="Li Youhuan" userId="31ef2ba0f36c268c" providerId="LiveId" clId="{CD355CD5-0343-4346-8E68-8E59E70C785F}" dt="2021-04-12T09:47:34.284" v="536" actId="164"/>
          <ac:grpSpMkLst>
            <pc:docMk/>
            <pc:sldMk cId="1271292519" sldId="366"/>
            <ac:grpSpMk id="14" creationId="{C6DCDBED-6739-4B71-BA8F-845990F6623C}"/>
          </ac:grpSpMkLst>
        </pc:grpChg>
        <pc:grpChg chg="add mod">
          <ac:chgData name="Li Youhuan" userId="31ef2ba0f36c268c" providerId="LiveId" clId="{CD355CD5-0343-4346-8E68-8E59E70C785F}" dt="2021-04-12T09:47:42.520" v="538" actId="1076"/>
          <ac:grpSpMkLst>
            <pc:docMk/>
            <pc:sldMk cId="1271292519" sldId="366"/>
            <ac:grpSpMk id="15" creationId="{8F94FF72-13BA-45BD-8A9A-8802B2369980}"/>
          </ac:grpSpMkLst>
        </pc:grpChg>
        <pc:picChg chg="add mod">
          <ac:chgData name="Li Youhuan" userId="31ef2ba0f36c268c" providerId="LiveId" clId="{CD355CD5-0343-4346-8E68-8E59E70C785F}" dt="2021-04-12T09:47:34.284" v="536" actId="164"/>
          <ac:picMkLst>
            <pc:docMk/>
            <pc:sldMk cId="1271292519" sldId="366"/>
            <ac:picMk id="7" creationId="{0BDB3E86-4B46-4092-B295-651779B3EB2C}"/>
          </ac:picMkLst>
        </pc:picChg>
        <pc:picChg chg="add mod">
          <ac:chgData name="Li Youhuan" userId="31ef2ba0f36c268c" providerId="LiveId" clId="{CD355CD5-0343-4346-8E68-8E59E70C785F}" dt="2021-04-12T09:47:18.132" v="531" actId="164"/>
          <ac:picMkLst>
            <pc:docMk/>
            <pc:sldMk cId="1271292519" sldId="366"/>
            <ac:picMk id="11" creationId="{E745C3AC-C88B-4544-B9C3-27B5EE7756F0}"/>
          </ac:picMkLst>
        </pc:picChg>
        <pc:picChg chg="add mod">
          <ac:chgData name="Li Youhuan" userId="31ef2ba0f36c268c" providerId="LiveId" clId="{CD355CD5-0343-4346-8E68-8E59E70C785F}" dt="2021-04-12T09:47:18.132" v="531" actId="164"/>
          <ac:picMkLst>
            <pc:docMk/>
            <pc:sldMk cId="1271292519" sldId="366"/>
            <ac:picMk id="13" creationId="{C4E1F637-23B9-4B87-94C4-885ED113EE13}"/>
          </ac:picMkLst>
        </pc:picChg>
        <pc:picChg chg="add mod">
          <ac:chgData name="Li Youhuan" userId="31ef2ba0f36c268c" providerId="LiveId" clId="{CD355CD5-0343-4346-8E68-8E59E70C785F}" dt="2021-04-12T09:47:45.873" v="541" actId="1076"/>
          <ac:picMkLst>
            <pc:docMk/>
            <pc:sldMk cId="1271292519" sldId="366"/>
            <ac:picMk id="3074" creationId="{3244319F-3D17-40C3-AF27-957FB0C89FCE}"/>
          </ac:picMkLst>
        </pc:picChg>
      </pc:sldChg>
      <pc:sldChg chg="addSp modSp new mod">
        <pc:chgData name="Li Youhuan" userId="31ef2ba0f36c268c" providerId="LiveId" clId="{CD355CD5-0343-4346-8E68-8E59E70C785F}" dt="2021-04-12T09:50:25.998" v="615" actId="207"/>
        <pc:sldMkLst>
          <pc:docMk/>
          <pc:sldMk cId="1619639879" sldId="367"/>
        </pc:sldMkLst>
        <pc:spChg chg="mod">
          <ac:chgData name="Li Youhuan" userId="31ef2ba0f36c268c" providerId="LiveId" clId="{CD355CD5-0343-4346-8E68-8E59E70C785F}" dt="2021-04-12T09:48:20.831" v="560"/>
          <ac:spMkLst>
            <pc:docMk/>
            <pc:sldMk cId="1619639879" sldId="367"/>
            <ac:spMk id="3" creationId="{08BB8E4A-C885-4C7A-8936-57318E32291C}"/>
          </ac:spMkLst>
        </pc:spChg>
        <pc:spChg chg="add mod">
          <ac:chgData name="Li Youhuan" userId="31ef2ba0f36c268c" providerId="LiveId" clId="{CD355CD5-0343-4346-8E68-8E59E70C785F}" dt="2021-04-12T09:50:25.998" v="615" actId="207"/>
          <ac:spMkLst>
            <pc:docMk/>
            <pc:sldMk cId="1619639879" sldId="367"/>
            <ac:spMk id="4" creationId="{CA786C4D-12AF-4F4D-9C8F-BDF9DAC98529}"/>
          </ac:spMkLst>
        </pc:spChg>
      </pc:sldChg>
    </pc:docChg>
  </pc:docChgLst>
  <pc:docChgLst>
    <pc:chgData name="Youhuan Li" userId="31ef2ba0f36c268c" providerId="LiveId" clId="{7FABBF32-403B-4EA4-8187-D13C5C1120E0}"/>
    <pc:docChg chg="modSld">
      <pc:chgData name="Youhuan Li" userId="31ef2ba0f36c268c" providerId="LiveId" clId="{7FABBF32-403B-4EA4-8187-D13C5C1120E0}" dt="2023-12-07T03:24:38.881" v="2"/>
      <pc:docMkLst>
        <pc:docMk/>
      </pc:docMkLst>
      <pc:sldChg chg="modSp mod">
        <pc:chgData name="Youhuan Li" userId="31ef2ba0f36c268c" providerId="LiveId" clId="{7FABBF32-403B-4EA4-8187-D13C5C1120E0}" dt="2023-12-07T03:24:38.881" v="2"/>
        <pc:sldMkLst>
          <pc:docMk/>
          <pc:sldMk cId="3786848379" sldId="410"/>
        </pc:sldMkLst>
        <pc:spChg chg="mod">
          <ac:chgData name="Youhuan Li" userId="31ef2ba0f36c268c" providerId="LiveId" clId="{7FABBF32-403B-4EA4-8187-D13C5C1120E0}" dt="2023-12-07T03:24:38.881" v="2"/>
          <ac:spMkLst>
            <pc:docMk/>
            <pc:sldMk cId="3786848379" sldId="410"/>
            <ac:spMk id="3" creationId="{5BEFA56A-5D8C-D9F5-A75D-B516827EC400}"/>
          </ac:spMkLst>
        </pc:spChg>
      </pc:sldChg>
    </pc:docChg>
  </pc:docChgLst>
  <pc:docChgLst>
    <pc:chgData name="Li Youhuan" userId="31ef2ba0f36c268c" providerId="LiveId" clId="{752AFA55-D67B-4CF1-9432-02E520F4D529}"/>
    <pc:docChg chg="delSld">
      <pc:chgData name="Li Youhuan" userId="31ef2ba0f36c268c" providerId="LiveId" clId="{752AFA55-D67B-4CF1-9432-02E520F4D529}" dt="2024-06-05T07:30:12.147" v="0" actId="2696"/>
      <pc:docMkLst>
        <pc:docMk/>
      </pc:docMkLst>
      <pc:sldChg chg="del">
        <pc:chgData name="Li Youhuan" userId="31ef2ba0f36c268c" providerId="LiveId" clId="{752AFA55-D67B-4CF1-9432-02E520F4D529}" dt="2024-06-05T07:30:12.147" v="0" actId="2696"/>
        <pc:sldMkLst>
          <pc:docMk/>
          <pc:sldMk cId="2680530852" sldId="405"/>
        </pc:sldMkLst>
      </pc:sldChg>
      <pc:sldChg chg="del">
        <pc:chgData name="Li Youhuan" userId="31ef2ba0f36c268c" providerId="LiveId" clId="{752AFA55-D67B-4CF1-9432-02E520F4D529}" dt="2024-06-05T07:30:12.147" v="0" actId="2696"/>
        <pc:sldMkLst>
          <pc:docMk/>
          <pc:sldMk cId="1992483052" sldId="407"/>
        </pc:sldMkLst>
      </pc:sldChg>
      <pc:sldChg chg="del">
        <pc:chgData name="Li Youhuan" userId="31ef2ba0f36c268c" providerId="LiveId" clId="{752AFA55-D67B-4CF1-9432-02E520F4D529}" dt="2024-06-05T07:30:12.147" v="0" actId="2696"/>
        <pc:sldMkLst>
          <pc:docMk/>
          <pc:sldMk cId="1368978261" sldId="408"/>
        </pc:sldMkLst>
      </pc:sldChg>
      <pc:sldChg chg="del">
        <pc:chgData name="Li Youhuan" userId="31ef2ba0f36c268c" providerId="LiveId" clId="{752AFA55-D67B-4CF1-9432-02E520F4D529}" dt="2024-06-05T07:30:12.147" v="0" actId="2696"/>
        <pc:sldMkLst>
          <pc:docMk/>
          <pc:sldMk cId="3161008790" sldId="409"/>
        </pc:sldMkLst>
      </pc:sldChg>
      <pc:sldChg chg="del">
        <pc:chgData name="Li Youhuan" userId="31ef2ba0f36c268c" providerId="LiveId" clId="{752AFA55-D67B-4CF1-9432-02E520F4D529}" dt="2024-06-05T07:30:12.147" v="0" actId="2696"/>
        <pc:sldMkLst>
          <pc:docMk/>
          <pc:sldMk cId="439558299" sldId="410"/>
        </pc:sldMkLst>
      </pc:sldChg>
      <pc:sldChg chg="del">
        <pc:chgData name="Li Youhuan" userId="31ef2ba0f36c268c" providerId="LiveId" clId="{752AFA55-D67B-4CF1-9432-02E520F4D529}" dt="2024-06-05T07:30:12.147" v="0" actId="2696"/>
        <pc:sldMkLst>
          <pc:docMk/>
          <pc:sldMk cId="168061163" sldId="411"/>
        </pc:sldMkLst>
      </pc:sldChg>
      <pc:sldChg chg="del">
        <pc:chgData name="Li Youhuan" userId="31ef2ba0f36c268c" providerId="LiveId" clId="{752AFA55-D67B-4CF1-9432-02E520F4D529}" dt="2024-06-05T07:30:12.147" v="0" actId="2696"/>
        <pc:sldMkLst>
          <pc:docMk/>
          <pc:sldMk cId="276680458" sldId="412"/>
        </pc:sldMkLst>
      </pc:sldChg>
      <pc:sldChg chg="del">
        <pc:chgData name="Li Youhuan" userId="31ef2ba0f36c268c" providerId="LiveId" clId="{752AFA55-D67B-4CF1-9432-02E520F4D529}" dt="2024-06-05T07:30:12.147" v="0" actId="2696"/>
        <pc:sldMkLst>
          <pc:docMk/>
          <pc:sldMk cId="3069149618" sldId="413"/>
        </pc:sldMkLst>
      </pc:sldChg>
      <pc:sldChg chg="del">
        <pc:chgData name="Li Youhuan" userId="31ef2ba0f36c268c" providerId="LiveId" clId="{752AFA55-D67B-4CF1-9432-02E520F4D529}" dt="2024-06-05T07:30:12.147" v="0" actId="2696"/>
        <pc:sldMkLst>
          <pc:docMk/>
          <pc:sldMk cId="3659392585" sldId="414"/>
        </pc:sldMkLst>
      </pc:sldChg>
      <pc:sldChg chg="del">
        <pc:chgData name="Li Youhuan" userId="31ef2ba0f36c268c" providerId="LiveId" clId="{752AFA55-D67B-4CF1-9432-02E520F4D529}" dt="2024-06-05T07:30:12.147" v="0" actId="2696"/>
        <pc:sldMkLst>
          <pc:docMk/>
          <pc:sldMk cId="1296324428" sldId="415"/>
        </pc:sldMkLst>
      </pc:sldChg>
      <pc:sldChg chg="del">
        <pc:chgData name="Li Youhuan" userId="31ef2ba0f36c268c" providerId="LiveId" clId="{752AFA55-D67B-4CF1-9432-02E520F4D529}" dt="2024-06-05T07:30:12.147" v="0" actId="2696"/>
        <pc:sldMkLst>
          <pc:docMk/>
          <pc:sldMk cId="3245002137" sldId="416"/>
        </pc:sldMkLst>
      </pc:sldChg>
      <pc:sldChg chg="del">
        <pc:chgData name="Li Youhuan" userId="31ef2ba0f36c268c" providerId="LiveId" clId="{752AFA55-D67B-4CF1-9432-02E520F4D529}" dt="2024-06-05T07:30:12.147" v="0" actId="2696"/>
        <pc:sldMkLst>
          <pc:docMk/>
          <pc:sldMk cId="3850646115" sldId="417"/>
        </pc:sldMkLst>
      </pc:sldChg>
      <pc:sldChg chg="del">
        <pc:chgData name="Li Youhuan" userId="31ef2ba0f36c268c" providerId="LiveId" clId="{752AFA55-D67B-4CF1-9432-02E520F4D529}" dt="2024-06-05T07:30:12.147" v="0" actId="2696"/>
        <pc:sldMkLst>
          <pc:docMk/>
          <pc:sldMk cId="298198709" sldId="418"/>
        </pc:sldMkLst>
      </pc:sldChg>
      <pc:sldChg chg="del">
        <pc:chgData name="Li Youhuan" userId="31ef2ba0f36c268c" providerId="LiveId" clId="{752AFA55-D67B-4CF1-9432-02E520F4D529}" dt="2024-06-05T07:30:12.147" v="0" actId="2696"/>
        <pc:sldMkLst>
          <pc:docMk/>
          <pc:sldMk cId="3232049671" sldId="419"/>
        </pc:sldMkLst>
      </pc:sldChg>
      <pc:sldChg chg="del">
        <pc:chgData name="Li Youhuan" userId="31ef2ba0f36c268c" providerId="LiveId" clId="{752AFA55-D67B-4CF1-9432-02E520F4D529}" dt="2024-06-05T07:30:12.147" v="0" actId="2696"/>
        <pc:sldMkLst>
          <pc:docMk/>
          <pc:sldMk cId="4204127618" sldId="420"/>
        </pc:sldMkLst>
      </pc:sldChg>
      <pc:sldChg chg="del">
        <pc:chgData name="Li Youhuan" userId="31ef2ba0f36c268c" providerId="LiveId" clId="{752AFA55-D67B-4CF1-9432-02E520F4D529}" dt="2024-06-05T07:30:12.147" v="0" actId="2696"/>
        <pc:sldMkLst>
          <pc:docMk/>
          <pc:sldMk cId="3047517887" sldId="421"/>
        </pc:sldMkLst>
      </pc:sldChg>
      <pc:sldChg chg="del">
        <pc:chgData name="Li Youhuan" userId="31ef2ba0f36c268c" providerId="LiveId" clId="{752AFA55-D67B-4CF1-9432-02E520F4D529}" dt="2024-06-05T07:30:12.147" v="0" actId="2696"/>
        <pc:sldMkLst>
          <pc:docMk/>
          <pc:sldMk cId="2512225352" sldId="422"/>
        </pc:sldMkLst>
      </pc:sldChg>
      <pc:sldChg chg="del">
        <pc:chgData name="Li Youhuan" userId="31ef2ba0f36c268c" providerId="LiveId" clId="{752AFA55-D67B-4CF1-9432-02E520F4D529}" dt="2024-06-05T07:30:12.147" v="0" actId="2696"/>
        <pc:sldMkLst>
          <pc:docMk/>
          <pc:sldMk cId="1967409660" sldId="423"/>
        </pc:sldMkLst>
      </pc:sldChg>
      <pc:sldChg chg="del">
        <pc:chgData name="Li Youhuan" userId="31ef2ba0f36c268c" providerId="LiveId" clId="{752AFA55-D67B-4CF1-9432-02E520F4D529}" dt="2024-06-05T07:30:12.147" v="0" actId="2696"/>
        <pc:sldMkLst>
          <pc:docMk/>
          <pc:sldMk cId="3502029451" sldId="424"/>
        </pc:sldMkLst>
      </pc:sldChg>
      <pc:sldChg chg="del">
        <pc:chgData name="Li Youhuan" userId="31ef2ba0f36c268c" providerId="LiveId" clId="{752AFA55-D67B-4CF1-9432-02E520F4D529}" dt="2024-06-05T07:30:12.147" v="0" actId="2696"/>
        <pc:sldMkLst>
          <pc:docMk/>
          <pc:sldMk cId="2476294089" sldId="425"/>
        </pc:sldMkLst>
      </pc:sldChg>
      <pc:sldChg chg="del">
        <pc:chgData name="Li Youhuan" userId="31ef2ba0f36c268c" providerId="LiveId" clId="{752AFA55-D67B-4CF1-9432-02E520F4D529}" dt="2024-06-05T07:30:12.147" v="0" actId="2696"/>
        <pc:sldMkLst>
          <pc:docMk/>
          <pc:sldMk cId="3758756352" sldId="426"/>
        </pc:sldMkLst>
      </pc:sldChg>
      <pc:sldChg chg="del">
        <pc:chgData name="Li Youhuan" userId="31ef2ba0f36c268c" providerId="LiveId" clId="{752AFA55-D67B-4CF1-9432-02E520F4D529}" dt="2024-06-05T07:30:12.147" v="0" actId="2696"/>
        <pc:sldMkLst>
          <pc:docMk/>
          <pc:sldMk cId="2474566344" sldId="427"/>
        </pc:sldMkLst>
      </pc:sldChg>
      <pc:sldChg chg="del">
        <pc:chgData name="Li Youhuan" userId="31ef2ba0f36c268c" providerId="LiveId" clId="{752AFA55-D67B-4CF1-9432-02E520F4D529}" dt="2024-06-05T07:30:12.147" v="0" actId="2696"/>
        <pc:sldMkLst>
          <pc:docMk/>
          <pc:sldMk cId="3920736404" sldId="428"/>
        </pc:sldMkLst>
      </pc:sldChg>
      <pc:sldChg chg="del">
        <pc:chgData name="Li Youhuan" userId="31ef2ba0f36c268c" providerId="LiveId" clId="{752AFA55-D67B-4CF1-9432-02E520F4D529}" dt="2024-06-05T07:30:12.147" v="0" actId="2696"/>
        <pc:sldMkLst>
          <pc:docMk/>
          <pc:sldMk cId="1991728234" sldId="429"/>
        </pc:sldMkLst>
      </pc:sldChg>
      <pc:sldChg chg="del">
        <pc:chgData name="Li Youhuan" userId="31ef2ba0f36c268c" providerId="LiveId" clId="{752AFA55-D67B-4CF1-9432-02E520F4D529}" dt="2024-06-05T07:30:12.147" v="0" actId="2696"/>
        <pc:sldMkLst>
          <pc:docMk/>
          <pc:sldMk cId="3405938218" sldId="430"/>
        </pc:sldMkLst>
      </pc:sldChg>
      <pc:sldChg chg="del">
        <pc:chgData name="Li Youhuan" userId="31ef2ba0f36c268c" providerId="LiveId" clId="{752AFA55-D67B-4CF1-9432-02E520F4D529}" dt="2024-06-05T07:30:12.147" v="0" actId="2696"/>
        <pc:sldMkLst>
          <pc:docMk/>
          <pc:sldMk cId="1324575148" sldId="431"/>
        </pc:sldMkLst>
      </pc:sldChg>
      <pc:sldChg chg="del">
        <pc:chgData name="Li Youhuan" userId="31ef2ba0f36c268c" providerId="LiveId" clId="{752AFA55-D67B-4CF1-9432-02E520F4D529}" dt="2024-06-05T07:30:12.147" v="0" actId="2696"/>
        <pc:sldMkLst>
          <pc:docMk/>
          <pc:sldMk cId="2902737091" sldId="432"/>
        </pc:sldMkLst>
      </pc:sldChg>
      <pc:sldChg chg="del">
        <pc:chgData name="Li Youhuan" userId="31ef2ba0f36c268c" providerId="LiveId" clId="{752AFA55-D67B-4CF1-9432-02E520F4D529}" dt="2024-06-05T07:30:12.147" v="0" actId="2696"/>
        <pc:sldMkLst>
          <pc:docMk/>
          <pc:sldMk cId="2960914178" sldId="433"/>
        </pc:sldMkLst>
      </pc:sldChg>
      <pc:sldChg chg="del">
        <pc:chgData name="Li Youhuan" userId="31ef2ba0f36c268c" providerId="LiveId" clId="{752AFA55-D67B-4CF1-9432-02E520F4D529}" dt="2024-06-05T07:30:12.147" v="0" actId="2696"/>
        <pc:sldMkLst>
          <pc:docMk/>
          <pc:sldMk cId="3051722477" sldId="434"/>
        </pc:sldMkLst>
      </pc:sldChg>
      <pc:sldChg chg="del">
        <pc:chgData name="Li Youhuan" userId="31ef2ba0f36c268c" providerId="LiveId" clId="{752AFA55-D67B-4CF1-9432-02E520F4D529}" dt="2024-06-05T07:30:12.147" v="0" actId="2696"/>
        <pc:sldMkLst>
          <pc:docMk/>
          <pc:sldMk cId="3122547104" sldId="435"/>
        </pc:sldMkLst>
      </pc:sldChg>
      <pc:sldChg chg="del">
        <pc:chgData name="Li Youhuan" userId="31ef2ba0f36c268c" providerId="LiveId" clId="{752AFA55-D67B-4CF1-9432-02E520F4D529}" dt="2024-06-05T07:30:12.147" v="0" actId="2696"/>
        <pc:sldMkLst>
          <pc:docMk/>
          <pc:sldMk cId="3581947558" sldId="436"/>
        </pc:sldMkLst>
      </pc:sldChg>
      <pc:sldChg chg="del">
        <pc:chgData name="Li Youhuan" userId="31ef2ba0f36c268c" providerId="LiveId" clId="{752AFA55-D67B-4CF1-9432-02E520F4D529}" dt="2024-06-05T07:30:12.147" v="0" actId="2696"/>
        <pc:sldMkLst>
          <pc:docMk/>
          <pc:sldMk cId="2041372758" sldId="437"/>
        </pc:sldMkLst>
      </pc:sldChg>
      <pc:sldChg chg="del">
        <pc:chgData name="Li Youhuan" userId="31ef2ba0f36c268c" providerId="LiveId" clId="{752AFA55-D67B-4CF1-9432-02E520F4D529}" dt="2024-06-05T07:30:12.147" v="0" actId="2696"/>
        <pc:sldMkLst>
          <pc:docMk/>
          <pc:sldMk cId="664653513" sldId="438"/>
        </pc:sldMkLst>
      </pc:sldChg>
      <pc:sldChg chg="del">
        <pc:chgData name="Li Youhuan" userId="31ef2ba0f36c268c" providerId="LiveId" clId="{752AFA55-D67B-4CF1-9432-02E520F4D529}" dt="2024-06-05T07:30:12.147" v="0" actId="2696"/>
        <pc:sldMkLst>
          <pc:docMk/>
          <pc:sldMk cId="1487978492" sldId="439"/>
        </pc:sldMkLst>
      </pc:sldChg>
      <pc:sldChg chg="del">
        <pc:chgData name="Li Youhuan" userId="31ef2ba0f36c268c" providerId="LiveId" clId="{752AFA55-D67B-4CF1-9432-02E520F4D529}" dt="2024-06-05T07:30:12.147" v="0" actId="2696"/>
        <pc:sldMkLst>
          <pc:docMk/>
          <pc:sldMk cId="550177724" sldId="440"/>
        </pc:sldMkLst>
      </pc:sldChg>
      <pc:sldChg chg="del">
        <pc:chgData name="Li Youhuan" userId="31ef2ba0f36c268c" providerId="LiveId" clId="{752AFA55-D67B-4CF1-9432-02E520F4D529}" dt="2024-06-05T07:30:12.147" v="0" actId="2696"/>
        <pc:sldMkLst>
          <pc:docMk/>
          <pc:sldMk cId="56361566" sldId="441"/>
        </pc:sldMkLst>
      </pc:sldChg>
      <pc:sldChg chg="del">
        <pc:chgData name="Li Youhuan" userId="31ef2ba0f36c268c" providerId="LiveId" clId="{752AFA55-D67B-4CF1-9432-02E520F4D529}" dt="2024-06-05T07:30:12.147" v="0" actId="2696"/>
        <pc:sldMkLst>
          <pc:docMk/>
          <pc:sldMk cId="3591379334" sldId="442"/>
        </pc:sldMkLst>
      </pc:sldChg>
      <pc:sldChg chg="del">
        <pc:chgData name="Li Youhuan" userId="31ef2ba0f36c268c" providerId="LiveId" clId="{752AFA55-D67B-4CF1-9432-02E520F4D529}" dt="2024-06-05T07:30:12.147" v="0" actId="2696"/>
        <pc:sldMkLst>
          <pc:docMk/>
          <pc:sldMk cId="3442086652" sldId="443"/>
        </pc:sldMkLst>
      </pc:sldChg>
      <pc:sldChg chg="del">
        <pc:chgData name="Li Youhuan" userId="31ef2ba0f36c268c" providerId="LiveId" clId="{752AFA55-D67B-4CF1-9432-02E520F4D529}" dt="2024-06-05T07:30:12.147" v="0" actId="2696"/>
        <pc:sldMkLst>
          <pc:docMk/>
          <pc:sldMk cId="2797618162" sldId="444"/>
        </pc:sldMkLst>
      </pc:sldChg>
      <pc:sldChg chg="del">
        <pc:chgData name="Li Youhuan" userId="31ef2ba0f36c268c" providerId="LiveId" clId="{752AFA55-D67B-4CF1-9432-02E520F4D529}" dt="2024-06-05T07:30:12.147" v="0" actId="2696"/>
        <pc:sldMkLst>
          <pc:docMk/>
          <pc:sldMk cId="3475674107" sldId="445"/>
        </pc:sldMkLst>
      </pc:sldChg>
      <pc:sldChg chg="del">
        <pc:chgData name="Li Youhuan" userId="31ef2ba0f36c268c" providerId="LiveId" clId="{752AFA55-D67B-4CF1-9432-02E520F4D529}" dt="2024-06-05T07:30:12.147" v="0" actId="2696"/>
        <pc:sldMkLst>
          <pc:docMk/>
          <pc:sldMk cId="2580615582" sldId="446"/>
        </pc:sldMkLst>
      </pc:sldChg>
      <pc:sldChg chg="del">
        <pc:chgData name="Li Youhuan" userId="31ef2ba0f36c268c" providerId="LiveId" clId="{752AFA55-D67B-4CF1-9432-02E520F4D529}" dt="2024-06-05T07:30:12.147" v="0" actId="2696"/>
        <pc:sldMkLst>
          <pc:docMk/>
          <pc:sldMk cId="2901643724" sldId="447"/>
        </pc:sldMkLst>
      </pc:sldChg>
      <pc:sldChg chg="del">
        <pc:chgData name="Li Youhuan" userId="31ef2ba0f36c268c" providerId="LiveId" clId="{752AFA55-D67B-4CF1-9432-02E520F4D529}" dt="2024-06-05T07:30:12.147" v="0" actId="2696"/>
        <pc:sldMkLst>
          <pc:docMk/>
          <pc:sldMk cId="1167050616" sldId="448"/>
        </pc:sldMkLst>
      </pc:sldChg>
      <pc:sldChg chg="del">
        <pc:chgData name="Li Youhuan" userId="31ef2ba0f36c268c" providerId="LiveId" clId="{752AFA55-D67B-4CF1-9432-02E520F4D529}" dt="2024-06-05T07:30:12.147" v="0" actId="2696"/>
        <pc:sldMkLst>
          <pc:docMk/>
          <pc:sldMk cId="1107738193" sldId="449"/>
        </pc:sldMkLst>
      </pc:sldChg>
      <pc:sldChg chg="del">
        <pc:chgData name="Li Youhuan" userId="31ef2ba0f36c268c" providerId="LiveId" clId="{752AFA55-D67B-4CF1-9432-02E520F4D529}" dt="2024-06-05T07:30:12.147" v="0" actId="2696"/>
        <pc:sldMkLst>
          <pc:docMk/>
          <pc:sldMk cId="903681455" sldId="450"/>
        </pc:sldMkLst>
      </pc:sldChg>
      <pc:sldChg chg="del">
        <pc:chgData name="Li Youhuan" userId="31ef2ba0f36c268c" providerId="LiveId" clId="{752AFA55-D67B-4CF1-9432-02E520F4D529}" dt="2024-06-05T07:30:12.147" v="0" actId="2696"/>
        <pc:sldMkLst>
          <pc:docMk/>
          <pc:sldMk cId="2832204157" sldId="451"/>
        </pc:sldMkLst>
      </pc:sldChg>
      <pc:sldChg chg="del">
        <pc:chgData name="Li Youhuan" userId="31ef2ba0f36c268c" providerId="LiveId" clId="{752AFA55-D67B-4CF1-9432-02E520F4D529}" dt="2024-06-05T07:30:12.147" v="0" actId="2696"/>
        <pc:sldMkLst>
          <pc:docMk/>
          <pc:sldMk cId="614802750" sldId="452"/>
        </pc:sldMkLst>
      </pc:sldChg>
      <pc:sldChg chg="del">
        <pc:chgData name="Li Youhuan" userId="31ef2ba0f36c268c" providerId="LiveId" clId="{752AFA55-D67B-4CF1-9432-02E520F4D529}" dt="2024-06-05T07:30:12.147" v="0" actId="2696"/>
        <pc:sldMkLst>
          <pc:docMk/>
          <pc:sldMk cId="1629980979" sldId="453"/>
        </pc:sldMkLst>
      </pc:sldChg>
      <pc:sldChg chg="del">
        <pc:chgData name="Li Youhuan" userId="31ef2ba0f36c268c" providerId="LiveId" clId="{752AFA55-D67B-4CF1-9432-02E520F4D529}" dt="2024-06-05T07:30:12.147" v="0" actId="2696"/>
        <pc:sldMkLst>
          <pc:docMk/>
          <pc:sldMk cId="800825612" sldId="454"/>
        </pc:sldMkLst>
      </pc:sldChg>
      <pc:sldChg chg="del">
        <pc:chgData name="Li Youhuan" userId="31ef2ba0f36c268c" providerId="LiveId" clId="{752AFA55-D67B-4CF1-9432-02E520F4D529}" dt="2024-06-05T07:30:12.147" v="0" actId="2696"/>
        <pc:sldMkLst>
          <pc:docMk/>
          <pc:sldMk cId="1589198613" sldId="455"/>
        </pc:sldMkLst>
      </pc:sldChg>
      <pc:sldChg chg="del">
        <pc:chgData name="Li Youhuan" userId="31ef2ba0f36c268c" providerId="LiveId" clId="{752AFA55-D67B-4CF1-9432-02E520F4D529}" dt="2024-06-05T07:30:12.147" v="0" actId="2696"/>
        <pc:sldMkLst>
          <pc:docMk/>
          <pc:sldMk cId="3689210029" sldId="456"/>
        </pc:sldMkLst>
      </pc:sldChg>
      <pc:sldChg chg="del">
        <pc:chgData name="Li Youhuan" userId="31ef2ba0f36c268c" providerId="LiveId" clId="{752AFA55-D67B-4CF1-9432-02E520F4D529}" dt="2024-06-05T07:30:12.147" v="0" actId="2696"/>
        <pc:sldMkLst>
          <pc:docMk/>
          <pc:sldMk cId="2073199884" sldId="457"/>
        </pc:sldMkLst>
      </pc:sldChg>
      <pc:sldChg chg="del">
        <pc:chgData name="Li Youhuan" userId="31ef2ba0f36c268c" providerId="LiveId" clId="{752AFA55-D67B-4CF1-9432-02E520F4D529}" dt="2024-06-05T07:30:12.147" v="0" actId="2696"/>
        <pc:sldMkLst>
          <pc:docMk/>
          <pc:sldMk cId="2282641107" sldId="458"/>
        </pc:sldMkLst>
      </pc:sldChg>
      <pc:sldChg chg="del">
        <pc:chgData name="Li Youhuan" userId="31ef2ba0f36c268c" providerId="LiveId" clId="{752AFA55-D67B-4CF1-9432-02E520F4D529}" dt="2024-06-05T07:30:12.147" v="0" actId="2696"/>
        <pc:sldMkLst>
          <pc:docMk/>
          <pc:sldMk cId="2487743180" sldId="525"/>
        </pc:sldMkLst>
      </pc:sldChg>
      <pc:sldChg chg="del">
        <pc:chgData name="Li Youhuan" userId="31ef2ba0f36c268c" providerId="LiveId" clId="{752AFA55-D67B-4CF1-9432-02E520F4D529}" dt="2024-06-05T07:30:12.147" v="0" actId="2696"/>
        <pc:sldMkLst>
          <pc:docMk/>
          <pc:sldMk cId="3720310247" sldId="526"/>
        </pc:sldMkLst>
      </pc:sldChg>
      <pc:sldChg chg="del">
        <pc:chgData name="Li Youhuan" userId="31ef2ba0f36c268c" providerId="LiveId" clId="{752AFA55-D67B-4CF1-9432-02E520F4D529}" dt="2024-06-05T07:30:12.147" v="0" actId="2696"/>
        <pc:sldMkLst>
          <pc:docMk/>
          <pc:sldMk cId="3640121436" sldId="527"/>
        </pc:sldMkLst>
      </pc:sldChg>
      <pc:sldChg chg="del">
        <pc:chgData name="Li Youhuan" userId="31ef2ba0f36c268c" providerId="LiveId" clId="{752AFA55-D67B-4CF1-9432-02E520F4D529}" dt="2024-06-05T07:30:12.147" v="0" actId="2696"/>
        <pc:sldMkLst>
          <pc:docMk/>
          <pc:sldMk cId="1466201037" sldId="528"/>
        </pc:sldMkLst>
      </pc:sldChg>
    </pc:docChg>
  </pc:docChgLst>
  <pc:docChgLst>
    <pc:chgData name="Li Youhuan" userId="31ef2ba0f36c268c" providerId="LiveId" clId="{B3F70D9A-CCC7-3540-85DD-7657F34268CC}"/>
    <pc:docChg chg="undo custSel modSld">
      <pc:chgData name="Li Youhuan" userId="31ef2ba0f36c268c" providerId="LiveId" clId="{B3F70D9A-CCC7-3540-85DD-7657F34268CC}" dt="2022-06-06T14:20:56.871" v="5" actId="1076"/>
      <pc:docMkLst>
        <pc:docMk/>
      </pc:docMkLst>
      <pc:sldChg chg="addSp delSp modSp mod">
        <pc:chgData name="Li Youhuan" userId="31ef2ba0f36c268c" providerId="LiveId" clId="{B3F70D9A-CCC7-3540-85DD-7657F34268CC}" dt="2022-06-06T14:20:56.871" v="5" actId="1076"/>
        <pc:sldMkLst>
          <pc:docMk/>
          <pc:sldMk cId="985384157" sldId="264"/>
        </pc:sldMkLst>
        <pc:spChg chg="mod">
          <ac:chgData name="Li Youhuan" userId="31ef2ba0f36c268c" providerId="LiveId" clId="{B3F70D9A-CCC7-3540-85DD-7657F34268CC}" dt="2022-06-06T14:20:56.871" v="5" actId="1076"/>
          <ac:spMkLst>
            <pc:docMk/>
            <pc:sldMk cId="985384157" sldId="264"/>
            <ac:spMk id="10" creationId="{2C738350-68CC-0043-8E6B-7CF0D13C47F1}"/>
          </ac:spMkLst>
        </pc:spChg>
        <pc:spChg chg="add del mod">
          <ac:chgData name="Li Youhuan" userId="31ef2ba0f36c268c" providerId="LiveId" clId="{B3F70D9A-CCC7-3540-85DD-7657F34268CC}" dt="2022-06-06T14:20:55.879" v="4"/>
          <ac:spMkLst>
            <pc:docMk/>
            <pc:sldMk cId="985384157" sldId="264"/>
            <ac:spMk id="12" creationId="{102C3530-354E-C044-A6AA-D99CFA40DF4A}"/>
          </ac:spMkLst>
        </pc:spChg>
      </pc:sldChg>
    </pc:docChg>
  </pc:docChgLst>
  <pc:docChgLst>
    <pc:chgData name="Li Youhuan" userId="31ef2ba0f36c268c" providerId="LiveId" clId="{23588E08-9B9B-7142-8FF7-2EF2955735F4}"/>
    <pc:docChg chg="custSel modSld modMainMaster modNotesMaster">
      <pc:chgData name="Li Youhuan" userId="31ef2ba0f36c268c" providerId="LiveId" clId="{23588E08-9B9B-7142-8FF7-2EF2955735F4}" dt="2022-09-03T14:44:21.367" v="157" actId="27636"/>
      <pc:docMkLst>
        <pc:docMk/>
      </pc:docMkLst>
      <pc:sldChg chg="modSp mod modNotes">
        <pc:chgData name="Li Youhuan" userId="31ef2ba0f36c268c" providerId="LiveId" clId="{23588E08-9B9B-7142-8FF7-2EF2955735F4}" dt="2022-09-03T14:33:12.973" v="27" actId="1076"/>
        <pc:sldMkLst>
          <pc:docMk/>
          <pc:sldMk cId="392338468" sldId="256"/>
        </pc:sldMkLst>
        <pc:spChg chg="mod">
          <ac:chgData name="Li Youhuan" userId="31ef2ba0f36c268c" providerId="LiveId" clId="{23588E08-9B9B-7142-8FF7-2EF2955735F4}" dt="2022-09-03T14:33:04.891" v="0"/>
          <ac:spMkLst>
            <pc:docMk/>
            <pc:sldMk cId="392338468" sldId="256"/>
            <ac:spMk id="4" creationId="{00000000-0000-0000-0000-000000000000}"/>
          </ac:spMkLst>
        </pc:spChg>
        <pc:spChg chg="mod">
          <ac:chgData name="Li Youhuan" userId="31ef2ba0f36c268c" providerId="LiveId" clId="{23588E08-9B9B-7142-8FF7-2EF2955735F4}" dt="2022-09-03T14:33:12.973" v="27" actId="1076"/>
          <ac:spMkLst>
            <pc:docMk/>
            <pc:sldMk cId="392338468" sldId="256"/>
            <ac:spMk id="5" creationId="{00000000-0000-0000-0000-000000000000}"/>
          </ac:spMkLst>
        </pc:spChg>
      </pc:sldChg>
      <pc:sldChg chg="modSp mod">
        <pc:chgData name="Li Youhuan" userId="31ef2ba0f36c268c" providerId="LiveId" clId="{23588E08-9B9B-7142-8FF7-2EF2955735F4}" dt="2022-09-03T14:38:26.055" v="153" actId="20577"/>
        <pc:sldMkLst>
          <pc:docMk/>
          <pc:sldMk cId="985384157" sldId="264"/>
        </pc:sldMkLst>
        <pc:spChg chg="mod">
          <ac:chgData name="Li Youhuan" userId="31ef2ba0f36c268c" providerId="LiveId" clId="{23588E08-9B9B-7142-8FF7-2EF2955735F4}" dt="2022-09-03T14:33:04.891" v="0"/>
          <ac:spMkLst>
            <pc:docMk/>
            <pc:sldMk cId="985384157" sldId="264"/>
            <ac:spMk id="2" creationId="{4D3B4568-7FBD-1C4F-B2D5-1DA0D78C32B6}"/>
          </ac:spMkLst>
        </pc:spChg>
        <pc:spChg chg="mod">
          <ac:chgData name="Li Youhuan" userId="31ef2ba0f36c268c" providerId="LiveId" clId="{23588E08-9B9B-7142-8FF7-2EF2955735F4}" dt="2022-09-03T14:37:49.329" v="95" actId="1076"/>
          <ac:spMkLst>
            <pc:docMk/>
            <pc:sldMk cId="985384157" sldId="264"/>
            <ac:spMk id="11" creationId="{00000000-0000-0000-0000-000000000000}"/>
          </ac:spMkLst>
        </pc:spChg>
        <pc:spChg chg="mod">
          <ac:chgData name="Li Youhuan" userId="31ef2ba0f36c268c" providerId="LiveId" clId="{23588E08-9B9B-7142-8FF7-2EF2955735F4}" dt="2022-09-03T14:38:26.055" v="153" actId="20577"/>
          <ac:spMkLst>
            <pc:docMk/>
            <pc:sldMk cId="985384157" sldId="264"/>
            <ac:spMk id="14" creationId="{E5D7ADBC-E7D6-704F-BDC6-213D9CA7EA79}"/>
          </ac:spMkLst>
        </pc:spChg>
      </pc:sldChg>
      <pc:sldChg chg="modSp mod">
        <pc:chgData name="Li Youhuan" userId="31ef2ba0f36c268c" providerId="LiveId" clId="{23588E08-9B9B-7142-8FF7-2EF2955735F4}" dt="2022-09-03T14:36:49.323" v="85" actId="1076"/>
        <pc:sldMkLst>
          <pc:docMk/>
          <pc:sldMk cId="2039862384" sldId="365"/>
        </pc:sldMkLst>
        <pc:spChg chg="mod">
          <ac:chgData name="Li Youhuan" userId="31ef2ba0f36c268c" providerId="LiveId" clId="{23588E08-9B9B-7142-8FF7-2EF2955735F4}" dt="2022-09-03T14:33:04.891" v="0"/>
          <ac:spMkLst>
            <pc:docMk/>
            <pc:sldMk cId="2039862384" sldId="365"/>
            <ac:spMk id="2" creationId="{40B3F31B-3C89-634F-9611-D69110A2BEC5}"/>
          </ac:spMkLst>
        </pc:spChg>
        <pc:spChg chg="mod">
          <ac:chgData name="Li Youhuan" userId="31ef2ba0f36c268c" providerId="LiveId" clId="{23588E08-9B9B-7142-8FF7-2EF2955735F4}" dt="2022-09-03T14:36:49.323" v="85" actId="1076"/>
          <ac:spMkLst>
            <pc:docMk/>
            <pc:sldMk cId="2039862384" sldId="365"/>
            <ac:spMk id="3" creationId="{22C1CC28-421F-4B47-A752-9F3D17B8A1EA}"/>
          </ac:spMkLst>
        </pc:spChg>
        <pc:spChg chg="mod">
          <ac:chgData name="Li Youhuan" userId="31ef2ba0f36c268c" providerId="LiveId" clId="{23588E08-9B9B-7142-8FF7-2EF2955735F4}" dt="2022-09-03T14:33:04.891" v="0"/>
          <ac:spMkLst>
            <pc:docMk/>
            <pc:sldMk cId="2039862384" sldId="365"/>
            <ac:spMk id="5" creationId="{F50C9738-33D9-44AF-A63C-6504B07E88B5}"/>
          </ac:spMkLst>
        </pc:spChg>
        <pc:spChg chg="mod">
          <ac:chgData name="Li Youhuan" userId="31ef2ba0f36c268c" providerId="LiveId" clId="{23588E08-9B9B-7142-8FF7-2EF2955735F4}" dt="2022-09-03T14:33:04.891" v="0"/>
          <ac:spMkLst>
            <pc:docMk/>
            <pc:sldMk cId="2039862384" sldId="365"/>
            <ac:spMk id="6" creationId="{BAEAF3D4-831C-5844-8A5B-AB5A48B9578B}"/>
          </ac:spMkLst>
        </pc:spChg>
      </pc:sldChg>
      <pc:sldChg chg="modSp mod">
        <pc:chgData name="Li Youhuan" userId="31ef2ba0f36c268c" providerId="LiveId" clId="{23588E08-9B9B-7142-8FF7-2EF2955735F4}" dt="2022-09-03T14:36:56.497" v="86" actId="1076"/>
        <pc:sldMkLst>
          <pc:docMk/>
          <pc:sldMk cId="3231722011" sldId="366"/>
        </pc:sldMkLst>
        <pc:spChg chg="mod">
          <ac:chgData name="Li Youhuan" userId="31ef2ba0f36c268c" providerId="LiveId" clId="{23588E08-9B9B-7142-8FF7-2EF2955735F4}" dt="2022-09-03T14:36:56.497" v="86" actId="1076"/>
          <ac:spMkLst>
            <pc:docMk/>
            <pc:sldMk cId="3231722011" sldId="366"/>
            <ac:spMk id="3" creationId="{22C1CC28-421F-4B47-A752-9F3D17B8A1EA}"/>
          </ac:spMkLst>
        </pc:spChg>
        <pc:spChg chg="mod">
          <ac:chgData name="Li Youhuan" userId="31ef2ba0f36c268c" providerId="LiveId" clId="{23588E08-9B9B-7142-8FF7-2EF2955735F4}" dt="2022-09-03T14:33:04.891" v="0"/>
          <ac:spMkLst>
            <pc:docMk/>
            <pc:sldMk cId="3231722011" sldId="366"/>
            <ac:spMk id="4" creationId="{F00599FE-664E-0644-96B9-46797DF98704}"/>
          </ac:spMkLst>
        </pc:spChg>
        <pc:spChg chg="mod">
          <ac:chgData name="Li Youhuan" userId="31ef2ba0f36c268c" providerId="LiveId" clId="{23588E08-9B9B-7142-8FF7-2EF2955735F4}" dt="2022-09-03T14:33:04.891" v="0"/>
          <ac:spMkLst>
            <pc:docMk/>
            <pc:sldMk cId="3231722011" sldId="366"/>
            <ac:spMk id="6" creationId="{BAEAF3D4-831C-5844-8A5B-AB5A48B9578B}"/>
          </ac:spMkLst>
        </pc:spChg>
        <pc:picChg chg="mod">
          <ac:chgData name="Li Youhuan" userId="31ef2ba0f36c268c" providerId="LiveId" clId="{23588E08-9B9B-7142-8FF7-2EF2955735F4}" dt="2022-09-03T14:33:04.891" v="0"/>
          <ac:picMkLst>
            <pc:docMk/>
            <pc:sldMk cId="3231722011" sldId="366"/>
            <ac:picMk id="8" creationId="{936BA1B5-C314-674D-AE88-5182450623CE}"/>
          </ac:picMkLst>
        </pc:picChg>
      </pc:sldChg>
      <pc:sldChg chg="modSp mod">
        <pc:chgData name="Li Youhuan" userId="31ef2ba0f36c268c" providerId="LiveId" clId="{23588E08-9B9B-7142-8FF7-2EF2955735F4}" dt="2022-09-03T14:37:11.433" v="89" actId="1076"/>
        <pc:sldMkLst>
          <pc:docMk/>
          <pc:sldMk cId="3719558784" sldId="367"/>
        </pc:sldMkLst>
        <pc:spChg chg="mod">
          <ac:chgData name="Li Youhuan" userId="31ef2ba0f36c268c" providerId="LiveId" clId="{23588E08-9B9B-7142-8FF7-2EF2955735F4}" dt="2022-09-03T14:33:06.062" v="14" actId="27636"/>
          <ac:spMkLst>
            <pc:docMk/>
            <pc:sldMk cId="3719558784" sldId="367"/>
            <ac:spMk id="2" creationId="{40B3F31B-3C89-634F-9611-D69110A2BEC5}"/>
          </ac:spMkLst>
        </pc:spChg>
        <pc:spChg chg="mod">
          <ac:chgData name="Li Youhuan" userId="31ef2ba0f36c268c" providerId="LiveId" clId="{23588E08-9B9B-7142-8FF7-2EF2955735F4}" dt="2022-09-03T14:37:11.433" v="89" actId="1076"/>
          <ac:spMkLst>
            <pc:docMk/>
            <pc:sldMk cId="3719558784" sldId="367"/>
            <ac:spMk id="3" creationId="{22C1CC28-421F-4B47-A752-9F3D17B8A1EA}"/>
          </ac:spMkLst>
        </pc:spChg>
        <pc:spChg chg="mod">
          <ac:chgData name="Li Youhuan" userId="31ef2ba0f36c268c" providerId="LiveId" clId="{23588E08-9B9B-7142-8FF7-2EF2955735F4}" dt="2022-09-03T14:33:04.891" v="0"/>
          <ac:spMkLst>
            <pc:docMk/>
            <pc:sldMk cId="3719558784" sldId="367"/>
            <ac:spMk id="7" creationId="{5EA0DEFB-2C76-EE48-B45B-BC62B4D55385}"/>
          </ac:spMkLst>
        </pc:spChg>
      </pc:sldChg>
      <pc:sldChg chg="modSp mod">
        <pc:chgData name="Li Youhuan" userId="31ef2ba0f36c268c" providerId="LiveId" clId="{23588E08-9B9B-7142-8FF7-2EF2955735F4}" dt="2022-09-03T14:37:01.827" v="87" actId="1076"/>
        <pc:sldMkLst>
          <pc:docMk/>
          <pc:sldMk cId="1808725428" sldId="368"/>
        </pc:sldMkLst>
        <pc:spChg chg="mod">
          <ac:chgData name="Li Youhuan" userId="31ef2ba0f36c268c" providerId="LiveId" clId="{23588E08-9B9B-7142-8FF7-2EF2955735F4}" dt="2022-09-03T14:33:05.773" v="11" actId="27636"/>
          <ac:spMkLst>
            <pc:docMk/>
            <pc:sldMk cId="1808725428" sldId="368"/>
            <ac:spMk id="2" creationId="{40B3F31B-3C89-634F-9611-D69110A2BEC5}"/>
          </ac:spMkLst>
        </pc:spChg>
        <pc:spChg chg="mod">
          <ac:chgData name="Li Youhuan" userId="31ef2ba0f36c268c" providerId="LiveId" clId="{23588E08-9B9B-7142-8FF7-2EF2955735F4}" dt="2022-09-03T14:37:01.827" v="87" actId="1076"/>
          <ac:spMkLst>
            <pc:docMk/>
            <pc:sldMk cId="1808725428" sldId="368"/>
            <ac:spMk id="3" creationId="{22C1CC28-421F-4B47-A752-9F3D17B8A1EA}"/>
          </ac:spMkLst>
        </pc:spChg>
        <pc:spChg chg="mod">
          <ac:chgData name="Li Youhuan" userId="31ef2ba0f36c268c" providerId="LiveId" clId="{23588E08-9B9B-7142-8FF7-2EF2955735F4}" dt="2022-09-03T14:33:04.891" v="0"/>
          <ac:spMkLst>
            <pc:docMk/>
            <pc:sldMk cId="1808725428" sldId="368"/>
            <ac:spMk id="5" creationId="{3749B1EB-D2BB-A444-94E7-C939E9523856}"/>
          </ac:spMkLst>
        </pc:spChg>
        <pc:spChg chg="mod">
          <ac:chgData name="Li Youhuan" userId="31ef2ba0f36c268c" providerId="LiveId" clId="{23588E08-9B9B-7142-8FF7-2EF2955735F4}" dt="2022-09-03T14:33:04.891" v="0"/>
          <ac:spMkLst>
            <pc:docMk/>
            <pc:sldMk cId="1808725428" sldId="368"/>
            <ac:spMk id="6" creationId="{DF1206A2-3588-814B-BD68-8C3EBFD7A364}"/>
          </ac:spMkLst>
        </pc:spChg>
        <pc:spChg chg="mod">
          <ac:chgData name="Li Youhuan" userId="31ef2ba0f36c268c" providerId="LiveId" clId="{23588E08-9B9B-7142-8FF7-2EF2955735F4}" dt="2022-09-03T14:33:04.891" v="0"/>
          <ac:spMkLst>
            <pc:docMk/>
            <pc:sldMk cId="1808725428" sldId="368"/>
            <ac:spMk id="8" creationId="{07139068-8224-1D4A-8728-4A56B8835BCB}"/>
          </ac:spMkLst>
        </pc:spChg>
        <pc:spChg chg="mod">
          <ac:chgData name="Li Youhuan" userId="31ef2ba0f36c268c" providerId="LiveId" clId="{23588E08-9B9B-7142-8FF7-2EF2955735F4}" dt="2022-09-03T14:33:04.891" v="0"/>
          <ac:spMkLst>
            <pc:docMk/>
            <pc:sldMk cId="1808725428" sldId="368"/>
            <ac:spMk id="10" creationId="{0BAD9653-C5F1-004D-A93B-DBDBCA728FEF}"/>
          </ac:spMkLst>
        </pc:spChg>
        <pc:picChg chg="mod">
          <ac:chgData name="Li Youhuan" userId="31ef2ba0f36c268c" providerId="LiveId" clId="{23588E08-9B9B-7142-8FF7-2EF2955735F4}" dt="2022-09-03T14:33:04.891" v="0"/>
          <ac:picMkLst>
            <pc:docMk/>
            <pc:sldMk cId="1808725428" sldId="368"/>
            <ac:picMk id="4" creationId="{197C6A02-F137-A941-A864-D584EC29FB6D}"/>
          </ac:picMkLst>
        </pc:picChg>
        <pc:picChg chg="mod">
          <ac:chgData name="Li Youhuan" userId="31ef2ba0f36c268c" providerId="LiveId" clId="{23588E08-9B9B-7142-8FF7-2EF2955735F4}" dt="2022-09-03T14:33:04.891" v="0"/>
          <ac:picMkLst>
            <pc:docMk/>
            <pc:sldMk cId="1808725428" sldId="368"/>
            <ac:picMk id="9" creationId="{F028043A-FC31-E948-BD70-90008C86139F}"/>
          </ac:picMkLst>
        </pc:picChg>
      </pc:sldChg>
      <pc:sldChg chg="modSp mod">
        <pc:chgData name="Li Youhuan" userId="31ef2ba0f36c268c" providerId="LiveId" clId="{23588E08-9B9B-7142-8FF7-2EF2955735F4}" dt="2022-09-03T14:37:06.651" v="88" actId="1076"/>
        <pc:sldMkLst>
          <pc:docMk/>
          <pc:sldMk cId="3704001199" sldId="369"/>
        </pc:sldMkLst>
        <pc:spChg chg="mod">
          <ac:chgData name="Li Youhuan" userId="31ef2ba0f36c268c" providerId="LiveId" clId="{23588E08-9B9B-7142-8FF7-2EF2955735F4}" dt="2022-09-03T14:37:06.651" v="88" actId="1076"/>
          <ac:spMkLst>
            <pc:docMk/>
            <pc:sldMk cId="3704001199" sldId="369"/>
            <ac:spMk id="3" creationId="{22C1CC28-421F-4B47-A752-9F3D17B8A1EA}"/>
          </ac:spMkLst>
        </pc:spChg>
        <pc:spChg chg="mod">
          <ac:chgData name="Li Youhuan" userId="31ef2ba0f36c268c" providerId="LiveId" clId="{23588E08-9B9B-7142-8FF7-2EF2955735F4}" dt="2022-09-03T14:33:04.891" v="0"/>
          <ac:spMkLst>
            <pc:docMk/>
            <pc:sldMk cId="3704001199" sldId="369"/>
            <ac:spMk id="5" creationId="{3749B1EB-D2BB-A444-94E7-C939E9523856}"/>
          </ac:spMkLst>
        </pc:spChg>
        <pc:spChg chg="mod">
          <ac:chgData name="Li Youhuan" userId="31ef2ba0f36c268c" providerId="LiveId" clId="{23588E08-9B9B-7142-8FF7-2EF2955735F4}" dt="2022-09-03T14:33:04.891" v="0"/>
          <ac:spMkLst>
            <pc:docMk/>
            <pc:sldMk cId="3704001199" sldId="369"/>
            <ac:spMk id="13" creationId="{3772D5A3-42A7-EE4C-AB36-CC35BDA760AE}"/>
          </ac:spMkLst>
        </pc:spChg>
        <pc:spChg chg="mod">
          <ac:chgData name="Li Youhuan" userId="31ef2ba0f36c268c" providerId="LiveId" clId="{23588E08-9B9B-7142-8FF7-2EF2955735F4}" dt="2022-09-03T14:33:04.891" v="0"/>
          <ac:spMkLst>
            <pc:docMk/>
            <pc:sldMk cId="3704001199" sldId="369"/>
            <ac:spMk id="14" creationId="{73F04760-9C9C-8049-8A86-1CFD7811BEB3}"/>
          </ac:spMkLst>
        </pc:spChg>
        <pc:spChg chg="mod">
          <ac:chgData name="Li Youhuan" userId="31ef2ba0f36c268c" providerId="LiveId" clId="{23588E08-9B9B-7142-8FF7-2EF2955735F4}" dt="2022-09-03T14:33:04.891" v="0"/>
          <ac:spMkLst>
            <pc:docMk/>
            <pc:sldMk cId="3704001199" sldId="369"/>
            <ac:spMk id="20" creationId="{E1B4A1FA-2EF7-4541-823D-4A14E7B7D0B6}"/>
          </ac:spMkLst>
        </pc:spChg>
        <pc:spChg chg="mod">
          <ac:chgData name="Li Youhuan" userId="31ef2ba0f36c268c" providerId="LiveId" clId="{23588E08-9B9B-7142-8FF7-2EF2955735F4}" dt="2022-09-03T14:33:04.891" v="0"/>
          <ac:spMkLst>
            <pc:docMk/>
            <pc:sldMk cId="3704001199" sldId="369"/>
            <ac:spMk id="21" creationId="{5AD77C71-CB3A-9646-A792-B69177B66C44}"/>
          </ac:spMkLst>
        </pc:spChg>
        <pc:grpChg chg="mod">
          <ac:chgData name="Li Youhuan" userId="31ef2ba0f36c268c" providerId="LiveId" clId="{23588E08-9B9B-7142-8FF7-2EF2955735F4}" dt="2022-09-03T14:33:04.891" v="0"/>
          <ac:grpSpMkLst>
            <pc:docMk/>
            <pc:sldMk cId="3704001199" sldId="369"/>
            <ac:grpSpMk id="19" creationId="{BF5AB1C0-FB8C-0C4B-BA79-6FDED43D0B31}"/>
          </ac:grpSpMkLst>
        </pc:grpChg>
        <pc:picChg chg="mod">
          <ac:chgData name="Li Youhuan" userId="31ef2ba0f36c268c" providerId="LiveId" clId="{23588E08-9B9B-7142-8FF7-2EF2955735F4}" dt="2022-09-03T14:33:04.891" v="0"/>
          <ac:picMkLst>
            <pc:docMk/>
            <pc:sldMk cId="3704001199" sldId="369"/>
            <ac:picMk id="7" creationId="{88E30448-8890-134E-94CE-A16365566C16}"/>
          </ac:picMkLst>
        </pc:picChg>
        <pc:picChg chg="mod">
          <ac:chgData name="Li Youhuan" userId="31ef2ba0f36c268c" providerId="LiveId" clId="{23588E08-9B9B-7142-8FF7-2EF2955735F4}" dt="2022-09-03T14:33:04.891" v="0"/>
          <ac:picMkLst>
            <pc:docMk/>
            <pc:sldMk cId="3704001199" sldId="369"/>
            <ac:picMk id="17" creationId="{CE17A9A2-4047-8544-A42C-211C655ABD29}"/>
          </ac:picMkLst>
        </pc:picChg>
        <pc:picChg chg="mod">
          <ac:chgData name="Li Youhuan" userId="31ef2ba0f36c268c" providerId="LiveId" clId="{23588E08-9B9B-7142-8FF7-2EF2955735F4}" dt="2022-09-03T14:33:04.891" v="0"/>
          <ac:picMkLst>
            <pc:docMk/>
            <pc:sldMk cId="3704001199" sldId="369"/>
            <ac:picMk id="18" creationId="{B2BA4757-2057-C24F-889A-FA55139C0171}"/>
          </ac:picMkLst>
        </pc:picChg>
        <pc:picChg chg="mod">
          <ac:chgData name="Li Youhuan" userId="31ef2ba0f36c268c" providerId="LiveId" clId="{23588E08-9B9B-7142-8FF7-2EF2955735F4}" dt="2022-09-03T14:33:04.891" v="0"/>
          <ac:picMkLst>
            <pc:docMk/>
            <pc:sldMk cId="3704001199" sldId="369"/>
            <ac:picMk id="22" creationId="{09365B45-F972-4B45-A0D9-091B5BFBB7A2}"/>
          </ac:picMkLst>
        </pc:picChg>
      </pc:sldChg>
      <pc:sldChg chg="modSp mod">
        <pc:chgData name="Li Youhuan" userId="31ef2ba0f36c268c" providerId="LiveId" clId="{23588E08-9B9B-7142-8FF7-2EF2955735F4}" dt="2022-09-03T14:37:15.661" v="90" actId="1076"/>
        <pc:sldMkLst>
          <pc:docMk/>
          <pc:sldMk cId="2174490399" sldId="370"/>
        </pc:sldMkLst>
        <pc:spChg chg="mod">
          <ac:chgData name="Li Youhuan" userId="31ef2ba0f36c268c" providerId="LiveId" clId="{23588E08-9B9B-7142-8FF7-2EF2955735F4}" dt="2022-09-03T14:37:15.661" v="90" actId="1076"/>
          <ac:spMkLst>
            <pc:docMk/>
            <pc:sldMk cId="2174490399" sldId="370"/>
            <ac:spMk id="3" creationId="{22C1CC28-421F-4B47-A752-9F3D17B8A1EA}"/>
          </ac:spMkLst>
        </pc:spChg>
        <pc:spChg chg="mod">
          <ac:chgData name="Li Youhuan" userId="31ef2ba0f36c268c" providerId="LiveId" clId="{23588E08-9B9B-7142-8FF7-2EF2955735F4}" dt="2022-09-03T14:33:04.891" v="0"/>
          <ac:spMkLst>
            <pc:docMk/>
            <pc:sldMk cId="2174490399" sldId="370"/>
            <ac:spMk id="16" creationId="{EB590FDC-D5E3-7743-B667-B1D35781D2EE}"/>
          </ac:spMkLst>
        </pc:spChg>
        <pc:spChg chg="mod">
          <ac:chgData name="Li Youhuan" userId="31ef2ba0f36c268c" providerId="LiveId" clId="{23588E08-9B9B-7142-8FF7-2EF2955735F4}" dt="2022-09-03T14:33:04.891" v="0"/>
          <ac:spMkLst>
            <pc:docMk/>
            <pc:sldMk cId="2174490399" sldId="370"/>
            <ac:spMk id="23" creationId="{D613E276-9ECE-A44C-BAB0-085F8CCE534A}"/>
          </ac:spMkLst>
        </pc:spChg>
        <pc:spChg chg="mod">
          <ac:chgData name="Li Youhuan" userId="31ef2ba0f36c268c" providerId="LiveId" clId="{23588E08-9B9B-7142-8FF7-2EF2955735F4}" dt="2022-09-03T14:33:04.891" v="0"/>
          <ac:spMkLst>
            <pc:docMk/>
            <pc:sldMk cId="2174490399" sldId="370"/>
            <ac:spMk id="24" creationId="{C995D106-9ED8-C84D-B965-6C4042742A94}"/>
          </ac:spMkLst>
        </pc:spChg>
        <pc:spChg chg="mod">
          <ac:chgData name="Li Youhuan" userId="31ef2ba0f36c268c" providerId="LiveId" clId="{23588E08-9B9B-7142-8FF7-2EF2955735F4}" dt="2022-09-03T14:33:04.891" v="0"/>
          <ac:spMkLst>
            <pc:docMk/>
            <pc:sldMk cId="2174490399" sldId="370"/>
            <ac:spMk id="25" creationId="{AF6566E3-21D0-8844-90B4-BA9CFAC698CA}"/>
          </ac:spMkLst>
        </pc:spChg>
        <pc:spChg chg="mod">
          <ac:chgData name="Li Youhuan" userId="31ef2ba0f36c268c" providerId="LiveId" clId="{23588E08-9B9B-7142-8FF7-2EF2955735F4}" dt="2022-09-03T14:33:04.891" v="0"/>
          <ac:spMkLst>
            <pc:docMk/>
            <pc:sldMk cId="2174490399" sldId="370"/>
            <ac:spMk id="26" creationId="{FF94A972-B5D4-1F41-A245-4434A54B1625}"/>
          </ac:spMkLst>
        </pc:spChg>
        <pc:spChg chg="mod">
          <ac:chgData name="Li Youhuan" userId="31ef2ba0f36c268c" providerId="LiveId" clId="{23588E08-9B9B-7142-8FF7-2EF2955735F4}" dt="2022-09-03T14:33:04.891" v="0"/>
          <ac:spMkLst>
            <pc:docMk/>
            <pc:sldMk cId="2174490399" sldId="370"/>
            <ac:spMk id="27" creationId="{D42C6BDD-DC12-9E41-AE6E-D97C6CF092B9}"/>
          </ac:spMkLst>
        </pc:spChg>
        <pc:spChg chg="mod">
          <ac:chgData name="Li Youhuan" userId="31ef2ba0f36c268c" providerId="LiveId" clId="{23588E08-9B9B-7142-8FF7-2EF2955735F4}" dt="2022-09-03T14:33:04.891" v="0"/>
          <ac:spMkLst>
            <pc:docMk/>
            <pc:sldMk cId="2174490399" sldId="370"/>
            <ac:spMk id="28" creationId="{A8D0B3F9-3A95-DD44-9905-C93DFCAB851F}"/>
          </ac:spMkLst>
        </pc:spChg>
        <pc:spChg chg="mod">
          <ac:chgData name="Li Youhuan" userId="31ef2ba0f36c268c" providerId="LiveId" clId="{23588E08-9B9B-7142-8FF7-2EF2955735F4}" dt="2022-09-03T14:33:04.891" v="0"/>
          <ac:spMkLst>
            <pc:docMk/>
            <pc:sldMk cId="2174490399" sldId="370"/>
            <ac:spMk id="29" creationId="{7E5F8595-2789-4F4B-80FA-683693BF27C0}"/>
          </ac:spMkLst>
        </pc:spChg>
        <pc:spChg chg="mod">
          <ac:chgData name="Li Youhuan" userId="31ef2ba0f36c268c" providerId="LiveId" clId="{23588E08-9B9B-7142-8FF7-2EF2955735F4}" dt="2022-09-03T14:33:04.891" v="0"/>
          <ac:spMkLst>
            <pc:docMk/>
            <pc:sldMk cId="2174490399" sldId="370"/>
            <ac:spMk id="30" creationId="{A27D92B3-9DEB-A54B-AEC2-0BA4F7A3C7BA}"/>
          </ac:spMkLst>
        </pc:spChg>
        <pc:spChg chg="mod">
          <ac:chgData name="Li Youhuan" userId="31ef2ba0f36c268c" providerId="LiveId" clId="{23588E08-9B9B-7142-8FF7-2EF2955735F4}" dt="2022-09-03T14:33:04.891" v="0"/>
          <ac:spMkLst>
            <pc:docMk/>
            <pc:sldMk cId="2174490399" sldId="370"/>
            <ac:spMk id="32" creationId="{2674D34B-1DD5-544A-9B02-8B8A77AC5192}"/>
          </ac:spMkLst>
        </pc:spChg>
        <pc:spChg chg="mod">
          <ac:chgData name="Li Youhuan" userId="31ef2ba0f36c268c" providerId="LiveId" clId="{23588E08-9B9B-7142-8FF7-2EF2955735F4}" dt="2022-09-03T14:33:04.891" v="0"/>
          <ac:spMkLst>
            <pc:docMk/>
            <pc:sldMk cId="2174490399" sldId="370"/>
            <ac:spMk id="33" creationId="{18B94E0F-7680-5045-801B-D8F65ACFAD56}"/>
          </ac:spMkLst>
        </pc:spChg>
        <pc:spChg chg="mod">
          <ac:chgData name="Li Youhuan" userId="31ef2ba0f36c268c" providerId="LiveId" clId="{23588E08-9B9B-7142-8FF7-2EF2955735F4}" dt="2022-09-03T14:33:04.891" v="0"/>
          <ac:spMkLst>
            <pc:docMk/>
            <pc:sldMk cId="2174490399" sldId="370"/>
            <ac:spMk id="34" creationId="{9B0E5F07-36BE-E74E-A492-5C695E6995BA}"/>
          </ac:spMkLst>
        </pc:spChg>
        <pc:spChg chg="mod">
          <ac:chgData name="Li Youhuan" userId="31ef2ba0f36c268c" providerId="LiveId" clId="{23588E08-9B9B-7142-8FF7-2EF2955735F4}" dt="2022-09-03T14:33:04.891" v="0"/>
          <ac:spMkLst>
            <pc:docMk/>
            <pc:sldMk cId="2174490399" sldId="370"/>
            <ac:spMk id="35" creationId="{D003B0A5-ABA2-2B4B-AA88-CC4BE464CFE9}"/>
          </ac:spMkLst>
        </pc:spChg>
        <pc:spChg chg="mod">
          <ac:chgData name="Li Youhuan" userId="31ef2ba0f36c268c" providerId="LiveId" clId="{23588E08-9B9B-7142-8FF7-2EF2955735F4}" dt="2022-09-03T14:33:04.891" v="0"/>
          <ac:spMkLst>
            <pc:docMk/>
            <pc:sldMk cId="2174490399" sldId="370"/>
            <ac:spMk id="36" creationId="{C1D22843-0D0A-154D-BCD9-3BB937BB5C65}"/>
          </ac:spMkLst>
        </pc:spChg>
        <pc:spChg chg="mod">
          <ac:chgData name="Li Youhuan" userId="31ef2ba0f36c268c" providerId="LiveId" clId="{23588E08-9B9B-7142-8FF7-2EF2955735F4}" dt="2022-09-03T14:33:04.891" v="0"/>
          <ac:spMkLst>
            <pc:docMk/>
            <pc:sldMk cId="2174490399" sldId="370"/>
            <ac:spMk id="37" creationId="{AE4B6E7E-041A-D244-9A6A-AC24AC358A44}"/>
          </ac:spMkLst>
        </pc:spChg>
        <pc:spChg chg="mod">
          <ac:chgData name="Li Youhuan" userId="31ef2ba0f36c268c" providerId="LiveId" clId="{23588E08-9B9B-7142-8FF7-2EF2955735F4}" dt="2022-09-03T14:33:04.891" v="0"/>
          <ac:spMkLst>
            <pc:docMk/>
            <pc:sldMk cId="2174490399" sldId="370"/>
            <ac:spMk id="38" creationId="{FD85740C-2558-9348-AF84-8A131A8ADABF}"/>
          </ac:spMkLst>
        </pc:spChg>
        <pc:spChg chg="mod">
          <ac:chgData name="Li Youhuan" userId="31ef2ba0f36c268c" providerId="LiveId" clId="{23588E08-9B9B-7142-8FF7-2EF2955735F4}" dt="2022-09-03T14:33:04.891" v="0"/>
          <ac:spMkLst>
            <pc:docMk/>
            <pc:sldMk cId="2174490399" sldId="370"/>
            <ac:spMk id="39" creationId="{A8909614-6F4C-884C-91A4-41AA79364C29}"/>
          </ac:spMkLst>
        </pc:spChg>
        <pc:spChg chg="mod">
          <ac:chgData name="Li Youhuan" userId="31ef2ba0f36c268c" providerId="LiveId" clId="{23588E08-9B9B-7142-8FF7-2EF2955735F4}" dt="2022-09-03T14:33:04.891" v="0"/>
          <ac:spMkLst>
            <pc:docMk/>
            <pc:sldMk cId="2174490399" sldId="370"/>
            <ac:spMk id="40" creationId="{A163DAC3-9185-7244-BB51-96DFEC6D3989}"/>
          </ac:spMkLst>
        </pc:spChg>
        <pc:spChg chg="mod">
          <ac:chgData name="Li Youhuan" userId="31ef2ba0f36c268c" providerId="LiveId" clId="{23588E08-9B9B-7142-8FF7-2EF2955735F4}" dt="2022-09-03T14:33:04.891" v="0"/>
          <ac:spMkLst>
            <pc:docMk/>
            <pc:sldMk cId="2174490399" sldId="370"/>
            <ac:spMk id="41" creationId="{3711DFDA-B8A1-B34E-AD28-0688363ED4A7}"/>
          </ac:spMkLst>
        </pc:spChg>
        <pc:spChg chg="mod">
          <ac:chgData name="Li Youhuan" userId="31ef2ba0f36c268c" providerId="LiveId" clId="{23588E08-9B9B-7142-8FF7-2EF2955735F4}" dt="2022-09-03T14:33:04.891" v="0"/>
          <ac:spMkLst>
            <pc:docMk/>
            <pc:sldMk cId="2174490399" sldId="370"/>
            <ac:spMk id="42" creationId="{D41160F3-9542-DA43-87C8-2961CC410705}"/>
          </ac:spMkLst>
        </pc:spChg>
        <pc:spChg chg="mod">
          <ac:chgData name="Li Youhuan" userId="31ef2ba0f36c268c" providerId="LiveId" clId="{23588E08-9B9B-7142-8FF7-2EF2955735F4}" dt="2022-09-03T14:33:04.891" v="0"/>
          <ac:spMkLst>
            <pc:docMk/>
            <pc:sldMk cId="2174490399" sldId="370"/>
            <ac:spMk id="43" creationId="{61AC8AC7-6C80-1E4D-9CD8-98DAB5CA0FAC}"/>
          </ac:spMkLst>
        </pc:spChg>
        <pc:spChg chg="mod">
          <ac:chgData name="Li Youhuan" userId="31ef2ba0f36c268c" providerId="LiveId" clId="{23588E08-9B9B-7142-8FF7-2EF2955735F4}" dt="2022-09-03T14:33:04.891" v="0"/>
          <ac:spMkLst>
            <pc:docMk/>
            <pc:sldMk cId="2174490399" sldId="370"/>
            <ac:spMk id="44" creationId="{C0D7664F-A690-B646-A982-1DFA0023403B}"/>
          </ac:spMkLst>
        </pc:spChg>
        <pc:spChg chg="mod">
          <ac:chgData name="Li Youhuan" userId="31ef2ba0f36c268c" providerId="LiveId" clId="{23588E08-9B9B-7142-8FF7-2EF2955735F4}" dt="2022-09-03T14:33:04.891" v="0"/>
          <ac:spMkLst>
            <pc:docMk/>
            <pc:sldMk cId="2174490399" sldId="370"/>
            <ac:spMk id="46" creationId="{25361EDE-5AF1-A04C-ABDA-B387C4BD24D9}"/>
          </ac:spMkLst>
        </pc:spChg>
        <pc:spChg chg="mod">
          <ac:chgData name="Li Youhuan" userId="31ef2ba0f36c268c" providerId="LiveId" clId="{23588E08-9B9B-7142-8FF7-2EF2955735F4}" dt="2022-09-03T14:33:04.891" v="0"/>
          <ac:spMkLst>
            <pc:docMk/>
            <pc:sldMk cId="2174490399" sldId="370"/>
            <ac:spMk id="47" creationId="{426A35FB-C467-BD4C-8F27-0D77F2A3FAA6}"/>
          </ac:spMkLst>
        </pc:spChg>
        <pc:spChg chg="mod">
          <ac:chgData name="Li Youhuan" userId="31ef2ba0f36c268c" providerId="LiveId" clId="{23588E08-9B9B-7142-8FF7-2EF2955735F4}" dt="2022-09-03T14:33:04.891" v="0"/>
          <ac:spMkLst>
            <pc:docMk/>
            <pc:sldMk cId="2174490399" sldId="370"/>
            <ac:spMk id="48" creationId="{61D5F9C4-C932-D04A-B944-99A5CE963BA8}"/>
          </ac:spMkLst>
        </pc:spChg>
        <pc:spChg chg="mod">
          <ac:chgData name="Li Youhuan" userId="31ef2ba0f36c268c" providerId="LiveId" clId="{23588E08-9B9B-7142-8FF7-2EF2955735F4}" dt="2022-09-03T14:33:04.891" v="0"/>
          <ac:spMkLst>
            <pc:docMk/>
            <pc:sldMk cId="2174490399" sldId="370"/>
            <ac:spMk id="49" creationId="{E050C82A-C594-9D43-8384-10073C3969C1}"/>
          </ac:spMkLst>
        </pc:spChg>
        <pc:spChg chg="mod">
          <ac:chgData name="Li Youhuan" userId="31ef2ba0f36c268c" providerId="LiveId" clId="{23588E08-9B9B-7142-8FF7-2EF2955735F4}" dt="2022-09-03T14:33:04.891" v="0"/>
          <ac:spMkLst>
            <pc:docMk/>
            <pc:sldMk cId="2174490399" sldId="370"/>
            <ac:spMk id="50" creationId="{5BC0615B-1A81-C24C-A4E1-F1682993E0F1}"/>
          </ac:spMkLst>
        </pc:spChg>
        <pc:spChg chg="mod">
          <ac:chgData name="Li Youhuan" userId="31ef2ba0f36c268c" providerId="LiveId" clId="{23588E08-9B9B-7142-8FF7-2EF2955735F4}" dt="2022-09-03T14:33:04.891" v="0"/>
          <ac:spMkLst>
            <pc:docMk/>
            <pc:sldMk cId="2174490399" sldId="370"/>
            <ac:spMk id="51" creationId="{AC1451B7-A3A1-8F44-8EDF-0D75A606C4F8}"/>
          </ac:spMkLst>
        </pc:spChg>
        <pc:spChg chg="mod">
          <ac:chgData name="Li Youhuan" userId="31ef2ba0f36c268c" providerId="LiveId" clId="{23588E08-9B9B-7142-8FF7-2EF2955735F4}" dt="2022-09-03T14:33:04.891" v="0"/>
          <ac:spMkLst>
            <pc:docMk/>
            <pc:sldMk cId="2174490399" sldId="370"/>
            <ac:spMk id="52" creationId="{274EA0FE-B4E1-564D-B198-3E10B39DCCE5}"/>
          </ac:spMkLst>
        </pc:spChg>
        <pc:spChg chg="mod">
          <ac:chgData name="Li Youhuan" userId="31ef2ba0f36c268c" providerId="LiveId" clId="{23588E08-9B9B-7142-8FF7-2EF2955735F4}" dt="2022-09-03T14:33:04.891" v="0"/>
          <ac:spMkLst>
            <pc:docMk/>
            <pc:sldMk cId="2174490399" sldId="370"/>
            <ac:spMk id="56" creationId="{32501633-6433-464E-86BD-3ED4EBD20AF2}"/>
          </ac:spMkLst>
        </pc:spChg>
        <pc:spChg chg="mod">
          <ac:chgData name="Li Youhuan" userId="31ef2ba0f36c268c" providerId="LiveId" clId="{23588E08-9B9B-7142-8FF7-2EF2955735F4}" dt="2022-09-03T14:33:04.891" v="0"/>
          <ac:spMkLst>
            <pc:docMk/>
            <pc:sldMk cId="2174490399" sldId="370"/>
            <ac:spMk id="57" creationId="{816E67A1-BCA5-A34D-97DD-2CD0F5BEEF93}"/>
          </ac:spMkLst>
        </pc:spChg>
        <pc:spChg chg="mod">
          <ac:chgData name="Li Youhuan" userId="31ef2ba0f36c268c" providerId="LiveId" clId="{23588E08-9B9B-7142-8FF7-2EF2955735F4}" dt="2022-09-03T14:33:04.891" v="0"/>
          <ac:spMkLst>
            <pc:docMk/>
            <pc:sldMk cId="2174490399" sldId="370"/>
            <ac:spMk id="58" creationId="{3955EB00-777E-D443-957C-E14C841739B1}"/>
          </ac:spMkLst>
        </pc:spChg>
        <pc:spChg chg="mod">
          <ac:chgData name="Li Youhuan" userId="31ef2ba0f36c268c" providerId="LiveId" clId="{23588E08-9B9B-7142-8FF7-2EF2955735F4}" dt="2022-09-03T14:33:04.891" v="0"/>
          <ac:spMkLst>
            <pc:docMk/>
            <pc:sldMk cId="2174490399" sldId="370"/>
            <ac:spMk id="59" creationId="{4C7B037B-8EAA-7B49-A09B-C326E90731C4}"/>
          </ac:spMkLst>
        </pc:spChg>
        <pc:spChg chg="mod">
          <ac:chgData name="Li Youhuan" userId="31ef2ba0f36c268c" providerId="LiveId" clId="{23588E08-9B9B-7142-8FF7-2EF2955735F4}" dt="2022-09-03T14:33:04.891" v="0"/>
          <ac:spMkLst>
            <pc:docMk/>
            <pc:sldMk cId="2174490399" sldId="370"/>
            <ac:spMk id="60" creationId="{25475068-4A32-CA40-9E04-4BE2FB363BDA}"/>
          </ac:spMkLst>
        </pc:spChg>
        <pc:spChg chg="mod">
          <ac:chgData name="Li Youhuan" userId="31ef2ba0f36c268c" providerId="LiveId" clId="{23588E08-9B9B-7142-8FF7-2EF2955735F4}" dt="2022-09-03T14:33:04.891" v="0"/>
          <ac:spMkLst>
            <pc:docMk/>
            <pc:sldMk cId="2174490399" sldId="370"/>
            <ac:spMk id="61" creationId="{9BAE40FC-2DCC-7542-BA65-7DA0576D9021}"/>
          </ac:spMkLst>
        </pc:spChg>
        <pc:spChg chg="mod">
          <ac:chgData name="Li Youhuan" userId="31ef2ba0f36c268c" providerId="LiveId" clId="{23588E08-9B9B-7142-8FF7-2EF2955735F4}" dt="2022-09-03T14:33:04.891" v="0"/>
          <ac:spMkLst>
            <pc:docMk/>
            <pc:sldMk cId="2174490399" sldId="370"/>
            <ac:spMk id="62" creationId="{76932F93-31E4-424A-B4D9-C592C84AF11B}"/>
          </ac:spMkLst>
        </pc:spChg>
        <pc:spChg chg="mod">
          <ac:chgData name="Li Youhuan" userId="31ef2ba0f36c268c" providerId="LiveId" clId="{23588E08-9B9B-7142-8FF7-2EF2955735F4}" dt="2022-09-03T14:33:04.891" v="0"/>
          <ac:spMkLst>
            <pc:docMk/>
            <pc:sldMk cId="2174490399" sldId="370"/>
            <ac:spMk id="63" creationId="{B941AFA7-8522-5343-A7A4-2380D6B61426}"/>
          </ac:spMkLst>
        </pc:spChg>
        <pc:spChg chg="mod">
          <ac:chgData name="Li Youhuan" userId="31ef2ba0f36c268c" providerId="LiveId" clId="{23588E08-9B9B-7142-8FF7-2EF2955735F4}" dt="2022-09-03T14:33:04.891" v="0"/>
          <ac:spMkLst>
            <pc:docMk/>
            <pc:sldMk cId="2174490399" sldId="370"/>
            <ac:spMk id="64" creationId="{CC86DEDA-6F81-A443-8E92-8CAD9D45F9B4}"/>
          </ac:spMkLst>
        </pc:spChg>
        <pc:spChg chg="mod">
          <ac:chgData name="Li Youhuan" userId="31ef2ba0f36c268c" providerId="LiveId" clId="{23588E08-9B9B-7142-8FF7-2EF2955735F4}" dt="2022-09-03T14:33:04.891" v="0"/>
          <ac:spMkLst>
            <pc:docMk/>
            <pc:sldMk cId="2174490399" sldId="370"/>
            <ac:spMk id="65" creationId="{47511E71-9250-2747-B4BD-D8D364C451A8}"/>
          </ac:spMkLst>
        </pc:spChg>
        <pc:spChg chg="mod">
          <ac:chgData name="Li Youhuan" userId="31ef2ba0f36c268c" providerId="LiveId" clId="{23588E08-9B9B-7142-8FF7-2EF2955735F4}" dt="2022-09-03T14:33:04.891" v="0"/>
          <ac:spMkLst>
            <pc:docMk/>
            <pc:sldMk cId="2174490399" sldId="370"/>
            <ac:spMk id="66" creationId="{9D7E9633-AAC4-C440-B0A4-3573FA66BE54}"/>
          </ac:spMkLst>
        </pc:spChg>
        <pc:spChg chg="mod">
          <ac:chgData name="Li Youhuan" userId="31ef2ba0f36c268c" providerId="LiveId" clId="{23588E08-9B9B-7142-8FF7-2EF2955735F4}" dt="2022-09-03T14:33:04.891" v="0"/>
          <ac:spMkLst>
            <pc:docMk/>
            <pc:sldMk cId="2174490399" sldId="370"/>
            <ac:spMk id="67" creationId="{051854EF-DB3C-3346-9CD5-194176DC34D0}"/>
          </ac:spMkLst>
        </pc:spChg>
        <pc:spChg chg="mod">
          <ac:chgData name="Li Youhuan" userId="31ef2ba0f36c268c" providerId="LiveId" clId="{23588E08-9B9B-7142-8FF7-2EF2955735F4}" dt="2022-09-03T14:33:04.891" v="0"/>
          <ac:spMkLst>
            <pc:docMk/>
            <pc:sldMk cId="2174490399" sldId="370"/>
            <ac:spMk id="68" creationId="{D69E08B2-15EB-A14C-AFE6-903BD32C6034}"/>
          </ac:spMkLst>
        </pc:spChg>
        <pc:spChg chg="mod">
          <ac:chgData name="Li Youhuan" userId="31ef2ba0f36c268c" providerId="LiveId" clId="{23588E08-9B9B-7142-8FF7-2EF2955735F4}" dt="2022-09-03T14:33:04.891" v="0"/>
          <ac:spMkLst>
            <pc:docMk/>
            <pc:sldMk cId="2174490399" sldId="370"/>
            <ac:spMk id="69" creationId="{A65996A7-724F-CA49-A64D-BE86E316F296}"/>
          </ac:spMkLst>
        </pc:spChg>
        <pc:spChg chg="mod">
          <ac:chgData name="Li Youhuan" userId="31ef2ba0f36c268c" providerId="LiveId" clId="{23588E08-9B9B-7142-8FF7-2EF2955735F4}" dt="2022-09-03T14:33:04.891" v="0"/>
          <ac:spMkLst>
            <pc:docMk/>
            <pc:sldMk cId="2174490399" sldId="370"/>
            <ac:spMk id="70" creationId="{C69BEFB9-14CA-BA4F-9992-82A57ADB7C68}"/>
          </ac:spMkLst>
        </pc:spChg>
        <pc:spChg chg="mod">
          <ac:chgData name="Li Youhuan" userId="31ef2ba0f36c268c" providerId="LiveId" clId="{23588E08-9B9B-7142-8FF7-2EF2955735F4}" dt="2022-09-03T14:33:04.891" v="0"/>
          <ac:spMkLst>
            <pc:docMk/>
            <pc:sldMk cId="2174490399" sldId="370"/>
            <ac:spMk id="71" creationId="{945A27A5-B82C-4545-8765-1A4496290C5F}"/>
          </ac:spMkLst>
        </pc:spChg>
        <pc:spChg chg="mod">
          <ac:chgData name="Li Youhuan" userId="31ef2ba0f36c268c" providerId="LiveId" clId="{23588E08-9B9B-7142-8FF7-2EF2955735F4}" dt="2022-09-03T14:33:04.891" v="0"/>
          <ac:spMkLst>
            <pc:docMk/>
            <pc:sldMk cId="2174490399" sldId="370"/>
            <ac:spMk id="72" creationId="{91C1249A-7970-5D40-85BA-88727D5B1F76}"/>
          </ac:spMkLst>
        </pc:spChg>
        <pc:spChg chg="mod">
          <ac:chgData name="Li Youhuan" userId="31ef2ba0f36c268c" providerId="LiveId" clId="{23588E08-9B9B-7142-8FF7-2EF2955735F4}" dt="2022-09-03T14:33:04.891" v="0"/>
          <ac:spMkLst>
            <pc:docMk/>
            <pc:sldMk cId="2174490399" sldId="370"/>
            <ac:spMk id="73" creationId="{A977FF3A-52FA-9446-B6F0-30EEE0924E30}"/>
          </ac:spMkLst>
        </pc:spChg>
        <pc:grpChg chg="mod">
          <ac:chgData name="Li Youhuan" userId="31ef2ba0f36c268c" providerId="LiveId" clId="{23588E08-9B9B-7142-8FF7-2EF2955735F4}" dt="2022-09-03T14:33:04.891" v="0"/>
          <ac:grpSpMkLst>
            <pc:docMk/>
            <pc:sldMk cId="2174490399" sldId="370"/>
            <ac:grpSpMk id="15" creationId="{CE09AB9C-F45C-6D45-B6A9-77C296D04246}"/>
          </ac:grpSpMkLst>
        </pc:grpChg>
        <pc:grpChg chg="mod">
          <ac:chgData name="Li Youhuan" userId="31ef2ba0f36c268c" providerId="LiveId" clId="{23588E08-9B9B-7142-8FF7-2EF2955735F4}" dt="2022-09-03T14:33:04.891" v="0"/>
          <ac:grpSpMkLst>
            <pc:docMk/>
            <pc:sldMk cId="2174490399" sldId="370"/>
            <ac:grpSpMk id="31" creationId="{0ED36180-A501-7D4F-9172-005D656BBA32}"/>
          </ac:grpSpMkLst>
        </pc:grpChg>
        <pc:grpChg chg="mod">
          <ac:chgData name="Li Youhuan" userId="31ef2ba0f36c268c" providerId="LiveId" clId="{23588E08-9B9B-7142-8FF7-2EF2955735F4}" dt="2022-09-03T14:33:04.891" v="0"/>
          <ac:grpSpMkLst>
            <pc:docMk/>
            <pc:sldMk cId="2174490399" sldId="370"/>
            <ac:grpSpMk id="45" creationId="{F783CAE6-124E-5F49-963F-ADA5483BCAD5}"/>
          </ac:grpSpMkLst>
        </pc:grpChg>
        <pc:picChg chg="mod">
          <ac:chgData name="Li Youhuan" userId="31ef2ba0f36c268c" providerId="LiveId" clId="{23588E08-9B9B-7142-8FF7-2EF2955735F4}" dt="2022-09-03T14:33:04.891" v="0"/>
          <ac:picMkLst>
            <pc:docMk/>
            <pc:sldMk cId="2174490399" sldId="370"/>
            <ac:picMk id="74" creationId="{FCE5B4F9-5428-744D-B715-5E4FD2021F50}"/>
          </ac:picMkLst>
        </pc:picChg>
        <pc:cxnChg chg="mod">
          <ac:chgData name="Li Youhuan" userId="31ef2ba0f36c268c" providerId="LiveId" clId="{23588E08-9B9B-7142-8FF7-2EF2955735F4}" dt="2022-09-03T14:33:04.891" v="0"/>
          <ac:cxnSpMkLst>
            <pc:docMk/>
            <pc:sldMk cId="2174490399" sldId="370"/>
            <ac:cxnSpMk id="53" creationId="{A703E1B6-D4AA-874C-A0D6-B4C160B2122C}"/>
          </ac:cxnSpMkLst>
        </pc:cxnChg>
        <pc:cxnChg chg="mod">
          <ac:chgData name="Li Youhuan" userId="31ef2ba0f36c268c" providerId="LiveId" clId="{23588E08-9B9B-7142-8FF7-2EF2955735F4}" dt="2022-09-03T14:33:04.891" v="0"/>
          <ac:cxnSpMkLst>
            <pc:docMk/>
            <pc:sldMk cId="2174490399" sldId="370"/>
            <ac:cxnSpMk id="54" creationId="{05B42555-297A-F343-99BE-213C68AB52A8}"/>
          </ac:cxnSpMkLst>
        </pc:cxnChg>
        <pc:cxnChg chg="mod">
          <ac:chgData name="Li Youhuan" userId="31ef2ba0f36c268c" providerId="LiveId" clId="{23588E08-9B9B-7142-8FF7-2EF2955735F4}" dt="2022-09-03T14:33:04.891" v="0"/>
          <ac:cxnSpMkLst>
            <pc:docMk/>
            <pc:sldMk cId="2174490399" sldId="370"/>
            <ac:cxnSpMk id="55" creationId="{4868334C-4867-704C-9255-73385F426960}"/>
          </ac:cxnSpMkLst>
        </pc:cxnChg>
      </pc:sldChg>
      <pc:sldChg chg="modSp mod">
        <pc:chgData name="Li Youhuan" userId="31ef2ba0f36c268c" providerId="LiveId" clId="{23588E08-9B9B-7142-8FF7-2EF2955735F4}" dt="2022-09-03T14:37:21.183" v="91" actId="1076"/>
        <pc:sldMkLst>
          <pc:docMk/>
          <pc:sldMk cId="3425138798" sldId="371"/>
        </pc:sldMkLst>
        <pc:spChg chg="mod">
          <ac:chgData name="Li Youhuan" userId="31ef2ba0f36c268c" providerId="LiveId" clId="{23588E08-9B9B-7142-8FF7-2EF2955735F4}" dt="2022-09-03T14:37:21.183" v="91" actId="1076"/>
          <ac:spMkLst>
            <pc:docMk/>
            <pc:sldMk cId="3425138798" sldId="371"/>
            <ac:spMk id="3" creationId="{22C1CC28-421F-4B47-A752-9F3D17B8A1EA}"/>
          </ac:spMkLst>
        </pc:spChg>
        <pc:spChg chg="mod">
          <ac:chgData name="Li Youhuan" userId="31ef2ba0f36c268c" providerId="LiveId" clId="{23588E08-9B9B-7142-8FF7-2EF2955735F4}" dt="2022-09-03T14:33:04.891" v="0"/>
          <ac:spMkLst>
            <pc:docMk/>
            <pc:sldMk cId="3425138798" sldId="371"/>
            <ac:spMk id="76" creationId="{5622ACCB-7F6D-CF46-A1EF-B87295719DA3}"/>
          </ac:spMkLst>
        </pc:spChg>
        <pc:spChg chg="mod">
          <ac:chgData name="Li Youhuan" userId="31ef2ba0f36c268c" providerId="LiveId" clId="{23588E08-9B9B-7142-8FF7-2EF2955735F4}" dt="2022-09-03T14:33:04.891" v="0"/>
          <ac:spMkLst>
            <pc:docMk/>
            <pc:sldMk cId="3425138798" sldId="371"/>
            <ac:spMk id="79" creationId="{03EA9AE2-FEFB-B741-BC3A-E42ED19F145B}"/>
          </ac:spMkLst>
        </pc:spChg>
        <pc:spChg chg="mod">
          <ac:chgData name="Li Youhuan" userId="31ef2ba0f36c268c" providerId="LiveId" clId="{23588E08-9B9B-7142-8FF7-2EF2955735F4}" dt="2022-09-03T14:33:04.891" v="0"/>
          <ac:spMkLst>
            <pc:docMk/>
            <pc:sldMk cId="3425138798" sldId="371"/>
            <ac:spMk id="80" creationId="{0589ED6A-D92B-284C-9D33-816C9BB86962}"/>
          </ac:spMkLst>
        </pc:spChg>
        <pc:picChg chg="mod">
          <ac:chgData name="Li Youhuan" userId="31ef2ba0f36c268c" providerId="LiveId" clId="{23588E08-9B9B-7142-8FF7-2EF2955735F4}" dt="2022-09-03T14:33:04.891" v="0"/>
          <ac:picMkLst>
            <pc:docMk/>
            <pc:sldMk cId="3425138798" sldId="371"/>
            <ac:picMk id="75" creationId="{BC9F17EF-F89F-1E4D-9BD3-F33DC4E1F7F3}"/>
          </ac:picMkLst>
        </pc:picChg>
        <pc:picChg chg="mod">
          <ac:chgData name="Li Youhuan" userId="31ef2ba0f36c268c" providerId="LiveId" clId="{23588E08-9B9B-7142-8FF7-2EF2955735F4}" dt="2022-09-03T14:33:04.891" v="0"/>
          <ac:picMkLst>
            <pc:docMk/>
            <pc:sldMk cId="3425138798" sldId="371"/>
            <ac:picMk id="77" creationId="{EDFFD507-3E5C-CD49-9A57-C82A2A50553A}"/>
          </ac:picMkLst>
        </pc:picChg>
        <pc:picChg chg="mod">
          <ac:chgData name="Li Youhuan" userId="31ef2ba0f36c268c" providerId="LiveId" clId="{23588E08-9B9B-7142-8FF7-2EF2955735F4}" dt="2022-09-03T14:33:04.891" v="0"/>
          <ac:picMkLst>
            <pc:docMk/>
            <pc:sldMk cId="3425138798" sldId="371"/>
            <ac:picMk id="78" creationId="{559D81FB-6F6E-BF46-90D0-461D6D07D7FE}"/>
          </ac:picMkLst>
        </pc:picChg>
      </pc:sldChg>
      <pc:sldChg chg="modSp mod">
        <pc:chgData name="Li Youhuan" userId="31ef2ba0f36c268c" providerId="LiveId" clId="{23588E08-9B9B-7142-8FF7-2EF2955735F4}" dt="2022-09-03T14:37:28.670" v="92" actId="1076"/>
        <pc:sldMkLst>
          <pc:docMk/>
          <pc:sldMk cId="1797528717" sldId="372"/>
        </pc:sldMkLst>
        <pc:spChg chg="mod">
          <ac:chgData name="Li Youhuan" userId="31ef2ba0f36c268c" providerId="LiveId" clId="{23588E08-9B9B-7142-8FF7-2EF2955735F4}" dt="2022-09-03T14:35:15.950" v="71" actId="14100"/>
          <ac:spMkLst>
            <pc:docMk/>
            <pc:sldMk cId="1797528717" sldId="372"/>
            <ac:spMk id="2" creationId="{238467C2-4D08-E944-9433-3799A0D2A0A2}"/>
          </ac:spMkLst>
        </pc:spChg>
        <pc:spChg chg="mod">
          <ac:chgData name="Li Youhuan" userId="31ef2ba0f36c268c" providerId="LiveId" clId="{23588E08-9B9B-7142-8FF7-2EF2955735F4}" dt="2022-09-03T14:33:04.891" v="0"/>
          <ac:spMkLst>
            <pc:docMk/>
            <pc:sldMk cId="1797528717" sldId="372"/>
            <ac:spMk id="3" creationId="{8A373790-DE8A-7F45-895C-AF87DC675A37}"/>
          </ac:spMkLst>
        </pc:spChg>
        <pc:spChg chg="mod">
          <ac:chgData name="Li Youhuan" userId="31ef2ba0f36c268c" providerId="LiveId" clId="{23588E08-9B9B-7142-8FF7-2EF2955735F4}" dt="2022-09-03T14:37:28.670" v="92" actId="1076"/>
          <ac:spMkLst>
            <pc:docMk/>
            <pc:sldMk cId="1797528717" sldId="372"/>
            <ac:spMk id="4" creationId="{4430B564-6D06-864B-B692-653CB2D3BABF}"/>
          </ac:spMkLst>
        </pc:spChg>
        <pc:spChg chg="mod">
          <ac:chgData name="Li Youhuan" userId="31ef2ba0f36c268c" providerId="LiveId" clId="{23588E08-9B9B-7142-8FF7-2EF2955735F4}" dt="2022-09-03T14:33:04.891" v="0"/>
          <ac:spMkLst>
            <pc:docMk/>
            <pc:sldMk cId="1797528717" sldId="372"/>
            <ac:spMk id="5" creationId="{EB8B946E-908A-1747-B0EE-DE202AB57E1C}"/>
          </ac:spMkLst>
        </pc:spChg>
      </pc:sldChg>
      <pc:sldChg chg="modSp mod">
        <pc:chgData name="Li Youhuan" userId="31ef2ba0f36c268c" providerId="LiveId" clId="{23588E08-9B9B-7142-8FF7-2EF2955735F4}" dt="2022-09-03T14:36:23.338" v="81" actId="1076"/>
        <pc:sldMkLst>
          <pc:docMk/>
          <pc:sldMk cId="3849306615" sldId="373"/>
        </pc:sldMkLst>
        <pc:spChg chg="mod">
          <ac:chgData name="Li Youhuan" userId="31ef2ba0f36c268c" providerId="LiveId" clId="{23588E08-9B9B-7142-8FF7-2EF2955735F4}" dt="2022-09-03T14:33:04.891" v="0"/>
          <ac:spMkLst>
            <pc:docMk/>
            <pc:sldMk cId="3849306615" sldId="373"/>
            <ac:spMk id="2" creationId="{3719051C-73DA-3743-A6DF-A2351F5C5746}"/>
          </ac:spMkLst>
        </pc:spChg>
        <pc:spChg chg="mod">
          <ac:chgData name="Li Youhuan" userId="31ef2ba0f36c268c" providerId="LiveId" clId="{23588E08-9B9B-7142-8FF7-2EF2955735F4}" dt="2022-09-03T14:33:04.891" v="0"/>
          <ac:spMkLst>
            <pc:docMk/>
            <pc:sldMk cId="3849306615" sldId="373"/>
            <ac:spMk id="3" creationId="{D23AB61B-7959-404E-AFE0-ED17AE7934B1}"/>
          </ac:spMkLst>
        </pc:spChg>
        <pc:spChg chg="mod">
          <ac:chgData name="Li Youhuan" userId="31ef2ba0f36c268c" providerId="LiveId" clId="{23588E08-9B9B-7142-8FF7-2EF2955735F4}" dt="2022-09-03T14:36:23.338" v="81" actId="1076"/>
          <ac:spMkLst>
            <pc:docMk/>
            <pc:sldMk cId="3849306615" sldId="373"/>
            <ac:spMk id="4" creationId="{08061E01-74FB-4E48-B6F4-207F46176D21}"/>
          </ac:spMkLst>
        </pc:spChg>
        <pc:spChg chg="mod">
          <ac:chgData name="Li Youhuan" userId="31ef2ba0f36c268c" providerId="LiveId" clId="{23588E08-9B9B-7142-8FF7-2EF2955735F4}" dt="2022-09-03T14:33:04.891" v="0"/>
          <ac:spMkLst>
            <pc:docMk/>
            <pc:sldMk cId="3849306615" sldId="373"/>
            <ac:spMk id="8" creationId="{16BE4788-B316-49E1-A286-34016B8BBCCB}"/>
          </ac:spMkLst>
        </pc:spChg>
        <pc:spChg chg="mod">
          <ac:chgData name="Li Youhuan" userId="31ef2ba0f36c268c" providerId="LiveId" clId="{23588E08-9B9B-7142-8FF7-2EF2955735F4}" dt="2022-09-03T14:33:04.891" v="0"/>
          <ac:spMkLst>
            <pc:docMk/>
            <pc:sldMk cId="3849306615" sldId="373"/>
            <ac:spMk id="10" creationId="{ABA5045F-FE7B-4B06-A883-975CE271DA4A}"/>
          </ac:spMkLst>
        </pc:spChg>
        <pc:picChg chg="mod">
          <ac:chgData name="Li Youhuan" userId="31ef2ba0f36c268c" providerId="LiveId" clId="{23588E08-9B9B-7142-8FF7-2EF2955735F4}" dt="2022-09-03T14:33:04.891" v="0"/>
          <ac:picMkLst>
            <pc:docMk/>
            <pc:sldMk cId="3849306615" sldId="373"/>
            <ac:picMk id="6" creationId="{0EC76AB7-C247-4DED-8477-52978A8BB81F}"/>
          </ac:picMkLst>
        </pc:picChg>
        <pc:picChg chg="mod">
          <ac:chgData name="Li Youhuan" userId="31ef2ba0f36c268c" providerId="LiveId" clId="{23588E08-9B9B-7142-8FF7-2EF2955735F4}" dt="2022-09-03T14:33:04.891" v="0"/>
          <ac:picMkLst>
            <pc:docMk/>
            <pc:sldMk cId="3849306615" sldId="373"/>
            <ac:picMk id="12" creationId="{D223AA2C-9479-4DB1-A25F-316394A33E04}"/>
          </ac:picMkLst>
        </pc:picChg>
      </pc:sldChg>
      <pc:sldChg chg="modSp mod">
        <pc:chgData name="Li Youhuan" userId="31ef2ba0f36c268c" providerId="LiveId" clId="{23588E08-9B9B-7142-8FF7-2EF2955735F4}" dt="2022-09-03T14:37:33.605" v="93" actId="1076"/>
        <pc:sldMkLst>
          <pc:docMk/>
          <pc:sldMk cId="1705191488" sldId="374"/>
        </pc:sldMkLst>
        <pc:spChg chg="mod">
          <ac:chgData name="Li Youhuan" userId="31ef2ba0f36c268c" providerId="LiveId" clId="{23588E08-9B9B-7142-8FF7-2EF2955735F4}" dt="2022-09-03T14:33:06.284" v="19" actId="27636"/>
          <ac:spMkLst>
            <pc:docMk/>
            <pc:sldMk cId="1705191488" sldId="374"/>
            <ac:spMk id="2" creationId="{3719051C-73DA-3743-A6DF-A2351F5C5746}"/>
          </ac:spMkLst>
        </pc:spChg>
        <pc:spChg chg="mod">
          <ac:chgData name="Li Youhuan" userId="31ef2ba0f36c268c" providerId="LiveId" clId="{23588E08-9B9B-7142-8FF7-2EF2955735F4}" dt="2022-09-03T14:33:04.891" v="0"/>
          <ac:spMkLst>
            <pc:docMk/>
            <pc:sldMk cId="1705191488" sldId="374"/>
            <ac:spMk id="3" creationId="{D23AB61B-7959-404E-AFE0-ED17AE7934B1}"/>
          </ac:spMkLst>
        </pc:spChg>
        <pc:spChg chg="mod">
          <ac:chgData name="Li Youhuan" userId="31ef2ba0f36c268c" providerId="LiveId" clId="{23588E08-9B9B-7142-8FF7-2EF2955735F4}" dt="2022-09-03T14:37:33.605" v="93" actId="1076"/>
          <ac:spMkLst>
            <pc:docMk/>
            <pc:sldMk cId="1705191488" sldId="374"/>
            <ac:spMk id="4" creationId="{08061E01-74FB-4E48-B6F4-207F46176D21}"/>
          </ac:spMkLst>
        </pc:spChg>
        <pc:picChg chg="mod">
          <ac:chgData name="Li Youhuan" userId="31ef2ba0f36c268c" providerId="LiveId" clId="{23588E08-9B9B-7142-8FF7-2EF2955735F4}" dt="2022-09-03T14:35:26.057" v="72" actId="1076"/>
          <ac:picMkLst>
            <pc:docMk/>
            <pc:sldMk cId="1705191488" sldId="374"/>
            <ac:picMk id="5" creationId="{51537206-FDA7-554D-B45C-6AE787A35A8D}"/>
          </ac:picMkLst>
        </pc:picChg>
        <pc:picChg chg="mod">
          <ac:chgData name="Li Youhuan" userId="31ef2ba0f36c268c" providerId="LiveId" clId="{23588E08-9B9B-7142-8FF7-2EF2955735F4}" dt="2022-09-03T14:35:27.915" v="73" actId="1076"/>
          <ac:picMkLst>
            <pc:docMk/>
            <pc:sldMk cId="1705191488" sldId="374"/>
            <ac:picMk id="7" creationId="{7E0CA97E-4FBD-4F1B-AE9B-1BE080BB60EB}"/>
          </ac:picMkLst>
        </pc:picChg>
      </pc:sldChg>
      <pc:sldChg chg="modSp mod">
        <pc:chgData name="Li Youhuan" userId="31ef2ba0f36c268c" providerId="LiveId" clId="{23588E08-9B9B-7142-8FF7-2EF2955735F4}" dt="2022-09-03T14:36:17.540" v="80" actId="1076"/>
        <pc:sldMkLst>
          <pc:docMk/>
          <pc:sldMk cId="243534523" sldId="375"/>
        </pc:sldMkLst>
        <pc:spChg chg="mod">
          <ac:chgData name="Li Youhuan" userId="31ef2ba0f36c268c" providerId="LiveId" clId="{23588E08-9B9B-7142-8FF7-2EF2955735F4}" dt="2022-09-03T14:33:05.391" v="4" actId="27636"/>
          <ac:spMkLst>
            <pc:docMk/>
            <pc:sldMk cId="243534523" sldId="375"/>
            <ac:spMk id="2" creationId="{8ACB39CD-58CE-B44E-BD06-54B78B43422A}"/>
          </ac:spMkLst>
        </pc:spChg>
        <pc:spChg chg="mod">
          <ac:chgData name="Li Youhuan" userId="31ef2ba0f36c268c" providerId="LiveId" clId="{23588E08-9B9B-7142-8FF7-2EF2955735F4}" dt="2022-09-03T14:33:04.891" v="0"/>
          <ac:spMkLst>
            <pc:docMk/>
            <pc:sldMk cId="243534523" sldId="375"/>
            <ac:spMk id="3" creationId="{33B474D6-7868-8E48-BDCC-30A0E773CB29}"/>
          </ac:spMkLst>
        </pc:spChg>
        <pc:spChg chg="mod">
          <ac:chgData name="Li Youhuan" userId="31ef2ba0f36c268c" providerId="LiveId" clId="{23588E08-9B9B-7142-8FF7-2EF2955735F4}" dt="2022-09-03T14:36:17.540" v="80" actId="1076"/>
          <ac:spMkLst>
            <pc:docMk/>
            <pc:sldMk cId="243534523" sldId="375"/>
            <ac:spMk id="4" creationId="{5250D240-8178-E94C-AB58-7398BA5930FE}"/>
          </ac:spMkLst>
        </pc:spChg>
        <pc:spChg chg="mod">
          <ac:chgData name="Li Youhuan" userId="31ef2ba0f36c268c" providerId="LiveId" clId="{23588E08-9B9B-7142-8FF7-2EF2955735F4}" dt="2022-09-03T14:34:09.079" v="42" actId="1036"/>
          <ac:spMkLst>
            <pc:docMk/>
            <pc:sldMk cId="243534523" sldId="375"/>
            <ac:spMk id="5" creationId="{4F36AB9F-959E-4C64-813C-FBA605EC05ED}"/>
          </ac:spMkLst>
        </pc:spChg>
        <pc:spChg chg="mod">
          <ac:chgData name="Li Youhuan" userId="31ef2ba0f36c268c" providerId="LiveId" clId="{23588E08-9B9B-7142-8FF7-2EF2955735F4}" dt="2022-09-03T14:34:09.079" v="42" actId="1036"/>
          <ac:spMkLst>
            <pc:docMk/>
            <pc:sldMk cId="243534523" sldId="375"/>
            <ac:spMk id="6" creationId="{8BB2095D-AC5E-4628-9869-483DC4341D93}"/>
          </ac:spMkLst>
        </pc:spChg>
        <pc:spChg chg="mod">
          <ac:chgData name="Li Youhuan" userId="31ef2ba0f36c268c" providerId="LiveId" clId="{23588E08-9B9B-7142-8FF7-2EF2955735F4}" dt="2022-09-03T14:34:09.079" v="42" actId="1036"/>
          <ac:spMkLst>
            <pc:docMk/>
            <pc:sldMk cId="243534523" sldId="375"/>
            <ac:spMk id="8" creationId="{95971C97-F0A0-41BD-9005-1BCB4AA1CD9B}"/>
          </ac:spMkLst>
        </pc:spChg>
        <pc:picChg chg="mod">
          <ac:chgData name="Li Youhuan" userId="31ef2ba0f36c268c" providerId="LiveId" clId="{23588E08-9B9B-7142-8FF7-2EF2955735F4}" dt="2022-09-03T14:34:09.079" v="42" actId="1036"/>
          <ac:picMkLst>
            <pc:docMk/>
            <pc:sldMk cId="243534523" sldId="375"/>
            <ac:picMk id="1026" creationId="{B3EF5BAC-BFEE-493B-AD02-96230DC77FAF}"/>
          </ac:picMkLst>
        </pc:picChg>
      </pc:sldChg>
      <pc:sldChg chg="modSp mod">
        <pc:chgData name="Li Youhuan" userId="31ef2ba0f36c268c" providerId="LiveId" clId="{23588E08-9B9B-7142-8FF7-2EF2955735F4}" dt="2022-09-03T14:37:39.187" v="94" actId="1076"/>
        <pc:sldMkLst>
          <pc:docMk/>
          <pc:sldMk cId="2451746035" sldId="376"/>
        </pc:sldMkLst>
        <pc:spChg chg="mod">
          <ac:chgData name="Li Youhuan" userId="31ef2ba0f36c268c" providerId="LiveId" clId="{23588E08-9B9B-7142-8FF7-2EF2955735F4}" dt="2022-09-03T14:33:04.891" v="0"/>
          <ac:spMkLst>
            <pc:docMk/>
            <pc:sldMk cId="2451746035" sldId="376"/>
            <ac:spMk id="3" creationId="{D23AB61B-7959-404E-AFE0-ED17AE7934B1}"/>
          </ac:spMkLst>
        </pc:spChg>
        <pc:spChg chg="mod">
          <ac:chgData name="Li Youhuan" userId="31ef2ba0f36c268c" providerId="LiveId" clId="{23588E08-9B9B-7142-8FF7-2EF2955735F4}" dt="2022-09-03T14:37:39.187" v="94" actId="1076"/>
          <ac:spMkLst>
            <pc:docMk/>
            <pc:sldMk cId="2451746035" sldId="376"/>
            <ac:spMk id="4" creationId="{08061E01-74FB-4E48-B6F4-207F46176D21}"/>
          </ac:spMkLst>
        </pc:spChg>
        <pc:spChg chg="mod">
          <ac:chgData name="Li Youhuan" userId="31ef2ba0f36c268c" providerId="LiveId" clId="{23588E08-9B9B-7142-8FF7-2EF2955735F4}" dt="2022-09-03T14:33:04.891" v="0"/>
          <ac:spMkLst>
            <pc:docMk/>
            <pc:sldMk cId="2451746035" sldId="376"/>
            <ac:spMk id="9" creationId="{E15DBD0E-9DFD-47F8-9045-E47E4A44750A}"/>
          </ac:spMkLst>
        </pc:spChg>
        <pc:spChg chg="mod">
          <ac:chgData name="Li Youhuan" userId="31ef2ba0f36c268c" providerId="LiveId" clId="{23588E08-9B9B-7142-8FF7-2EF2955735F4}" dt="2022-09-03T14:33:04.891" v="0"/>
          <ac:spMkLst>
            <pc:docMk/>
            <pc:sldMk cId="2451746035" sldId="376"/>
            <ac:spMk id="11" creationId="{D93FDA71-085E-45C7-B48A-B84E372AFA08}"/>
          </ac:spMkLst>
        </pc:spChg>
        <pc:picChg chg="mod">
          <ac:chgData name="Li Youhuan" userId="31ef2ba0f36c268c" providerId="LiveId" clId="{23588E08-9B9B-7142-8FF7-2EF2955735F4}" dt="2022-09-03T14:35:34.889" v="74" actId="1076"/>
          <ac:picMkLst>
            <pc:docMk/>
            <pc:sldMk cId="2451746035" sldId="376"/>
            <ac:picMk id="7" creationId="{69F78238-F02C-47C1-85CD-4C5828E72310}"/>
          </ac:picMkLst>
        </pc:picChg>
      </pc:sldChg>
      <pc:sldChg chg="modSp mod">
        <pc:chgData name="Li Youhuan" userId="31ef2ba0f36c268c" providerId="LiveId" clId="{23588E08-9B9B-7142-8FF7-2EF2955735F4}" dt="2022-09-03T14:36:28.930" v="82" actId="1076"/>
        <pc:sldMkLst>
          <pc:docMk/>
          <pc:sldMk cId="1957973625" sldId="377"/>
        </pc:sldMkLst>
        <pc:spChg chg="mod">
          <ac:chgData name="Li Youhuan" userId="31ef2ba0f36c268c" providerId="LiveId" clId="{23588E08-9B9B-7142-8FF7-2EF2955735F4}" dt="2022-09-03T14:33:04.891" v="0"/>
          <ac:spMkLst>
            <pc:docMk/>
            <pc:sldMk cId="1957973625" sldId="377"/>
            <ac:spMk id="2" creationId="{3719051C-73DA-3743-A6DF-A2351F5C5746}"/>
          </ac:spMkLst>
        </pc:spChg>
        <pc:spChg chg="mod">
          <ac:chgData name="Li Youhuan" userId="31ef2ba0f36c268c" providerId="LiveId" clId="{23588E08-9B9B-7142-8FF7-2EF2955735F4}" dt="2022-09-03T14:33:04.891" v="0"/>
          <ac:spMkLst>
            <pc:docMk/>
            <pc:sldMk cId="1957973625" sldId="377"/>
            <ac:spMk id="3" creationId="{D23AB61B-7959-404E-AFE0-ED17AE7934B1}"/>
          </ac:spMkLst>
        </pc:spChg>
        <pc:spChg chg="mod">
          <ac:chgData name="Li Youhuan" userId="31ef2ba0f36c268c" providerId="LiveId" clId="{23588E08-9B9B-7142-8FF7-2EF2955735F4}" dt="2022-09-03T14:36:28.930" v="82" actId="1076"/>
          <ac:spMkLst>
            <pc:docMk/>
            <pc:sldMk cId="1957973625" sldId="377"/>
            <ac:spMk id="4" creationId="{08061E01-74FB-4E48-B6F4-207F46176D21}"/>
          </ac:spMkLst>
        </pc:spChg>
        <pc:spChg chg="mod">
          <ac:chgData name="Li Youhuan" userId="31ef2ba0f36c268c" providerId="LiveId" clId="{23588E08-9B9B-7142-8FF7-2EF2955735F4}" dt="2022-09-03T14:33:04.891" v="0"/>
          <ac:spMkLst>
            <pc:docMk/>
            <pc:sldMk cId="1957973625" sldId="377"/>
            <ac:spMk id="8" creationId="{16BE4788-B316-49E1-A286-34016B8BBCCB}"/>
          </ac:spMkLst>
        </pc:spChg>
        <pc:spChg chg="mod">
          <ac:chgData name="Li Youhuan" userId="31ef2ba0f36c268c" providerId="LiveId" clId="{23588E08-9B9B-7142-8FF7-2EF2955735F4}" dt="2022-09-03T14:33:04.891" v="0"/>
          <ac:spMkLst>
            <pc:docMk/>
            <pc:sldMk cId="1957973625" sldId="377"/>
            <ac:spMk id="9" creationId="{A2426489-64C5-4B7B-82FF-D07A465B47AE}"/>
          </ac:spMkLst>
        </pc:spChg>
        <pc:spChg chg="mod">
          <ac:chgData name="Li Youhuan" userId="31ef2ba0f36c268c" providerId="LiveId" clId="{23588E08-9B9B-7142-8FF7-2EF2955735F4}" dt="2022-09-03T14:33:04.891" v="0"/>
          <ac:spMkLst>
            <pc:docMk/>
            <pc:sldMk cId="1957973625" sldId="377"/>
            <ac:spMk id="18" creationId="{1D4042DC-61B1-4ADD-BDAB-E31D9C30D1FB}"/>
          </ac:spMkLst>
        </pc:spChg>
        <pc:picChg chg="mod">
          <ac:chgData name="Li Youhuan" userId="31ef2ba0f36c268c" providerId="LiveId" clId="{23588E08-9B9B-7142-8FF7-2EF2955735F4}" dt="2022-09-03T14:33:04.891" v="0"/>
          <ac:picMkLst>
            <pc:docMk/>
            <pc:sldMk cId="1957973625" sldId="377"/>
            <ac:picMk id="7" creationId="{301D5043-6EE5-4951-985E-91ED4CBF9340}"/>
          </ac:picMkLst>
        </pc:picChg>
        <pc:picChg chg="mod">
          <ac:chgData name="Li Youhuan" userId="31ef2ba0f36c268c" providerId="LiveId" clId="{23588E08-9B9B-7142-8FF7-2EF2955735F4}" dt="2022-09-03T14:33:04.891" v="0"/>
          <ac:picMkLst>
            <pc:docMk/>
            <pc:sldMk cId="1957973625" sldId="377"/>
            <ac:picMk id="14" creationId="{A361445E-F424-482B-8EC9-340F92B14F78}"/>
          </ac:picMkLst>
        </pc:picChg>
        <pc:picChg chg="mod">
          <ac:chgData name="Li Youhuan" userId="31ef2ba0f36c268c" providerId="LiveId" clId="{23588E08-9B9B-7142-8FF7-2EF2955735F4}" dt="2022-09-03T14:33:04.891" v="0"/>
          <ac:picMkLst>
            <pc:docMk/>
            <pc:sldMk cId="1957973625" sldId="377"/>
            <ac:picMk id="16" creationId="{4CAA59D9-F57B-402A-99BB-15DFD3551D92}"/>
          </ac:picMkLst>
        </pc:picChg>
        <pc:picChg chg="mod">
          <ac:chgData name="Li Youhuan" userId="31ef2ba0f36c268c" providerId="LiveId" clId="{23588E08-9B9B-7142-8FF7-2EF2955735F4}" dt="2022-09-03T14:33:04.891" v="0"/>
          <ac:picMkLst>
            <pc:docMk/>
            <pc:sldMk cId="1957973625" sldId="377"/>
            <ac:picMk id="20" creationId="{030390C9-3330-487B-9C55-9723FA4E8D12}"/>
          </ac:picMkLst>
        </pc:picChg>
      </pc:sldChg>
      <pc:sldChg chg="modSp mod">
        <pc:chgData name="Li Youhuan" userId="31ef2ba0f36c268c" providerId="LiveId" clId="{23588E08-9B9B-7142-8FF7-2EF2955735F4}" dt="2022-09-03T14:36:05.679" v="78" actId="1076"/>
        <pc:sldMkLst>
          <pc:docMk/>
          <pc:sldMk cId="516734170" sldId="378"/>
        </pc:sldMkLst>
        <pc:spChg chg="mod">
          <ac:chgData name="Li Youhuan" userId="31ef2ba0f36c268c" providerId="LiveId" clId="{23588E08-9B9B-7142-8FF7-2EF2955735F4}" dt="2022-09-03T14:33:04.891" v="0"/>
          <ac:spMkLst>
            <pc:docMk/>
            <pc:sldMk cId="516734170" sldId="378"/>
            <ac:spMk id="3" creationId="{33B474D6-7868-8E48-BDCC-30A0E773CB29}"/>
          </ac:spMkLst>
        </pc:spChg>
        <pc:spChg chg="mod">
          <ac:chgData name="Li Youhuan" userId="31ef2ba0f36c268c" providerId="LiveId" clId="{23588E08-9B9B-7142-8FF7-2EF2955735F4}" dt="2022-09-03T14:36:05.679" v="78" actId="1076"/>
          <ac:spMkLst>
            <pc:docMk/>
            <pc:sldMk cId="516734170" sldId="378"/>
            <ac:spMk id="4" creationId="{5250D240-8178-E94C-AB58-7398BA5930FE}"/>
          </ac:spMkLst>
        </pc:spChg>
        <pc:spChg chg="mod">
          <ac:chgData name="Li Youhuan" userId="31ef2ba0f36c268c" providerId="LiveId" clId="{23588E08-9B9B-7142-8FF7-2EF2955735F4}" dt="2022-09-03T14:33:04.891" v="0"/>
          <ac:spMkLst>
            <pc:docMk/>
            <pc:sldMk cId="516734170" sldId="378"/>
            <ac:spMk id="6" creationId="{88480536-6CC9-435F-8D7F-93F287EAC050}"/>
          </ac:spMkLst>
        </pc:spChg>
        <pc:picChg chg="mod">
          <ac:chgData name="Li Youhuan" userId="31ef2ba0f36c268c" providerId="LiveId" clId="{23588E08-9B9B-7142-8FF7-2EF2955735F4}" dt="2022-09-03T14:33:04.891" v="0"/>
          <ac:picMkLst>
            <pc:docMk/>
            <pc:sldMk cId="516734170" sldId="378"/>
            <ac:picMk id="8" creationId="{1DAF5166-44AD-496D-94BF-96460125805E}"/>
          </ac:picMkLst>
        </pc:picChg>
      </pc:sldChg>
      <pc:sldChg chg="modSp mod">
        <pc:chgData name="Li Youhuan" userId="31ef2ba0f36c268c" providerId="LiveId" clId="{23588E08-9B9B-7142-8FF7-2EF2955735F4}" dt="2022-09-03T14:36:11.122" v="79" actId="1076"/>
        <pc:sldMkLst>
          <pc:docMk/>
          <pc:sldMk cId="1059280626" sldId="379"/>
        </pc:sldMkLst>
        <pc:spChg chg="mod">
          <ac:chgData name="Li Youhuan" userId="31ef2ba0f36c268c" providerId="LiveId" clId="{23588E08-9B9B-7142-8FF7-2EF2955735F4}" dt="2022-09-03T14:33:04.891" v="0"/>
          <ac:spMkLst>
            <pc:docMk/>
            <pc:sldMk cId="1059280626" sldId="379"/>
            <ac:spMk id="3" creationId="{33B474D6-7868-8E48-BDCC-30A0E773CB29}"/>
          </ac:spMkLst>
        </pc:spChg>
        <pc:spChg chg="mod">
          <ac:chgData name="Li Youhuan" userId="31ef2ba0f36c268c" providerId="LiveId" clId="{23588E08-9B9B-7142-8FF7-2EF2955735F4}" dt="2022-09-03T14:36:11.122" v="79" actId="1076"/>
          <ac:spMkLst>
            <pc:docMk/>
            <pc:sldMk cId="1059280626" sldId="379"/>
            <ac:spMk id="4" creationId="{5250D240-8178-E94C-AB58-7398BA5930FE}"/>
          </ac:spMkLst>
        </pc:spChg>
        <pc:spChg chg="mod">
          <ac:chgData name="Li Youhuan" userId="31ef2ba0f36c268c" providerId="LiveId" clId="{23588E08-9B9B-7142-8FF7-2EF2955735F4}" dt="2022-09-03T14:33:04.891" v="0"/>
          <ac:spMkLst>
            <pc:docMk/>
            <pc:sldMk cId="1059280626" sldId="379"/>
            <ac:spMk id="5" creationId="{BCC10D27-14C3-46D5-95B3-BC64B1F24A45}"/>
          </ac:spMkLst>
        </pc:spChg>
        <pc:spChg chg="mod">
          <ac:chgData name="Li Youhuan" userId="31ef2ba0f36c268c" providerId="LiveId" clId="{23588E08-9B9B-7142-8FF7-2EF2955735F4}" dt="2022-09-03T14:33:04.891" v="0"/>
          <ac:spMkLst>
            <pc:docMk/>
            <pc:sldMk cId="1059280626" sldId="379"/>
            <ac:spMk id="6" creationId="{88480536-6CC9-435F-8D7F-93F287EAC050}"/>
          </ac:spMkLst>
        </pc:spChg>
        <pc:spChg chg="mod">
          <ac:chgData name="Li Youhuan" userId="31ef2ba0f36c268c" providerId="LiveId" clId="{23588E08-9B9B-7142-8FF7-2EF2955735F4}" dt="2022-09-03T14:33:04.891" v="0"/>
          <ac:spMkLst>
            <pc:docMk/>
            <pc:sldMk cId="1059280626" sldId="379"/>
            <ac:spMk id="11" creationId="{CB4D5353-73E3-4170-8C01-0B2B995C5679}"/>
          </ac:spMkLst>
        </pc:spChg>
        <pc:spChg chg="mod">
          <ac:chgData name="Li Youhuan" userId="31ef2ba0f36c268c" providerId="LiveId" clId="{23588E08-9B9B-7142-8FF7-2EF2955735F4}" dt="2022-09-03T14:33:04.891" v="0"/>
          <ac:spMkLst>
            <pc:docMk/>
            <pc:sldMk cId="1059280626" sldId="379"/>
            <ac:spMk id="13" creationId="{22732E9A-79DD-4790-B873-D84BCCFB8C0F}"/>
          </ac:spMkLst>
        </pc:spChg>
        <pc:spChg chg="mod">
          <ac:chgData name="Li Youhuan" userId="31ef2ba0f36c268c" providerId="LiveId" clId="{23588E08-9B9B-7142-8FF7-2EF2955735F4}" dt="2022-09-03T14:33:04.891" v="0"/>
          <ac:spMkLst>
            <pc:docMk/>
            <pc:sldMk cId="1059280626" sldId="379"/>
            <ac:spMk id="15" creationId="{61D69E20-FD27-4069-ADA8-3BCF6574F6AA}"/>
          </ac:spMkLst>
        </pc:spChg>
        <pc:grpChg chg="mod">
          <ac:chgData name="Li Youhuan" userId="31ef2ba0f36c268c" providerId="LiveId" clId="{23588E08-9B9B-7142-8FF7-2EF2955735F4}" dt="2022-09-03T14:33:04.891" v="0"/>
          <ac:grpSpMkLst>
            <pc:docMk/>
            <pc:sldMk cId="1059280626" sldId="379"/>
            <ac:grpSpMk id="9" creationId="{A9A1D382-DA83-4C69-83B8-2B15DE4FC1D4}"/>
          </ac:grpSpMkLst>
        </pc:grpChg>
        <pc:picChg chg="mod">
          <ac:chgData name="Li Youhuan" userId="31ef2ba0f36c268c" providerId="LiveId" clId="{23588E08-9B9B-7142-8FF7-2EF2955735F4}" dt="2022-09-03T14:33:04.891" v="0"/>
          <ac:picMkLst>
            <pc:docMk/>
            <pc:sldMk cId="1059280626" sldId="379"/>
            <ac:picMk id="2" creationId="{4FA1722E-E084-44FC-97A4-2E0686CBAFD3}"/>
          </ac:picMkLst>
        </pc:picChg>
      </pc:sldChg>
      <pc:sldChg chg="modSp mod">
        <pc:chgData name="Li Youhuan" userId="31ef2ba0f36c268c" providerId="LiveId" clId="{23588E08-9B9B-7142-8FF7-2EF2955735F4}" dt="2022-09-03T14:36:34.638" v="83" actId="1076"/>
        <pc:sldMkLst>
          <pc:docMk/>
          <pc:sldMk cId="2511457615" sldId="380"/>
        </pc:sldMkLst>
        <pc:spChg chg="mod">
          <ac:chgData name="Li Youhuan" userId="31ef2ba0f36c268c" providerId="LiveId" clId="{23588E08-9B9B-7142-8FF7-2EF2955735F4}" dt="2022-09-03T14:33:04.891" v="0"/>
          <ac:spMkLst>
            <pc:docMk/>
            <pc:sldMk cId="2511457615" sldId="380"/>
            <ac:spMk id="3" creationId="{0B33CA78-FF09-4431-B47E-3E4B591A9FE1}"/>
          </ac:spMkLst>
        </pc:spChg>
        <pc:spChg chg="mod">
          <ac:chgData name="Li Youhuan" userId="31ef2ba0f36c268c" providerId="LiveId" clId="{23588E08-9B9B-7142-8FF7-2EF2955735F4}" dt="2022-09-03T14:36:34.638" v="83" actId="1076"/>
          <ac:spMkLst>
            <pc:docMk/>
            <pc:sldMk cId="2511457615" sldId="380"/>
            <ac:spMk id="5" creationId="{94D56E36-B5AD-4CC7-B032-51C4DAD3535B}"/>
          </ac:spMkLst>
        </pc:spChg>
        <pc:spChg chg="mod">
          <ac:chgData name="Li Youhuan" userId="31ef2ba0f36c268c" providerId="LiveId" clId="{23588E08-9B9B-7142-8FF7-2EF2955735F4}" dt="2022-09-03T14:33:04.891" v="0"/>
          <ac:spMkLst>
            <pc:docMk/>
            <pc:sldMk cId="2511457615" sldId="380"/>
            <ac:spMk id="7" creationId="{2F8AC35E-F87E-4C6A-94BD-C1A949067BF2}"/>
          </ac:spMkLst>
        </pc:spChg>
        <pc:spChg chg="mod">
          <ac:chgData name="Li Youhuan" userId="31ef2ba0f36c268c" providerId="LiveId" clId="{23588E08-9B9B-7142-8FF7-2EF2955735F4}" dt="2022-09-03T14:33:04.891" v="0"/>
          <ac:spMkLst>
            <pc:docMk/>
            <pc:sldMk cId="2511457615" sldId="380"/>
            <ac:spMk id="8" creationId="{A65BD96C-E458-4146-A0B1-E6E417B622F8}"/>
          </ac:spMkLst>
        </pc:spChg>
        <pc:spChg chg="mod">
          <ac:chgData name="Li Youhuan" userId="31ef2ba0f36c268c" providerId="LiveId" clId="{23588E08-9B9B-7142-8FF7-2EF2955735F4}" dt="2022-09-03T14:33:04.891" v="0"/>
          <ac:spMkLst>
            <pc:docMk/>
            <pc:sldMk cId="2511457615" sldId="380"/>
            <ac:spMk id="10" creationId="{0CDBF428-29C3-4716-A2A6-1253C5FA79F2}"/>
          </ac:spMkLst>
        </pc:spChg>
        <pc:spChg chg="mod">
          <ac:chgData name="Li Youhuan" userId="31ef2ba0f36c268c" providerId="LiveId" clId="{23588E08-9B9B-7142-8FF7-2EF2955735F4}" dt="2022-09-03T14:33:04.891" v="0"/>
          <ac:spMkLst>
            <pc:docMk/>
            <pc:sldMk cId="2511457615" sldId="380"/>
            <ac:spMk id="11" creationId="{80F84200-ADA2-4E3C-9637-1A5CB0677079}"/>
          </ac:spMkLst>
        </pc:spChg>
        <pc:spChg chg="mod">
          <ac:chgData name="Li Youhuan" userId="31ef2ba0f36c268c" providerId="LiveId" clId="{23588E08-9B9B-7142-8FF7-2EF2955735F4}" dt="2022-09-03T14:33:04.891" v="0"/>
          <ac:spMkLst>
            <pc:docMk/>
            <pc:sldMk cId="2511457615" sldId="380"/>
            <ac:spMk id="13" creationId="{A5022FE2-0536-4A4B-8E92-7AA78F96B58B}"/>
          </ac:spMkLst>
        </pc:spChg>
        <pc:spChg chg="mod">
          <ac:chgData name="Li Youhuan" userId="31ef2ba0f36c268c" providerId="LiveId" clId="{23588E08-9B9B-7142-8FF7-2EF2955735F4}" dt="2022-09-03T14:33:04.891" v="0"/>
          <ac:spMkLst>
            <pc:docMk/>
            <pc:sldMk cId="2511457615" sldId="380"/>
            <ac:spMk id="14" creationId="{1143747E-8DCA-4AE1-B81A-DAD5FD4338F5}"/>
          </ac:spMkLst>
        </pc:spChg>
        <pc:spChg chg="mod">
          <ac:chgData name="Li Youhuan" userId="31ef2ba0f36c268c" providerId="LiveId" clId="{23588E08-9B9B-7142-8FF7-2EF2955735F4}" dt="2022-09-03T14:33:04.891" v="0"/>
          <ac:spMkLst>
            <pc:docMk/>
            <pc:sldMk cId="2511457615" sldId="380"/>
            <ac:spMk id="16" creationId="{13C93856-53A6-41A3-813B-ADAFAB830AC7}"/>
          </ac:spMkLst>
        </pc:spChg>
        <pc:spChg chg="mod">
          <ac:chgData name="Li Youhuan" userId="31ef2ba0f36c268c" providerId="LiveId" clId="{23588E08-9B9B-7142-8FF7-2EF2955735F4}" dt="2022-09-03T14:33:04.891" v="0"/>
          <ac:spMkLst>
            <pc:docMk/>
            <pc:sldMk cId="2511457615" sldId="380"/>
            <ac:spMk id="17" creationId="{EEFA40E3-46E0-4BB8-BDA0-9A8F7B634634}"/>
          </ac:spMkLst>
        </pc:spChg>
        <pc:spChg chg="mod">
          <ac:chgData name="Li Youhuan" userId="31ef2ba0f36c268c" providerId="LiveId" clId="{23588E08-9B9B-7142-8FF7-2EF2955735F4}" dt="2022-09-03T14:33:04.891" v="0"/>
          <ac:spMkLst>
            <pc:docMk/>
            <pc:sldMk cId="2511457615" sldId="380"/>
            <ac:spMk id="19" creationId="{1EC3C7DC-EE04-4264-B4FC-79DB1745B8CC}"/>
          </ac:spMkLst>
        </pc:spChg>
        <pc:spChg chg="mod">
          <ac:chgData name="Li Youhuan" userId="31ef2ba0f36c268c" providerId="LiveId" clId="{23588E08-9B9B-7142-8FF7-2EF2955735F4}" dt="2022-09-03T14:33:04.891" v="0"/>
          <ac:spMkLst>
            <pc:docMk/>
            <pc:sldMk cId="2511457615" sldId="380"/>
            <ac:spMk id="20" creationId="{6EEB98F8-9E14-4B86-8A3E-F8473CB70849}"/>
          </ac:spMkLst>
        </pc:spChg>
        <pc:grpChg chg="mod">
          <ac:chgData name="Li Youhuan" userId="31ef2ba0f36c268c" providerId="LiveId" clId="{23588E08-9B9B-7142-8FF7-2EF2955735F4}" dt="2022-09-03T14:33:04.891" v="0"/>
          <ac:grpSpMkLst>
            <pc:docMk/>
            <pc:sldMk cId="2511457615" sldId="380"/>
            <ac:grpSpMk id="6" creationId="{C18BB6B6-A0CB-4B2A-B842-1F6297DF21E0}"/>
          </ac:grpSpMkLst>
        </pc:grpChg>
        <pc:grpChg chg="mod">
          <ac:chgData name="Li Youhuan" userId="31ef2ba0f36c268c" providerId="LiveId" clId="{23588E08-9B9B-7142-8FF7-2EF2955735F4}" dt="2022-09-03T14:33:04.891" v="0"/>
          <ac:grpSpMkLst>
            <pc:docMk/>
            <pc:sldMk cId="2511457615" sldId="380"/>
            <ac:grpSpMk id="9" creationId="{FB352329-8DF9-45F7-97D2-8E7569702A77}"/>
          </ac:grpSpMkLst>
        </pc:grpChg>
        <pc:grpChg chg="mod">
          <ac:chgData name="Li Youhuan" userId="31ef2ba0f36c268c" providerId="LiveId" clId="{23588E08-9B9B-7142-8FF7-2EF2955735F4}" dt="2022-09-03T14:33:04.891" v="0"/>
          <ac:grpSpMkLst>
            <pc:docMk/>
            <pc:sldMk cId="2511457615" sldId="380"/>
            <ac:grpSpMk id="12" creationId="{F13A59EB-E1E7-42BB-8DFF-8B4D6BD3DBBE}"/>
          </ac:grpSpMkLst>
        </pc:grpChg>
        <pc:grpChg chg="mod">
          <ac:chgData name="Li Youhuan" userId="31ef2ba0f36c268c" providerId="LiveId" clId="{23588E08-9B9B-7142-8FF7-2EF2955735F4}" dt="2022-09-03T14:33:04.891" v="0"/>
          <ac:grpSpMkLst>
            <pc:docMk/>
            <pc:sldMk cId="2511457615" sldId="380"/>
            <ac:grpSpMk id="15" creationId="{C4A5AFD5-1555-4B14-91A7-D6DF9DD7816F}"/>
          </ac:grpSpMkLst>
        </pc:grpChg>
        <pc:grpChg chg="mod">
          <ac:chgData name="Li Youhuan" userId="31ef2ba0f36c268c" providerId="LiveId" clId="{23588E08-9B9B-7142-8FF7-2EF2955735F4}" dt="2022-09-03T14:33:04.891" v="0"/>
          <ac:grpSpMkLst>
            <pc:docMk/>
            <pc:sldMk cId="2511457615" sldId="380"/>
            <ac:grpSpMk id="18" creationId="{0444448C-DAFB-428B-B77B-B16B2479A6EC}"/>
          </ac:grpSpMkLst>
        </pc:grpChg>
      </pc:sldChg>
      <pc:sldChg chg="modSp mod">
        <pc:chgData name="Li Youhuan" userId="31ef2ba0f36c268c" providerId="LiveId" clId="{23588E08-9B9B-7142-8FF7-2EF2955735F4}" dt="2022-09-03T14:36:41.159" v="84" actId="1076"/>
        <pc:sldMkLst>
          <pc:docMk/>
          <pc:sldMk cId="3511412018" sldId="381"/>
        </pc:sldMkLst>
        <pc:spChg chg="mod">
          <ac:chgData name="Li Youhuan" userId="31ef2ba0f36c268c" providerId="LiveId" clId="{23588E08-9B9B-7142-8FF7-2EF2955735F4}" dt="2022-09-03T14:33:04.891" v="0"/>
          <ac:spMkLst>
            <pc:docMk/>
            <pc:sldMk cId="3511412018" sldId="381"/>
            <ac:spMk id="3" creationId="{74C72829-0891-4419-871F-757077A485CA}"/>
          </ac:spMkLst>
        </pc:spChg>
        <pc:spChg chg="mod">
          <ac:chgData name="Li Youhuan" userId="31ef2ba0f36c268c" providerId="LiveId" clId="{23588E08-9B9B-7142-8FF7-2EF2955735F4}" dt="2022-09-03T14:36:41.159" v="84" actId="1076"/>
          <ac:spMkLst>
            <pc:docMk/>
            <pc:sldMk cId="3511412018" sldId="381"/>
            <ac:spMk id="4" creationId="{49E882C3-A530-4A2C-A323-8420B20C93D9}"/>
          </ac:spMkLst>
        </pc:spChg>
        <pc:spChg chg="mod">
          <ac:chgData name="Li Youhuan" userId="31ef2ba0f36c268c" providerId="LiveId" clId="{23588E08-9B9B-7142-8FF7-2EF2955735F4}" dt="2022-09-03T14:33:04.891" v="0"/>
          <ac:spMkLst>
            <pc:docMk/>
            <pc:sldMk cId="3511412018" sldId="381"/>
            <ac:spMk id="5" creationId="{0F3015F2-12A0-4474-BAE6-B010862838E6}"/>
          </ac:spMkLst>
        </pc:spChg>
      </pc:sldChg>
      <pc:sldChg chg="modSp mod">
        <pc:chgData name="Li Youhuan" userId="31ef2ba0f36c268c" providerId="LiveId" clId="{23588E08-9B9B-7142-8FF7-2EF2955735F4}" dt="2022-09-03T14:35:57.179" v="77" actId="1076"/>
        <pc:sldMkLst>
          <pc:docMk/>
          <pc:sldMk cId="3899716957" sldId="382"/>
        </pc:sldMkLst>
        <pc:spChg chg="mod">
          <ac:chgData name="Li Youhuan" userId="31ef2ba0f36c268c" providerId="LiveId" clId="{23588E08-9B9B-7142-8FF7-2EF2955735F4}" dt="2022-09-03T14:33:04.891" v="0"/>
          <ac:spMkLst>
            <pc:docMk/>
            <pc:sldMk cId="3899716957" sldId="382"/>
            <ac:spMk id="3" creationId="{D23AB61B-7959-404E-AFE0-ED17AE7934B1}"/>
          </ac:spMkLst>
        </pc:spChg>
        <pc:spChg chg="mod">
          <ac:chgData name="Li Youhuan" userId="31ef2ba0f36c268c" providerId="LiveId" clId="{23588E08-9B9B-7142-8FF7-2EF2955735F4}" dt="2022-09-03T14:35:57.179" v="77" actId="1076"/>
          <ac:spMkLst>
            <pc:docMk/>
            <pc:sldMk cId="3899716957" sldId="382"/>
            <ac:spMk id="4" creationId="{08061E01-74FB-4E48-B6F4-207F46176D21}"/>
          </ac:spMkLst>
        </pc:spChg>
        <pc:spChg chg="mod">
          <ac:chgData name="Li Youhuan" userId="31ef2ba0f36c268c" providerId="LiveId" clId="{23588E08-9B9B-7142-8FF7-2EF2955735F4}" dt="2022-09-03T14:33:04.891" v="0"/>
          <ac:spMkLst>
            <pc:docMk/>
            <pc:sldMk cId="3899716957" sldId="382"/>
            <ac:spMk id="6" creationId="{B2644646-C1EB-48A5-8EDE-9AB464172BB2}"/>
          </ac:spMkLst>
        </pc:spChg>
        <pc:spChg chg="mod">
          <ac:chgData name="Li Youhuan" userId="31ef2ba0f36c268c" providerId="LiveId" clId="{23588E08-9B9B-7142-8FF7-2EF2955735F4}" dt="2022-09-03T14:33:04.891" v="0"/>
          <ac:spMkLst>
            <pc:docMk/>
            <pc:sldMk cId="3899716957" sldId="382"/>
            <ac:spMk id="13" creationId="{16D87304-1545-4E21-8416-7C14C31857D1}"/>
          </ac:spMkLst>
        </pc:spChg>
        <pc:picChg chg="mod">
          <ac:chgData name="Li Youhuan" userId="31ef2ba0f36c268c" providerId="LiveId" clId="{23588E08-9B9B-7142-8FF7-2EF2955735F4}" dt="2022-09-03T14:33:04.891" v="0"/>
          <ac:picMkLst>
            <pc:docMk/>
            <pc:sldMk cId="3899716957" sldId="382"/>
            <ac:picMk id="5" creationId="{A92F9DC3-8477-44E4-994F-CDBDE3D4B12F}"/>
          </ac:picMkLst>
        </pc:picChg>
        <pc:picChg chg="mod">
          <ac:chgData name="Li Youhuan" userId="31ef2ba0f36c268c" providerId="LiveId" clId="{23588E08-9B9B-7142-8FF7-2EF2955735F4}" dt="2022-09-03T14:33:04.891" v="0"/>
          <ac:picMkLst>
            <pc:docMk/>
            <pc:sldMk cId="3899716957" sldId="382"/>
            <ac:picMk id="11" creationId="{BC7DC1B2-52B5-4429-B242-19C6CED8D454}"/>
          </ac:picMkLst>
        </pc:picChg>
      </pc:sldChg>
      <pc:sldChg chg="modSp mod">
        <pc:chgData name="Li Youhuan" userId="31ef2ba0f36c268c" providerId="LiveId" clId="{23588E08-9B9B-7142-8FF7-2EF2955735F4}" dt="2022-09-03T14:44:21.367" v="157" actId="27636"/>
        <pc:sldMkLst>
          <pc:docMk/>
          <pc:sldMk cId="2308404250" sldId="383"/>
        </pc:sldMkLst>
        <pc:spChg chg="mod">
          <ac:chgData name="Li Youhuan" userId="31ef2ba0f36c268c" providerId="LiveId" clId="{23588E08-9B9B-7142-8FF7-2EF2955735F4}" dt="2022-09-03T14:33:04.891" v="0"/>
          <ac:spMkLst>
            <pc:docMk/>
            <pc:sldMk cId="2308404250" sldId="383"/>
            <ac:spMk id="3" creationId="{D23AB61B-7959-404E-AFE0-ED17AE7934B1}"/>
          </ac:spMkLst>
        </pc:spChg>
        <pc:spChg chg="mod">
          <ac:chgData name="Li Youhuan" userId="31ef2ba0f36c268c" providerId="LiveId" clId="{23588E08-9B9B-7142-8FF7-2EF2955735F4}" dt="2022-09-03T14:35:52.200" v="76" actId="1076"/>
          <ac:spMkLst>
            <pc:docMk/>
            <pc:sldMk cId="2308404250" sldId="383"/>
            <ac:spMk id="4" creationId="{08061E01-74FB-4E48-B6F4-207F46176D21}"/>
          </ac:spMkLst>
        </pc:spChg>
        <pc:spChg chg="mod">
          <ac:chgData name="Li Youhuan" userId="31ef2ba0f36c268c" providerId="LiveId" clId="{23588E08-9B9B-7142-8FF7-2EF2955735F4}" dt="2022-09-03T14:33:04.891" v="0"/>
          <ac:spMkLst>
            <pc:docMk/>
            <pc:sldMk cId="2308404250" sldId="383"/>
            <ac:spMk id="6" creationId="{B2644646-C1EB-48A5-8EDE-9AB464172BB2}"/>
          </ac:spMkLst>
        </pc:spChg>
        <pc:spChg chg="mod">
          <ac:chgData name="Li Youhuan" userId="31ef2ba0f36c268c" providerId="LiveId" clId="{23588E08-9B9B-7142-8FF7-2EF2955735F4}" dt="2022-09-03T14:33:04.891" v="0"/>
          <ac:spMkLst>
            <pc:docMk/>
            <pc:sldMk cId="2308404250" sldId="383"/>
            <ac:spMk id="8" creationId="{04A4A13D-8256-4DF1-B37C-6CB28D2FAD31}"/>
          </ac:spMkLst>
        </pc:spChg>
        <pc:spChg chg="mod">
          <ac:chgData name="Li Youhuan" userId="31ef2ba0f36c268c" providerId="LiveId" clId="{23588E08-9B9B-7142-8FF7-2EF2955735F4}" dt="2022-09-03T14:33:04.891" v="0"/>
          <ac:spMkLst>
            <pc:docMk/>
            <pc:sldMk cId="2308404250" sldId="383"/>
            <ac:spMk id="10" creationId="{639AF9D3-3517-4077-BDDA-B1E69A40D495}"/>
          </ac:spMkLst>
        </pc:spChg>
        <pc:spChg chg="mod">
          <ac:chgData name="Li Youhuan" userId="31ef2ba0f36c268c" providerId="LiveId" clId="{23588E08-9B9B-7142-8FF7-2EF2955735F4}" dt="2022-09-03T14:44:21.367" v="157" actId="27636"/>
          <ac:spMkLst>
            <pc:docMk/>
            <pc:sldMk cId="2308404250" sldId="383"/>
            <ac:spMk id="14" creationId="{E221BCD7-6543-47E3-BA55-FE679E8A444C}"/>
          </ac:spMkLst>
        </pc:spChg>
        <pc:picChg chg="mod">
          <ac:chgData name="Li Youhuan" userId="31ef2ba0f36c268c" providerId="LiveId" clId="{23588E08-9B9B-7142-8FF7-2EF2955735F4}" dt="2022-09-03T14:33:04.891" v="0"/>
          <ac:picMkLst>
            <pc:docMk/>
            <pc:sldMk cId="2308404250" sldId="383"/>
            <ac:picMk id="7" creationId="{AF1A700A-5AE2-43B3-8E97-82ED3C650BDF}"/>
          </ac:picMkLst>
        </pc:picChg>
      </pc:sldChg>
      <pc:sldChg chg="modSp mod">
        <pc:chgData name="Li Youhuan" userId="31ef2ba0f36c268c" providerId="LiveId" clId="{23588E08-9B9B-7142-8FF7-2EF2955735F4}" dt="2022-09-03T14:35:47.411" v="75" actId="1076"/>
        <pc:sldMkLst>
          <pc:docMk/>
          <pc:sldMk cId="1405639437" sldId="384"/>
        </pc:sldMkLst>
        <pc:spChg chg="mod">
          <ac:chgData name="Li Youhuan" userId="31ef2ba0f36c268c" providerId="LiveId" clId="{23588E08-9B9B-7142-8FF7-2EF2955735F4}" dt="2022-09-03T14:33:04.891" v="0"/>
          <ac:spMkLst>
            <pc:docMk/>
            <pc:sldMk cId="1405639437" sldId="384"/>
            <ac:spMk id="2" creationId="{C8717E8D-0C97-452B-86F7-E39002EEA7C4}"/>
          </ac:spMkLst>
        </pc:spChg>
        <pc:spChg chg="mod">
          <ac:chgData name="Li Youhuan" userId="31ef2ba0f36c268c" providerId="LiveId" clId="{23588E08-9B9B-7142-8FF7-2EF2955735F4}" dt="2022-09-03T14:33:04.891" v="0"/>
          <ac:spMkLst>
            <pc:docMk/>
            <pc:sldMk cId="1405639437" sldId="384"/>
            <ac:spMk id="3" creationId="{D23AB61B-7959-404E-AFE0-ED17AE7934B1}"/>
          </ac:spMkLst>
        </pc:spChg>
        <pc:spChg chg="mod">
          <ac:chgData name="Li Youhuan" userId="31ef2ba0f36c268c" providerId="LiveId" clId="{23588E08-9B9B-7142-8FF7-2EF2955735F4}" dt="2022-09-03T14:35:47.411" v="75" actId="1076"/>
          <ac:spMkLst>
            <pc:docMk/>
            <pc:sldMk cId="1405639437" sldId="384"/>
            <ac:spMk id="4" creationId="{08061E01-74FB-4E48-B6F4-207F46176D21}"/>
          </ac:spMkLst>
        </pc:spChg>
        <pc:spChg chg="mod">
          <ac:chgData name="Li Youhuan" userId="31ef2ba0f36c268c" providerId="LiveId" clId="{23588E08-9B9B-7142-8FF7-2EF2955735F4}" dt="2022-09-03T14:33:04.891" v="0"/>
          <ac:spMkLst>
            <pc:docMk/>
            <pc:sldMk cId="1405639437" sldId="384"/>
            <ac:spMk id="5" creationId="{356A4597-87DF-4001-BF75-76D1CE5F3DFE}"/>
          </ac:spMkLst>
        </pc:spChg>
        <pc:spChg chg="mod">
          <ac:chgData name="Li Youhuan" userId="31ef2ba0f36c268c" providerId="LiveId" clId="{23588E08-9B9B-7142-8FF7-2EF2955735F4}" dt="2022-09-03T14:33:04.891" v="0"/>
          <ac:spMkLst>
            <pc:docMk/>
            <pc:sldMk cId="1405639437" sldId="384"/>
            <ac:spMk id="6" creationId="{B2644646-C1EB-48A5-8EDE-9AB464172BB2}"/>
          </ac:spMkLst>
        </pc:spChg>
        <pc:spChg chg="mod">
          <ac:chgData name="Li Youhuan" userId="31ef2ba0f36c268c" providerId="LiveId" clId="{23588E08-9B9B-7142-8FF7-2EF2955735F4}" dt="2022-09-03T14:33:04.891" v="0"/>
          <ac:spMkLst>
            <pc:docMk/>
            <pc:sldMk cId="1405639437" sldId="384"/>
            <ac:spMk id="8" creationId="{04A4A13D-8256-4DF1-B37C-6CB28D2FAD31}"/>
          </ac:spMkLst>
        </pc:spChg>
        <pc:spChg chg="mod">
          <ac:chgData name="Li Youhuan" userId="31ef2ba0f36c268c" providerId="LiveId" clId="{23588E08-9B9B-7142-8FF7-2EF2955735F4}" dt="2022-09-03T14:33:04.891" v="0"/>
          <ac:spMkLst>
            <pc:docMk/>
            <pc:sldMk cId="1405639437" sldId="384"/>
            <ac:spMk id="12" creationId="{301A24A7-8758-445E-A63F-A67CDE84C72C}"/>
          </ac:spMkLst>
        </pc:spChg>
        <pc:spChg chg="mod">
          <ac:chgData name="Li Youhuan" userId="31ef2ba0f36c268c" providerId="LiveId" clId="{23588E08-9B9B-7142-8FF7-2EF2955735F4}" dt="2022-09-03T14:33:04.891" v="0"/>
          <ac:spMkLst>
            <pc:docMk/>
            <pc:sldMk cId="1405639437" sldId="384"/>
            <ac:spMk id="16" creationId="{9F0EB034-9226-4C74-87DC-4B065E80BB6A}"/>
          </ac:spMkLst>
        </pc:spChg>
        <pc:spChg chg="mod">
          <ac:chgData name="Li Youhuan" userId="31ef2ba0f36c268c" providerId="LiveId" clId="{23588E08-9B9B-7142-8FF7-2EF2955735F4}" dt="2022-09-03T14:33:04.891" v="0"/>
          <ac:spMkLst>
            <pc:docMk/>
            <pc:sldMk cId="1405639437" sldId="384"/>
            <ac:spMk id="18" creationId="{5DD9505C-6C9C-457B-839A-F3BA8A5DFE13}"/>
          </ac:spMkLst>
        </pc:spChg>
        <pc:spChg chg="mod">
          <ac:chgData name="Li Youhuan" userId="31ef2ba0f36c268c" providerId="LiveId" clId="{23588E08-9B9B-7142-8FF7-2EF2955735F4}" dt="2022-09-03T14:33:04.891" v="0"/>
          <ac:spMkLst>
            <pc:docMk/>
            <pc:sldMk cId="1405639437" sldId="384"/>
            <ac:spMk id="20" creationId="{1D0C97D5-516C-4EE7-966F-9059DABDC2C4}"/>
          </ac:spMkLst>
        </pc:spChg>
        <pc:spChg chg="mod">
          <ac:chgData name="Li Youhuan" userId="31ef2ba0f36c268c" providerId="LiveId" clId="{23588E08-9B9B-7142-8FF7-2EF2955735F4}" dt="2022-09-03T14:33:04.891" v="0"/>
          <ac:spMkLst>
            <pc:docMk/>
            <pc:sldMk cId="1405639437" sldId="384"/>
            <ac:spMk id="22" creationId="{2D28EC49-2821-4F55-A863-795715C25B84}"/>
          </ac:spMkLst>
        </pc:spChg>
      </pc:sldChg>
      <pc:sldMasterChg chg="modSp modSldLayout">
        <pc:chgData name="Li Youhuan" userId="31ef2ba0f36c268c" providerId="LiveId" clId="{23588E08-9B9B-7142-8FF7-2EF2955735F4}" dt="2022-09-03T14:33:04.891" v="0"/>
        <pc:sldMasterMkLst>
          <pc:docMk/>
          <pc:sldMasterMk cId="1488631660" sldId="2147483648"/>
        </pc:sldMasterMkLst>
        <pc:spChg chg="mod">
          <ac:chgData name="Li Youhuan" userId="31ef2ba0f36c268c" providerId="LiveId" clId="{23588E08-9B9B-7142-8FF7-2EF2955735F4}" dt="2022-09-03T14:33:04.891" v="0"/>
          <ac:spMkLst>
            <pc:docMk/>
            <pc:sldMasterMk cId="1488631660" sldId="2147483648"/>
            <ac:spMk id="6" creationId="{00000000-0000-0000-0000-000000000000}"/>
          </ac:spMkLst>
        </pc:spChg>
        <pc:sldLayoutChg chg="modSp">
          <pc:chgData name="Li Youhuan" userId="31ef2ba0f36c268c" providerId="LiveId" clId="{23588E08-9B9B-7142-8FF7-2EF2955735F4}" dt="2022-09-03T14:33:04.891" v="0"/>
          <pc:sldLayoutMkLst>
            <pc:docMk/>
            <pc:sldMasterMk cId="1488631660" sldId="2147483648"/>
            <pc:sldLayoutMk cId="1247822070" sldId="2147483649"/>
          </pc:sldLayoutMkLst>
          <pc:spChg chg="mod">
            <ac:chgData name="Li Youhuan" userId="31ef2ba0f36c268c" providerId="LiveId" clId="{23588E08-9B9B-7142-8FF7-2EF2955735F4}" dt="2022-09-03T14:33:04.891" v="0"/>
            <ac:spMkLst>
              <pc:docMk/>
              <pc:sldMasterMk cId="1488631660" sldId="2147483648"/>
              <pc:sldLayoutMk cId="1247822070" sldId="2147483649"/>
              <ac:spMk id="8" creationId="{66C65180-1EC0-45C9-8BC0-583DC05BCA78}"/>
            </ac:spMkLst>
          </pc:spChg>
          <pc:spChg chg="mod">
            <ac:chgData name="Li Youhuan" userId="31ef2ba0f36c268c" providerId="LiveId" clId="{23588E08-9B9B-7142-8FF7-2EF2955735F4}" dt="2022-09-03T14:33:04.891" v="0"/>
            <ac:spMkLst>
              <pc:docMk/>
              <pc:sldMasterMk cId="1488631660" sldId="2147483648"/>
              <pc:sldLayoutMk cId="1247822070" sldId="2147483649"/>
              <ac:spMk id="15"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1247822070" sldId="2147483649"/>
              <ac:spMk id="16"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1247822070" sldId="2147483649"/>
              <ac:spMk id="17" creationId="{00000000-0000-0000-0000-000000000000}"/>
            </ac:spMkLst>
          </pc:spChg>
          <pc:grpChg chg="mod">
            <ac:chgData name="Li Youhuan" userId="31ef2ba0f36c268c" providerId="LiveId" clId="{23588E08-9B9B-7142-8FF7-2EF2955735F4}" dt="2022-09-03T14:33:04.891" v="0"/>
            <ac:grpSpMkLst>
              <pc:docMk/>
              <pc:sldMasterMk cId="1488631660" sldId="2147483648"/>
              <pc:sldLayoutMk cId="1247822070" sldId="2147483649"/>
              <ac:grpSpMk id="2" creationId="{8AEBD442-7842-4831-9F81-02E239A86379}"/>
            </ac:grpSpMkLst>
          </pc:grpChg>
          <pc:picChg chg="mod">
            <ac:chgData name="Li Youhuan" userId="31ef2ba0f36c268c" providerId="LiveId" clId="{23588E08-9B9B-7142-8FF7-2EF2955735F4}" dt="2022-09-03T14:33:04.891" v="0"/>
            <ac:picMkLst>
              <pc:docMk/>
              <pc:sldMasterMk cId="1488631660" sldId="2147483648"/>
              <pc:sldLayoutMk cId="1247822070" sldId="2147483649"/>
              <ac:picMk id="6" creationId="{9C83530B-ABF4-4AE6-9BC9-37BE1FBB9888}"/>
            </ac:picMkLst>
          </pc:picChg>
          <pc:picChg chg="mod">
            <ac:chgData name="Li Youhuan" userId="31ef2ba0f36c268c" providerId="LiveId" clId="{23588E08-9B9B-7142-8FF7-2EF2955735F4}" dt="2022-09-03T14:33:04.891" v="0"/>
            <ac:picMkLst>
              <pc:docMk/>
              <pc:sldMasterMk cId="1488631660" sldId="2147483648"/>
              <pc:sldLayoutMk cId="1247822070" sldId="2147483649"/>
              <ac:picMk id="12"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1967717535" sldId="2147483650"/>
          </pc:sldLayoutMkLst>
          <pc:spChg chg="mod">
            <ac:chgData name="Li Youhuan" userId="31ef2ba0f36c268c" providerId="LiveId" clId="{23588E08-9B9B-7142-8FF7-2EF2955735F4}" dt="2022-09-03T14:33:04.891" v="0"/>
            <ac:spMkLst>
              <pc:docMk/>
              <pc:sldMasterMk cId="1575042540" sldId="2147483670"/>
              <pc:sldLayoutMk cId="1967717535" sldId="2147483650"/>
              <ac:spMk id="8"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1"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3"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4"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8"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19"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24"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25"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44"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45"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49"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1967717535" sldId="2147483650"/>
              <ac:spMk id="50" creationId="{00000000-0000-0000-0000-000000000000}"/>
            </ac:spMkLst>
          </pc:spChg>
        </pc:sldLayoutChg>
        <pc:sldLayoutChg chg="modSp">
          <pc:chgData name="Li Youhuan" userId="31ef2ba0f36c268c" providerId="LiveId" clId="{23588E08-9B9B-7142-8FF7-2EF2955735F4}" dt="2022-09-03T14:33:04.891" v="0"/>
          <pc:sldLayoutMkLst>
            <pc:docMk/>
            <pc:sldMasterMk cId="1575042540" sldId="2147483670"/>
            <pc:sldLayoutMk cId="34004201" sldId="2147483654"/>
          </pc:sldLayoutMkLst>
          <pc:spChg chg="mod">
            <ac:chgData name="Li Youhuan" userId="31ef2ba0f36c268c" providerId="LiveId" clId="{23588E08-9B9B-7142-8FF7-2EF2955735F4}" dt="2022-09-03T14:33:04.891" v="0"/>
            <ac:spMkLst>
              <pc:docMk/>
              <pc:sldMasterMk cId="1575042540" sldId="2147483670"/>
              <pc:sldLayoutMk cId="34004201" sldId="2147483654"/>
              <ac:spMk id="5"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34004201" sldId="2147483654"/>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34004201" sldId="2147483654"/>
              <ac:spMk id="7"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34004201" sldId="2147483654"/>
              <ac:spMk id="8" creationId="{00000000-0000-0000-0000-000000000000}"/>
            </ac:spMkLst>
          </pc:spChg>
        </pc:sldLayoutChg>
        <pc:sldLayoutChg chg="modSp">
          <pc:chgData name="Li Youhuan" userId="31ef2ba0f36c268c" providerId="LiveId" clId="{23588E08-9B9B-7142-8FF7-2EF2955735F4}" dt="2022-09-03T14:33:04.891" v="0"/>
          <pc:sldLayoutMkLst>
            <pc:docMk/>
            <pc:sldMasterMk cId="1575042540" sldId="2147483670"/>
            <pc:sldLayoutMk cId="0" sldId="2147483660"/>
          </pc:sldLayoutMkLst>
          <pc:spChg chg="mod">
            <ac:chgData name="Li Youhuan" userId="31ef2ba0f36c268c" providerId="LiveId" clId="{23588E08-9B9B-7142-8FF7-2EF2955735F4}" dt="2022-09-03T14:33:04.891" v="0"/>
            <ac:spMkLst>
              <pc:docMk/>
              <pc:sldMasterMk cId="1575042540" sldId="2147483670"/>
              <pc:sldLayoutMk cId="0" sldId="2147483660"/>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0"/>
              <ac:spMk id="4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0"/>
              <ac:spMk id="4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0"/>
              <ac:spMk id="53" creationId="{00000000-0000-0000-0000-000000000000}"/>
            </ac:spMkLst>
          </pc:spChg>
          <pc:grpChg chg="mod">
            <ac:chgData name="Li Youhuan" userId="31ef2ba0f36c268c" providerId="LiveId" clId="{23588E08-9B9B-7142-8FF7-2EF2955735F4}" dt="2022-09-03T14:33:04.891" v="0"/>
            <ac:grpSpMkLst>
              <pc:docMk/>
              <pc:sldMasterMk cId="1575042540" sldId="2147483670"/>
              <pc:sldLayoutMk cId="0" sldId="2147483660"/>
              <ac:grpSpMk id="41" creationId="{00000000-0000-0000-0000-000000000000}"/>
            </ac:grpSpMkLst>
          </pc:grpChg>
          <pc:picChg chg="mod">
            <ac:chgData name="Li Youhuan" userId="31ef2ba0f36c268c" providerId="LiveId" clId="{23588E08-9B9B-7142-8FF7-2EF2955735F4}" dt="2022-09-03T14:33:04.891" v="0"/>
            <ac:picMkLst>
              <pc:docMk/>
              <pc:sldMasterMk cId="1575042540" sldId="2147483670"/>
              <pc:sldLayoutMk cId="0" sldId="2147483660"/>
              <ac:picMk id="56"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0" sldId="2147483661"/>
          </pc:sldLayoutMkLst>
          <pc:spChg chg="mod">
            <ac:chgData name="Li Youhuan" userId="31ef2ba0f36c268c" providerId="LiveId" clId="{23588E08-9B9B-7142-8FF7-2EF2955735F4}" dt="2022-09-03T14:33:04.891" v="0"/>
            <ac:spMkLst>
              <pc:docMk/>
              <pc:sldMasterMk cId="1575042540" sldId="2147483670"/>
              <pc:sldLayoutMk cId="0" sldId="2147483661"/>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1"/>
              <ac:spMk id="4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1"/>
              <ac:spMk id="4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1"/>
              <ac:spMk id="53" creationId="{00000000-0000-0000-0000-000000000000}"/>
            </ac:spMkLst>
          </pc:spChg>
          <pc:grpChg chg="mod">
            <ac:chgData name="Li Youhuan" userId="31ef2ba0f36c268c" providerId="LiveId" clId="{23588E08-9B9B-7142-8FF7-2EF2955735F4}" dt="2022-09-03T14:33:04.891" v="0"/>
            <ac:grpSpMkLst>
              <pc:docMk/>
              <pc:sldMasterMk cId="1575042540" sldId="2147483670"/>
              <pc:sldLayoutMk cId="0" sldId="2147483661"/>
              <ac:grpSpMk id="41" creationId="{00000000-0000-0000-0000-000000000000}"/>
            </ac:grpSpMkLst>
          </pc:grpChg>
          <pc:picChg chg="mod">
            <ac:chgData name="Li Youhuan" userId="31ef2ba0f36c268c" providerId="LiveId" clId="{23588E08-9B9B-7142-8FF7-2EF2955735F4}" dt="2022-09-03T14:33:04.891" v="0"/>
            <ac:picMkLst>
              <pc:docMk/>
              <pc:sldMasterMk cId="1575042540" sldId="2147483670"/>
              <pc:sldLayoutMk cId="0" sldId="2147483661"/>
              <ac:picMk id="56"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0" sldId="2147483662"/>
          </pc:sldLayoutMkLst>
          <pc:spChg chg="mod">
            <ac:chgData name="Li Youhuan" userId="31ef2ba0f36c268c" providerId="LiveId" clId="{23588E08-9B9B-7142-8FF7-2EF2955735F4}" dt="2022-09-03T14:33:04.891" v="0"/>
            <ac:spMkLst>
              <pc:docMk/>
              <pc:sldMasterMk cId="1575042540" sldId="2147483670"/>
              <pc:sldLayoutMk cId="0" sldId="2147483662"/>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2"/>
              <ac:spMk id="4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2"/>
              <ac:spMk id="4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2"/>
              <ac:spMk id="53" creationId="{00000000-0000-0000-0000-000000000000}"/>
            </ac:spMkLst>
          </pc:spChg>
          <pc:grpChg chg="mod">
            <ac:chgData name="Li Youhuan" userId="31ef2ba0f36c268c" providerId="LiveId" clId="{23588E08-9B9B-7142-8FF7-2EF2955735F4}" dt="2022-09-03T14:33:04.891" v="0"/>
            <ac:grpSpMkLst>
              <pc:docMk/>
              <pc:sldMasterMk cId="1575042540" sldId="2147483670"/>
              <pc:sldLayoutMk cId="0" sldId="2147483662"/>
              <ac:grpSpMk id="41" creationId="{00000000-0000-0000-0000-000000000000}"/>
            </ac:grpSpMkLst>
          </pc:grpChg>
          <pc:picChg chg="mod">
            <ac:chgData name="Li Youhuan" userId="31ef2ba0f36c268c" providerId="LiveId" clId="{23588E08-9B9B-7142-8FF7-2EF2955735F4}" dt="2022-09-03T14:33:04.891" v="0"/>
            <ac:picMkLst>
              <pc:docMk/>
              <pc:sldMasterMk cId="1575042540" sldId="2147483670"/>
              <pc:sldLayoutMk cId="0" sldId="2147483662"/>
              <ac:picMk id="56"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0" sldId="2147483663"/>
          </pc:sldLayoutMkLst>
          <pc:spChg chg="mod">
            <ac:chgData name="Li Youhuan" userId="31ef2ba0f36c268c" providerId="LiveId" clId="{23588E08-9B9B-7142-8FF7-2EF2955735F4}" dt="2022-09-03T14:33:04.891" v="0"/>
            <ac:spMkLst>
              <pc:docMk/>
              <pc:sldMasterMk cId="1575042540" sldId="2147483670"/>
              <pc:sldLayoutMk cId="0" sldId="2147483663"/>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3"/>
              <ac:spMk id="4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3"/>
              <ac:spMk id="4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3"/>
              <ac:spMk id="53" creationId="{00000000-0000-0000-0000-000000000000}"/>
            </ac:spMkLst>
          </pc:spChg>
          <pc:grpChg chg="mod">
            <ac:chgData name="Li Youhuan" userId="31ef2ba0f36c268c" providerId="LiveId" clId="{23588E08-9B9B-7142-8FF7-2EF2955735F4}" dt="2022-09-03T14:33:04.891" v="0"/>
            <ac:grpSpMkLst>
              <pc:docMk/>
              <pc:sldMasterMk cId="1575042540" sldId="2147483670"/>
              <pc:sldLayoutMk cId="0" sldId="2147483663"/>
              <ac:grpSpMk id="41" creationId="{00000000-0000-0000-0000-000000000000}"/>
            </ac:grpSpMkLst>
          </pc:grpChg>
          <pc:picChg chg="mod">
            <ac:chgData name="Li Youhuan" userId="31ef2ba0f36c268c" providerId="LiveId" clId="{23588E08-9B9B-7142-8FF7-2EF2955735F4}" dt="2022-09-03T14:33:04.891" v="0"/>
            <ac:picMkLst>
              <pc:docMk/>
              <pc:sldMasterMk cId="1575042540" sldId="2147483670"/>
              <pc:sldLayoutMk cId="0" sldId="2147483663"/>
              <ac:picMk id="56"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0" sldId="2147483664"/>
          </pc:sldLayoutMkLst>
          <pc:spChg chg="mod">
            <ac:chgData name="Li Youhuan" userId="31ef2ba0f36c268c" providerId="LiveId" clId="{23588E08-9B9B-7142-8FF7-2EF2955735F4}" dt="2022-09-03T14:33:04.891" v="0"/>
            <ac:spMkLst>
              <pc:docMk/>
              <pc:sldMasterMk cId="1575042540" sldId="2147483670"/>
              <pc:sldLayoutMk cId="0" sldId="2147483664"/>
              <ac:spMk id="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4"/>
              <ac:spMk id="40"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4"/>
              <ac:spMk id="4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4"/>
              <ac:spMk id="53" creationId="{00000000-0000-0000-0000-000000000000}"/>
            </ac:spMkLst>
          </pc:spChg>
          <pc:grpChg chg="mod">
            <ac:chgData name="Li Youhuan" userId="31ef2ba0f36c268c" providerId="LiveId" clId="{23588E08-9B9B-7142-8FF7-2EF2955735F4}" dt="2022-09-03T14:33:04.891" v="0"/>
            <ac:grpSpMkLst>
              <pc:docMk/>
              <pc:sldMasterMk cId="1575042540" sldId="2147483670"/>
              <pc:sldLayoutMk cId="0" sldId="2147483664"/>
              <ac:grpSpMk id="41" creationId="{00000000-0000-0000-0000-000000000000}"/>
            </ac:grpSpMkLst>
          </pc:grpChg>
          <pc:picChg chg="mod">
            <ac:chgData name="Li Youhuan" userId="31ef2ba0f36c268c" providerId="LiveId" clId="{23588E08-9B9B-7142-8FF7-2EF2955735F4}" dt="2022-09-03T14:33:04.891" v="0"/>
            <ac:picMkLst>
              <pc:docMk/>
              <pc:sldMasterMk cId="1575042540" sldId="2147483670"/>
              <pc:sldLayoutMk cId="0" sldId="2147483664"/>
              <ac:picMk id="56" creationId="{00000000-0000-0000-0000-000000000000}"/>
            </ac:picMkLst>
          </pc:picChg>
        </pc:sldLayoutChg>
        <pc:sldLayoutChg chg="modSp">
          <pc:chgData name="Li Youhuan" userId="31ef2ba0f36c268c" providerId="LiveId" clId="{23588E08-9B9B-7142-8FF7-2EF2955735F4}" dt="2022-09-03T14:33:04.891" v="0"/>
          <pc:sldLayoutMkLst>
            <pc:docMk/>
            <pc:sldMasterMk cId="1575042540" sldId="2147483670"/>
            <pc:sldLayoutMk cId="0" sldId="2147483665"/>
          </pc:sldLayoutMkLst>
          <pc:spChg chg="mod">
            <ac:chgData name="Li Youhuan" userId="31ef2ba0f36c268c" providerId="LiveId" clId="{23588E08-9B9B-7142-8FF7-2EF2955735F4}" dt="2022-09-03T14:33:04.891" v="0"/>
            <ac:spMkLst>
              <pc:docMk/>
              <pc:sldMasterMk cId="1575042540" sldId="2147483670"/>
              <pc:sldLayoutMk cId="0" sldId="2147483665"/>
              <ac:spMk id="2"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5"/>
              <ac:spMk id="9"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5"/>
              <ac:spMk id="13"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5"/>
              <ac:spMk id="16" creationId="{00000000-0000-0000-0000-000000000000}"/>
            </ac:spMkLst>
          </pc:spChg>
          <pc:spChg chg="mod">
            <ac:chgData name="Li Youhuan" userId="31ef2ba0f36c268c" providerId="LiveId" clId="{23588E08-9B9B-7142-8FF7-2EF2955735F4}" dt="2022-09-03T14:33:04.891" v="0"/>
            <ac:spMkLst>
              <pc:docMk/>
              <pc:sldMasterMk cId="1575042540" sldId="2147483670"/>
              <pc:sldLayoutMk cId="0" sldId="2147483665"/>
              <ac:spMk id="17" creationId="{00000000-0000-0000-0000-000000000000}"/>
            </ac:spMkLst>
          </pc:spChg>
          <pc:picChg chg="mod">
            <ac:chgData name="Li Youhuan" userId="31ef2ba0f36c268c" providerId="LiveId" clId="{23588E08-9B9B-7142-8FF7-2EF2955735F4}" dt="2022-09-03T14:33:04.891" v="0"/>
            <ac:picMkLst>
              <pc:docMk/>
              <pc:sldMasterMk cId="1575042540" sldId="2147483670"/>
              <pc:sldLayoutMk cId="0" sldId="2147483665"/>
              <ac:picMk id="8" creationId="{00000000-0000-0000-0000-000000000000}"/>
            </ac:picMkLst>
          </pc:picChg>
        </pc:sldLayoutChg>
        <pc:sldLayoutChg chg="modSp">
          <pc:chgData name="Li Youhuan" userId="31ef2ba0f36c268c" providerId="LiveId" clId="{23588E08-9B9B-7142-8FF7-2EF2955735F4}" dt="2022-09-03T14:33:04.891" v="0"/>
          <pc:sldLayoutMkLst>
            <pc:docMk/>
            <pc:sldMasterMk cId="1488631660" sldId="2147483648"/>
            <pc:sldLayoutMk cId="1814093955" sldId="2147483667"/>
          </pc:sldLayoutMkLst>
          <pc:spChg chg="mod">
            <ac:chgData name="Li Youhuan" userId="31ef2ba0f36c268c" providerId="LiveId" clId="{23588E08-9B9B-7142-8FF7-2EF2955735F4}" dt="2022-09-03T14:33:04.891" v="0"/>
            <ac:spMkLst>
              <pc:docMk/>
              <pc:sldMasterMk cId="1488631660" sldId="2147483648"/>
              <pc:sldLayoutMk cId="1814093955" sldId="2147483667"/>
              <ac:spMk id="2"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1814093955" sldId="2147483667"/>
              <ac:spMk id="3"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1814093955" sldId="2147483667"/>
              <ac:spMk id="4"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1814093955" sldId="2147483667"/>
              <ac:spMk id="5" creationId="{00000000-0000-0000-0000-000000000000}"/>
            </ac:spMkLst>
          </pc:spChg>
        </pc:sldLayoutChg>
        <pc:sldLayoutChg chg="modSp">
          <pc:chgData name="Li Youhuan" userId="31ef2ba0f36c268c" providerId="LiveId" clId="{23588E08-9B9B-7142-8FF7-2EF2955735F4}" dt="2022-09-03T14:33:04.891" v="0"/>
          <pc:sldLayoutMkLst>
            <pc:docMk/>
            <pc:sldMasterMk cId="1488631660" sldId="2147483648"/>
            <pc:sldLayoutMk cId="772744306" sldId="2147483668"/>
          </pc:sldLayoutMkLst>
          <pc:spChg chg="mod">
            <ac:chgData name="Li Youhuan" userId="31ef2ba0f36c268c" providerId="LiveId" clId="{23588E08-9B9B-7142-8FF7-2EF2955735F4}" dt="2022-09-03T14:33:04.891" v="0"/>
            <ac:spMkLst>
              <pc:docMk/>
              <pc:sldMasterMk cId="1488631660" sldId="2147483648"/>
              <pc:sldLayoutMk cId="772744306" sldId="2147483668"/>
              <ac:spMk id="2" creationId="{D6682C43-099F-4210-92D0-F624434FE968}"/>
            </ac:spMkLst>
          </pc:spChg>
          <pc:spChg chg="mod">
            <ac:chgData name="Li Youhuan" userId="31ef2ba0f36c268c" providerId="LiveId" clId="{23588E08-9B9B-7142-8FF7-2EF2955735F4}" dt="2022-09-03T14:33:04.891" v="0"/>
            <ac:spMkLst>
              <pc:docMk/>
              <pc:sldMasterMk cId="1488631660" sldId="2147483648"/>
              <pc:sldLayoutMk cId="772744306" sldId="2147483668"/>
              <ac:spMk id="3" creationId="{3D7DE323-9E8A-46A1-A557-29AD4A7A482C}"/>
            </ac:spMkLst>
          </pc:spChg>
          <pc:spChg chg="mod">
            <ac:chgData name="Li Youhuan" userId="31ef2ba0f36c268c" providerId="LiveId" clId="{23588E08-9B9B-7142-8FF7-2EF2955735F4}" dt="2022-09-03T14:33:04.891" v="0"/>
            <ac:spMkLst>
              <pc:docMk/>
              <pc:sldMasterMk cId="1488631660" sldId="2147483648"/>
              <pc:sldLayoutMk cId="772744306" sldId="2147483668"/>
              <ac:spMk id="4" creationId="{69054F8A-267C-46E1-8541-542F224E5FFE}"/>
            </ac:spMkLst>
          </pc:spChg>
          <pc:spChg chg="mod">
            <ac:chgData name="Li Youhuan" userId="31ef2ba0f36c268c" providerId="LiveId" clId="{23588E08-9B9B-7142-8FF7-2EF2955735F4}" dt="2022-09-03T14:33:04.891" v="0"/>
            <ac:spMkLst>
              <pc:docMk/>
              <pc:sldMasterMk cId="1488631660" sldId="2147483648"/>
              <pc:sldLayoutMk cId="772744306" sldId="2147483668"/>
              <ac:spMk id="5" creationId="{05157EE9-59BC-4EBD-8F9B-9B84E16C800D}"/>
            </ac:spMkLst>
          </pc:spChg>
        </pc:sldLayoutChg>
        <pc:sldLayoutChg chg="modSp">
          <pc:chgData name="Li Youhuan" userId="31ef2ba0f36c268c" providerId="LiveId" clId="{23588E08-9B9B-7142-8FF7-2EF2955735F4}" dt="2022-09-03T14:33:04.891" v="0"/>
          <pc:sldLayoutMkLst>
            <pc:docMk/>
            <pc:sldMasterMk cId="1488631660" sldId="2147483648"/>
            <pc:sldLayoutMk cId="3657895767" sldId="2147483669"/>
          </pc:sldLayoutMkLst>
          <pc:spChg chg="mod">
            <ac:chgData name="Li Youhuan" userId="31ef2ba0f36c268c" providerId="LiveId" clId="{23588E08-9B9B-7142-8FF7-2EF2955735F4}" dt="2022-09-03T14:33:04.891" v="0"/>
            <ac:spMkLst>
              <pc:docMk/>
              <pc:sldMasterMk cId="1488631660" sldId="2147483648"/>
              <pc:sldLayoutMk cId="3657895767" sldId="2147483669"/>
              <ac:spMk id="3"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3657895767" sldId="2147483669"/>
              <ac:spMk id="4"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3657895767" sldId="2147483669"/>
              <ac:spMk id="5" creationId="{00000000-0000-0000-0000-000000000000}"/>
            </ac:spMkLst>
          </pc:spChg>
          <pc:spChg chg="mod">
            <ac:chgData name="Li Youhuan" userId="31ef2ba0f36c268c" providerId="LiveId" clId="{23588E08-9B9B-7142-8FF7-2EF2955735F4}" dt="2022-09-03T14:33:04.891" v="0"/>
            <ac:spMkLst>
              <pc:docMk/>
              <pc:sldMasterMk cId="1488631660" sldId="2147483648"/>
              <pc:sldLayoutMk cId="3657895767" sldId="2147483669"/>
              <ac:spMk id="7" creationId="{65A440B9-EF37-004B-B0A0-358228B7F165}"/>
            </ac:spMkLst>
          </pc:spChg>
          <pc:spChg chg="mod">
            <ac:chgData name="Li Youhuan" userId="31ef2ba0f36c268c" providerId="LiveId" clId="{23588E08-9B9B-7142-8FF7-2EF2955735F4}" dt="2022-09-03T14:33:04.891" v="0"/>
            <ac:spMkLst>
              <pc:docMk/>
              <pc:sldMasterMk cId="1488631660" sldId="2147483648"/>
              <pc:sldLayoutMk cId="3657895767" sldId="2147483669"/>
              <ac:spMk id="8" creationId="{BDAC5F5F-4E89-6E4D-891E-670B15421F0B}"/>
            </ac:spMkLst>
          </pc:spChg>
          <pc:spChg chg="mod">
            <ac:chgData name="Li Youhuan" userId="31ef2ba0f36c268c" providerId="LiveId" clId="{23588E08-9B9B-7142-8FF7-2EF2955735F4}" dt="2022-09-03T14:33:04.891" v="0"/>
            <ac:spMkLst>
              <pc:docMk/>
              <pc:sldMasterMk cId="1488631660" sldId="2147483648"/>
              <pc:sldLayoutMk cId="3657895767" sldId="2147483669"/>
              <ac:spMk id="9" creationId="{1EF9715F-C2A5-E748-BE00-7BC23277D5C2}"/>
            </ac:spMkLst>
          </pc:spChg>
        </pc:sldLayoutChg>
      </pc:sldMasterChg>
      <pc:sldMasterChg chg="modSldLayout">
        <pc:chgData name="Li Youhuan" userId="31ef2ba0f36c268c" providerId="LiveId" clId="{23588E08-9B9B-7142-8FF7-2EF2955735F4}" dt="2022-09-03T14:33:06.607" v="26" actId="27636"/>
        <pc:sldMasterMkLst>
          <pc:docMk/>
          <pc:sldMasterMk cId="1575042540" sldId="2147483670"/>
        </pc:sldMasterMkLst>
        <pc:sldLayoutChg chg="addSp">
          <pc:chgData name="Li Youhuan" userId="31ef2ba0f36c268c" providerId="LiveId" clId="{23588E08-9B9B-7142-8FF7-2EF2955735F4}" dt="2022-09-03T14:33:04.891" v="0"/>
          <pc:sldLayoutMkLst>
            <pc:docMk/>
            <pc:sldMasterMk cId="1575042540" sldId="2147483670"/>
            <pc:sldLayoutMk cId="550119736" sldId="2147483676"/>
          </pc:sldLayoutMkLst>
          <pc:spChg chg="add">
            <ac:chgData name="Li Youhuan" userId="31ef2ba0f36c268c" providerId="LiveId" clId="{23588E08-9B9B-7142-8FF7-2EF2955735F4}" dt="2022-09-03T14:33:04.891" v="0"/>
            <ac:spMkLst>
              <pc:docMk/>
              <pc:sldMasterMk cId="1575042540" sldId="2147483670"/>
              <pc:sldLayoutMk cId="550119736" sldId="2147483676"/>
              <ac:spMk id="6" creationId="{2EA61C88-14EC-3E40-B810-8AF71BE0C91D}"/>
            </ac:spMkLst>
          </pc:spChg>
          <pc:spChg chg="add">
            <ac:chgData name="Li Youhuan" userId="31ef2ba0f36c268c" providerId="LiveId" clId="{23588E08-9B9B-7142-8FF7-2EF2955735F4}" dt="2022-09-03T14:33:04.891" v="0"/>
            <ac:spMkLst>
              <pc:docMk/>
              <pc:sldMasterMk cId="1575042540" sldId="2147483670"/>
              <pc:sldLayoutMk cId="550119736" sldId="2147483676"/>
              <ac:spMk id="7" creationId="{EBB634D7-BE37-5845-ACBD-E3AA0AF069FC}"/>
            </ac:spMkLst>
          </pc:spChg>
        </pc:sldLayoutChg>
        <pc:sldLayoutChg chg="modSp mod">
          <pc:chgData name="Li Youhuan" userId="31ef2ba0f36c268c" providerId="LiveId" clId="{23588E08-9B9B-7142-8FF7-2EF2955735F4}" dt="2022-09-03T14:33:06.607" v="26" actId="27636"/>
          <pc:sldLayoutMkLst>
            <pc:docMk/>
            <pc:sldMasterMk cId="1575042540" sldId="2147483670"/>
            <pc:sldLayoutMk cId="793386501" sldId="2147483683"/>
          </pc:sldLayoutMkLst>
          <pc:spChg chg="mod">
            <ac:chgData name="Li Youhuan" userId="31ef2ba0f36c268c" providerId="LiveId" clId="{23588E08-9B9B-7142-8FF7-2EF2955735F4}" dt="2022-09-03T14:33:06.607" v="26" actId="27636"/>
            <ac:spMkLst>
              <pc:docMk/>
              <pc:sldMasterMk cId="1575042540" sldId="2147483670"/>
              <pc:sldLayoutMk cId="793386501" sldId="2147483683"/>
              <ac:spMk id="9" creationId="{1EF9715F-C2A5-E748-BE00-7BC23277D5C2}"/>
            </ac:spMkLst>
          </pc:spChg>
        </pc:sldLayoutChg>
      </pc:sldMasterChg>
    </pc:docChg>
  </pc:docChgLst>
  <pc:docChgLst>
    <pc:chgData name="Youhuan Li" userId="31ef2ba0f36c268c" providerId="LiveId" clId="{8A948338-D687-CB4B-81D7-8F260E70EC7C}"/>
    <pc:docChg chg="undo custSel addSld delSld modSld sldOrd">
      <pc:chgData name="Youhuan Li" userId="31ef2ba0f36c268c" providerId="LiveId" clId="{8A948338-D687-CB4B-81D7-8F260E70EC7C}" dt="2023-12-24T15:54:35.423" v="3457" actId="2696"/>
      <pc:docMkLst>
        <pc:docMk/>
      </pc:docMkLst>
      <pc:sldChg chg="modSp mod">
        <pc:chgData name="Youhuan Li" userId="31ef2ba0f36c268c" providerId="LiveId" clId="{8A948338-D687-CB4B-81D7-8F260E70EC7C}" dt="2023-12-24T13:24:47.989" v="35" actId="20577"/>
        <pc:sldMkLst>
          <pc:docMk/>
          <pc:sldMk cId="392338468" sldId="256"/>
        </pc:sldMkLst>
        <pc:spChg chg="mod">
          <ac:chgData name="Youhuan Li" userId="31ef2ba0f36c268c" providerId="LiveId" clId="{8A948338-D687-CB4B-81D7-8F260E70EC7C}" dt="2023-12-24T13:24:47.989" v="35" actId="20577"/>
          <ac:spMkLst>
            <pc:docMk/>
            <pc:sldMk cId="392338468" sldId="256"/>
            <ac:spMk id="4" creationId="{00000000-0000-0000-0000-000000000000}"/>
          </ac:spMkLst>
        </pc:spChg>
      </pc:sldChg>
      <pc:sldChg chg="addSp modSp mod">
        <pc:chgData name="Youhuan Li" userId="31ef2ba0f36c268c" providerId="LiveId" clId="{8A948338-D687-CB4B-81D7-8F260E70EC7C}" dt="2023-12-24T14:16:52.546" v="1374" actId="20577"/>
        <pc:sldMkLst>
          <pc:docMk/>
          <pc:sldMk cId="3627328293" sldId="386"/>
        </pc:sldMkLst>
        <pc:spChg chg="mod">
          <ac:chgData name="Youhuan Li" userId="31ef2ba0f36c268c" providerId="LiveId" clId="{8A948338-D687-CB4B-81D7-8F260E70EC7C}" dt="2023-12-24T14:16:52.546" v="1374" actId="20577"/>
          <ac:spMkLst>
            <pc:docMk/>
            <pc:sldMk cId="3627328293" sldId="386"/>
            <ac:spMk id="2" creationId="{2EAF5205-239D-84DB-3A3E-732348650554}"/>
          </ac:spMkLst>
        </pc:spChg>
        <pc:spChg chg="mod">
          <ac:chgData name="Youhuan Li" userId="31ef2ba0f36c268c" providerId="LiveId" clId="{8A948338-D687-CB4B-81D7-8F260E70EC7C}" dt="2023-12-24T13:45:14.324" v="856" actId="1076"/>
          <ac:spMkLst>
            <pc:docMk/>
            <pc:sldMk cId="3627328293" sldId="386"/>
            <ac:spMk id="3" creationId="{5BEFA56A-5D8C-D9F5-A75D-B516827EC400}"/>
          </ac:spMkLst>
        </pc:spChg>
        <pc:spChg chg="add mod">
          <ac:chgData name="Youhuan Li" userId="31ef2ba0f36c268c" providerId="LiveId" clId="{8A948338-D687-CB4B-81D7-8F260E70EC7C}" dt="2023-12-24T13:45:08.625" v="855" actId="14100"/>
          <ac:spMkLst>
            <pc:docMk/>
            <pc:sldMk cId="3627328293" sldId="386"/>
            <ac:spMk id="4" creationId="{2818CBAB-1008-98A5-4299-992CF3A3DE74}"/>
          </ac:spMkLst>
        </pc:spChg>
        <pc:spChg chg="mod">
          <ac:chgData name="Youhuan Li" userId="31ef2ba0f36c268c" providerId="LiveId" clId="{8A948338-D687-CB4B-81D7-8F260E70EC7C}" dt="2023-12-24T13:45:14.324" v="856" actId="1076"/>
          <ac:spMkLst>
            <pc:docMk/>
            <pc:sldMk cId="3627328293" sldId="386"/>
            <ac:spMk id="6" creationId="{D8A1521B-5CD6-6C95-53F1-7E05F285A497}"/>
          </ac:spMkLst>
        </pc:spChg>
        <pc:spChg chg="mod">
          <ac:chgData name="Youhuan Li" userId="31ef2ba0f36c268c" providerId="LiveId" clId="{8A948338-D687-CB4B-81D7-8F260E70EC7C}" dt="2023-12-24T13:45:14.324" v="856" actId="1076"/>
          <ac:spMkLst>
            <pc:docMk/>
            <pc:sldMk cId="3627328293" sldId="386"/>
            <ac:spMk id="12" creationId="{E1FDBAE3-3D00-E00D-3CD2-D9AAEB7A26D3}"/>
          </ac:spMkLst>
        </pc:spChg>
        <pc:spChg chg="mod">
          <ac:chgData name="Youhuan Li" userId="31ef2ba0f36c268c" providerId="LiveId" clId="{8A948338-D687-CB4B-81D7-8F260E70EC7C}" dt="2023-12-24T13:45:14.324" v="856" actId="1076"/>
          <ac:spMkLst>
            <pc:docMk/>
            <pc:sldMk cId="3627328293" sldId="386"/>
            <ac:spMk id="13" creationId="{60671B53-2179-250B-DC4F-C7926510FAC5}"/>
          </ac:spMkLst>
        </pc:spChg>
        <pc:spChg chg="mod">
          <ac:chgData name="Youhuan Li" userId="31ef2ba0f36c268c" providerId="LiveId" clId="{8A948338-D687-CB4B-81D7-8F260E70EC7C}" dt="2023-12-24T13:45:14.324" v="856" actId="1076"/>
          <ac:spMkLst>
            <pc:docMk/>
            <pc:sldMk cId="3627328293" sldId="386"/>
            <ac:spMk id="16" creationId="{A78379F7-F497-7A35-7637-7EC87AEB5AA0}"/>
          </ac:spMkLst>
        </pc:spChg>
        <pc:spChg chg="mod">
          <ac:chgData name="Youhuan Li" userId="31ef2ba0f36c268c" providerId="LiveId" clId="{8A948338-D687-CB4B-81D7-8F260E70EC7C}" dt="2023-12-24T13:41:38.492" v="652" actId="20577"/>
          <ac:spMkLst>
            <pc:docMk/>
            <pc:sldMk cId="3627328293" sldId="386"/>
            <ac:spMk id="27" creationId="{9F6A940E-4541-40DD-991E-96329B4B8A78}"/>
          </ac:spMkLst>
        </pc:spChg>
      </pc:sldChg>
      <pc:sldChg chg="del">
        <pc:chgData name="Youhuan Li" userId="31ef2ba0f36c268c" providerId="LiveId" clId="{8A948338-D687-CB4B-81D7-8F260E70EC7C}" dt="2023-12-24T13:25:09.086" v="36" actId="2696"/>
        <pc:sldMkLst>
          <pc:docMk/>
          <pc:sldMk cId="2412075884" sldId="388"/>
        </pc:sldMkLst>
      </pc:sldChg>
      <pc:sldChg chg="del">
        <pc:chgData name="Youhuan Li" userId="31ef2ba0f36c268c" providerId="LiveId" clId="{8A948338-D687-CB4B-81D7-8F260E70EC7C}" dt="2023-12-24T13:25:09.086" v="36" actId="2696"/>
        <pc:sldMkLst>
          <pc:docMk/>
          <pc:sldMk cId="4259868370" sldId="389"/>
        </pc:sldMkLst>
      </pc:sldChg>
      <pc:sldChg chg="del">
        <pc:chgData name="Youhuan Li" userId="31ef2ba0f36c268c" providerId="LiveId" clId="{8A948338-D687-CB4B-81D7-8F260E70EC7C}" dt="2023-12-24T13:25:09.086" v="36" actId="2696"/>
        <pc:sldMkLst>
          <pc:docMk/>
          <pc:sldMk cId="3256191617" sldId="390"/>
        </pc:sldMkLst>
      </pc:sldChg>
      <pc:sldChg chg="del">
        <pc:chgData name="Youhuan Li" userId="31ef2ba0f36c268c" providerId="LiveId" clId="{8A948338-D687-CB4B-81D7-8F260E70EC7C}" dt="2023-12-24T13:25:09.086" v="36" actId="2696"/>
        <pc:sldMkLst>
          <pc:docMk/>
          <pc:sldMk cId="1982220152" sldId="391"/>
        </pc:sldMkLst>
      </pc:sldChg>
      <pc:sldChg chg="del">
        <pc:chgData name="Youhuan Li" userId="31ef2ba0f36c268c" providerId="LiveId" clId="{8A948338-D687-CB4B-81D7-8F260E70EC7C}" dt="2023-12-24T13:25:09.086" v="36" actId="2696"/>
        <pc:sldMkLst>
          <pc:docMk/>
          <pc:sldMk cId="1709959309" sldId="392"/>
        </pc:sldMkLst>
      </pc:sldChg>
      <pc:sldChg chg="del">
        <pc:chgData name="Youhuan Li" userId="31ef2ba0f36c268c" providerId="LiveId" clId="{8A948338-D687-CB4B-81D7-8F260E70EC7C}" dt="2023-12-24T13:25:09.086" v="36" actId="2696"/>
        <pc:sldMkLst>
          <pc:docMk/>
          <pc:sldMk cId="3905287433" sldId="394"/>
        </pc:sldMkLst>
      </pc:sldChg>
      <pc:sldChg chg="del">
        <pc:chgData name="Youhuan Li" userId="31ef2ba0f36c268c" providerId="LiveId" clId="{8A948338-D687-CB4B-81D7-8F260E70EC7C}" dt="2023-12-24T13:25:09.086" v="36" actId="2696"/>
        <pc:sldMkLst>
          <pc:docMk/>
          <pc:sldMk cId="3260919019" sldId="395"/>
        </pc:sldMkLst>
      </pc:sldChg>
      <pc:sldChg chg="del">
        <pc:chgData name="Youhuan Li" userId="31ef2ba0f36c268c" providerId="LiveId" clId="{8A948338-D687-CB4B-81D7-8F260E70EC7C}" dt="2023-12-24T13:25:09.086" v="36" actId="2696"/>
        <pc:sldMkLst>
          <pc:docMk/>
          <pc:sldMk cId="2828600658" sldId="397"/>
        </pc:sldMkLst>
      </pc:sldChg>
      <pc:sldChg chg="del">
        <pc:chgData name="Youhuan Li" userId="31ef2ba0f36c268c" providerId="LiveId" clId="{8A948338-D687-CB4B-81D7-8F260E70EC7C}" dt="2023-12-24T13:25:09.086" v="36" actId="2696"/>
        <pc:sldMkLst>
          <pc:docMk/>
          <pc:sldMk cId="106640777" sldId="398"/>
        </pc:sldMkLst>
      </pc:sldChg>
      <pc:sldChg chg="del">
        <pc:chgData name="Youhuan Li" userId="31ef2ba0f36c268c" providerId="LiveId" clId="{8A948338-D687-CB4B-81D7-8F260E70EC7C}" dt="2023-12-24T13:25:09.086" v="36" actId="2696"/>
        <pc:sldMkLst>
          <pc:docMk/>
          <pc:sldMk cId="2260224052" sldId="399"/>
        </pc:sldMkLst>
      </pc:sldChg>
      <pc:sldChg chg="del">
        <pc:chgData name="Youhuan Li" userId="31ef2ba0f36c268c" providerId="LiveId" clId="{8A948338-D687-CB4B-81D7-8F260E70EC7C}" dt="2023-12-24T13:25:09.086" v="36" actId="2696"/>
        <pc:sldMkLst>
          <pc:docMk/>
          <pc:sldMk cId="4266317110" sldId="401"/>
        </pc:sldMkLst>
      </pc:sldChg>
      <pc:sldChg chg="del">
        <pc:chgData name="Youhuan Li" userId="31ef2ba0f36c268c" providerId="LiveId" clId="{8A948338-D687-CB4B-81D7-8F260E70EC7C}" dt="2023-12-24T13:25:09.086" v="36" actId="2696"/>
        <pc:sldMkLst>
          <pc:docMk/>
          <pc:sldMk cId="3915298371" sldId="402"/>
        </pc:sldMkLst>
      </pc:sldChg>
      <pc:sldChg chg="del">
        <pc:chgData name="Youhuan Li" userId="31ef2ba0f36c268c" providerId="LiveId" clId="{8A948338-D687-CB4B-81D7-8F260E70EC7C}" dt="2023-12-24T13:25:09.086" v="36" actId="2696"/>
        <pc:sldMkLst>
          <pc:docMk/>
          <pc:sldMk cId="328371519" sldId="403"/>
        </pc:sldMkLst>
      </pc:sldChg>
      <pc:sldChg chg="del">
        <pc:chgData name="Youhuan Li" userId="31ef2ba0f36c268c" providerId="LiveId" clId="{8A948338-D687-CB4B-81D7-8F260E70EC7C}" dt="2023-12-24T13:25:09.086" v="36" actId="2696"/>
        <pc:sldMkLst>
          <pc:docMk/>
          <pc:sldMk cId="1519291781" sldId="404"/>
        </pc:sldMkLst>
      </pc:sldChg>
      <pc:sldChg chg="del">
        <pc:chgData name="Youhuan Li" userId="31ef2ba0f36c268c" providerId="LiveId" clId="{8A948338-D687-CB4B-81D7-8F260E70EC7C}" dt="2023-12-24T13:25:09.086" v="36" actId="2696"/>
        <pc:sldMkLst>
          <pc:docMk/>
          <pc:sldMk cId="1800241458" sldId="405"/>
        </pc:sldMkLst>
      </pc:sldChg>
      <pc:sldChg chg="modSp add mod">
        <pc:chgData name="Youhuan Li" userId="31ef2ba0f36c268c" providerId="LiveId" clId="{8A948338-D687-CB4B-81D7-8F260E70EC7C}" dt="2023-12-24T15:30:47.363" v="3029" actId="20577"/>
        <pc:sldMkLst>
          <pc:docMk/>
          <pc:sldMk cId="2680530852" sldId="405"/>
        </pc:sldMkLst>
        <pc:spChg chg="mod">
          <ac:chgData name="Youhuan Li" userId="31ef2ba0f36c268c" providerId="LiveId" clId="{8A948338-D687-CB4B-81D7-8F260E70EC7C}" dt="2023-12-24T15:30:47.363" v="3029" actId="20577"/>
          <ac:spMkLst>
            <pc:docMk/>
            <pc:sldMk cId="2680530852" sldId="405"/>
            <ac:spMk id="3" creationId="{F6D709C6-3CAE-4698-B984-C5CFA54FD31B}"/>
          </ac:spMkLst>
        </pc:spChg>
      </pc:sldChg>
      <pc:sldChg chg="addSp delSp modSp mod">
        <pc:chgData name="Youhuan Li" userId="31ef2ba0f36c268c" providerId="LiveId" clId="{8A948338-D687-CB4B-81D7-8F260E70EC7C}" dt="2023-12-24T14:41:08.140" v="1880" actId="20577"/>
        <pc:sldMkLst>
          <pc:docMk/>
          <pc:sldMk cId="651092295" sldId="406"/>
        </pc:sldMkLst>
        <pc:spChg chg="add del mod">
          <ac:chgData name="Youhuan Li" userId="31ef2ba0f36c268c" providerId="LiveId" clId="{8A948338-D687-CB4B-81D7-8F260E70EC7C}" dt="2023-12-24T13:49:50.026" v="1014" actId="478"/>
          <ac:spMkLst>
            <pc:docMk/>
            <pc:sldMk cId="651092295" sldId="406"/>
            <ac:spMk id="3" creationId="{84F144DC-87BE-089B-D8EE-659D28602D5D}"/>
          </ac:spMkLst>
        </pc:spChg>
        <pc:spChg chg="add del mod">
          <ac:chgData name="Youhuan Li" userId="31ef2ba0f36c268c" providerId="LiveId" clId="{8A948338-D687-CB4B-81D7-8F260E70EC7C}" dt="2023-12-24T13:49:50.026" v="1014" actId="478"/>
          <ac:spMkLst>
            <pc:docMk/>
            <pc:sldMk cId="651092295" sldId="406"/>
            <ac:spMk id="5" creationId="{4B570065-DAAC-64D4-F115-CD2F532DEBC1}"/>
          </ac:spMkLst>
        </pc:spChg>
        <pc:spChg chg="del">
          <ac:chgData name="Youhuan Li" userId="31ef2ba0f36c268c" providerId="LiveId" clId="{8A948338-D687-CB4B-81D7-8F260E70EC7C}" dt="2023-12-24T13:45:44.198" v="885" actId="478"/>
          <ac:spMkLst>
            <pc:docMk/>
            <pc:sldMk cId="651092295" sldId="406"/>
            <ac:spMk id="7" creationId="{B13FC548-6D69-0AFD-B86B-30F8BC04C1B1}"/>
          </ac:spMkLst>
        </pc:spChg>
        <pc:spChg chg="del">
          <ac:chgData name="Youhuan Li" userId="31ef2ba0f36c268c" providerId="LiveId" clId="{8A948338-D687-CB4B-81D7-8F260E70EC7C}" dt="2023-12-24T13:45:44.198" v="885" actId="478"/>
          <ac:spMkLst>
            <pc:docMk/>
            <pc:sldMk cId="651092295" sldId="406"/>
            <ac:spMk id="8" creationId="{E89EE65F-D000-62BF-B29C-42F77D584D11}"/>
          </ac:spMkLst>
        </pc:spChg>
        <pc:spChg chg="del">
          <ac:chgData name="Youhuan Li" userId="31ef2ba0f36c268c" providerId="LiveId" clId="{8A948338-D687-CB4B-81D7-8F260E70EC7C}" dt="2023-12-24T13:45:44.198" v="885" actId="478"/>
          <ac:spMkLst>
            <pc:docMk/>
            <pc:sldMk cId="651092295" sldId="406"/>
            <ac:spMk id="10" creationId="{F7551BC3-55BB-18DA-349D-431D2B668F52}"/>
          </ac:spMkLst>
        </pc:spChg>
        <pc:spChg chg="add del mod">
          <ac:chgData name="Youhuan Li" userId="31ef2ba0f36c268c" providerId="LiveId" clId="{8A948338-D687-CB4B-81D7-8F260E70EC7C}" dt="2023-12-24T13:49:50.026" v="1014" actId="478"/>
          <ac:spMkLst>
            <pc:docMk/>
            <pc:sldMk cId="651092295" sldId="406"/>
            <ac:spMk id="11" creationId="{0BAE31F2-5869-5F45-74BE-713849FB3F12}"/>
          </ac:spMkLst>
        </pc:spChg>
        <pc:spChg chg="add del mod">
          <ac:chgData name="Youhuan Li" userId="31ef2ba0f36c268c" providerId="LiveId" clId="{8A948338-D687-CB4B-81D7-8F260E70EC7C}" dt="2023-12-24T13:49:50.026" v="1014" actId="478"/>
          <ac:spMkLst>
            <pc:docMk/>
            <pc:sldMk cId="651092295" sldId="406"/>
            <ac:spMk id="12" creationId="{332A8803-2A2D-FA4F-D32A-4827AA78EA64}"/>
          </ac:spMkLst>
        </pc:spChg>
        <pc:spChg chg="add del mod">
          <ac:chgData name="Youhuan Li" userId="31ef2ba0f36c268c" providerId="LiveId" clId="{8A948338-D687-CB4B-81D7-8F260E70EC7C}" dt="2023-12-24T13:49:50.026" v="1014" actId="478"/>
          <ac:spMkLst>
            <pc:docMk/>
            <pc:sldMk cId="651092295" sldId="406"/>
            <ac:spMk id="17" creationId="{ED5F107E-2C6A-C34D-74FF-18E38C341DB8}"/>
          </ac:spMkLst>
        </pc:spChg>
        <pc:spChg chg="add del mod">
          <ac:chgData name="Youhuan Li" userId="31ef2ba0f36c268c" providerId="LiveId" clId="{8A948338-D687-CB4B-81D7-8F260E70EC7C}" dt="2023-12-24T13:49:50.026" v="1014" actId="478"/>
          <ac:spMkLst>
            <pc:docMk/>
            <pc:sldMk cId="651092295" sldId="406"/>
            <ac:spMk id="18" creationId="{9FEF1165-4C8E-9C5B-CC8D-CCE461B5E311}"/>
          </ac:spMkLst>
        </pc:spChg>
        <pc:spChg chg="add del mod">
          <ac:chgData name="Youhuan Li" userId="31ef2ba0f36c268c" providerId="LiveId" clId="{8A948338-D687-CB4B-81D7-8F260E70EC7C}" dt="2023-12-24T13:49:50.026" v="1014" actId="478"/>
          <ac:spMkLst>
            <pc:docMk/>
            <pc:sldMk cId="651092295" sldId="406"/>
            <ac:spMk id="19" creationId="{557E2004-2AA1-3A2C-72E0-4E7FCC34B5DD}"/>
          </ac:spMkLst>
        </pc:spChg>
        <pc:spChg chg="add mod">
          <ac:chgData name="Youhuan Li" userId="31ef2ba0f36c268c" providerId="LiveId" clId="{8A948338-D687-CB4B-81D7-8F260E70EC7C}" dt="2023-12-24T13:56:51.826" v="1217" actId="1076"/>
          <ac:spMkLst>
            <pc:docMk/>
            <pc:sldMk cId="651092295" sldId="406"/>
            <ac:spMk id="21" creationId="{DD580F0E-F10A-46DF-BA77-B8726845E34F}"/>
          </ac:spMkLst>
        </pc:spChg>
        <pc:spChg chg="add mod">
          <ac:chgData name="Youhuan Li" userId="31ef2ba0f36c268c" providerId="LiveId" clId="{8A948338-D687-CB4B-81D7-8F260E70EC7C}" dt="2023-12-24T13:49:56.543" v="1015"/>
          <ac:spMkLst>
            <pc:docMk/>
            <pc:sldMk cId="651092295" sldId="406"/>
            <ac:spMk id="24" creationId="{574E5270-9446-46C6-C599-8BA225A5529B}"/>
          </ac:spMkLst>
        </pc:spChg>
        <pc:spChg chg="add mod">
          <ac:chgData name="Youhuan Li" userId="31ef2ba0f36c268c" providerId="LiveId" clId="{8A948338-D687-CB4B-81D7-8F260E70EC7C}" dt="2023-12-24T13:49:56.543" v="1015"/>
          <ac:spMkLst>
            <pc:docMk/>
            <pc:sldMk cId="651092295" sldId="406"/>
            <ac:spMk id="26" creationId="{25E7D468-8E7D-3CD9-A498-8F84DA16242F}"/>
          </ac:spMkLst>
        </pc:spChg>
        <pc:spChg chg="mod">
          <ac:chgData name="Youhuan Li" userId="31ef2ba0f36c268c" providerId="LiveId" clId="{8A948338-D687-CB4B-81D7-8F260E70EC7C}" dt="2023-12-24T14:41:08.140" v="1880" actId="20577"/>
          <ac:spMkLst>
            <pc:docMk/>
            <pc:sldMk cId="651092295" sldId="406"/>
            <ac:spMk id="27" creationId="{9F6A940E-4541-40DD-991E-96329B4B8A78}"/>
          </ac:spMkLst>
        </pc:spChg>
        <pc:spChg chg="add mod">
          <ac:chgData name="Youhuan Li" userId="31ef2ba0f36c268c" providerId="LiveId" clId="{8A948338-D687-CB4B-81D7-8F260E70EC7C}" dt="2023-12-24T13:49:56.543" v="1015"/>
          <ac:spMkLst>
            <pc:docMk/>
            <pc:sldMk cId="651092295" sldId="406"/>
            <ac:spMk id="28" creationId="{E3569D7B-4D0A-54F2-4288-C25C9048C69A}"/>
          </ac:spMkLst>
        </pc:spChg>
        <pc:spChg chg="add mod">
          <ac:chgData name="Youhuan Li" userId="31ef2ba0f36c268c" providerId="LiveId" clId="{8A948338-D687-CB4B-81D7-8F260E70EC7C}" dt="2023-12-24T13:49:56.543" v="1015"/>
          <ac:spMkLst>
            <pc:docMk/>
            <pc:sldMk cId="651092295" sldId="406"/>
            <ac:spMk id="30" creationId="{7CC7E5BA-7A87-6EA0-CD03-0673045AC993}"/>
          </ac:spMkLst>
        </pc:spChg>
        <pc:spChg chg="add mod">
          <ac:chgData name="Youhuan Li" userId="31ef2ba0f36c268c" providerId="LiveId" clId="{8A948338-D687-CB4B-81D7-8F260E70EC7C}" dt="2023-12-24T13:49:56.543" v="1015"/>
          <ac:spMkLst>
            <pc:docMk/>
            <pc:sldMk cId="651092295" sldId="406"/>
            <ac:spMk id="31" creationId="{F7A568FE-B1F1-AC03-A0B8-AA9D7E570D33}"/>
          </ac:spMkLst>
        </pc:spChg>
        <pc:spChg chg="add mod">
          <ac:chgData name="Youhuan Li" userId="31ef2ba0f36c268c" providerId="LiveId" clId="{8A948338-D687-CB4B-81D7-8F260E70EC7C}" dt="2023-12-24T13:49:56.543" v="1015"/>
          <ac:spMkLst>
            <pc:docMk/>
            <pc:sldMk cId="651092295" sldId="406"/>
            <ac:spMk id="33" creationId="{68047923-A934-06BE-D5DE-6E0038E537F5}"/>
          </ac:spMkLst>
        </pc:spChg>
        <pc:spChg chg="add mod">
          <ac:chgData name="Youhuan Li" userId="31ef2ba0f36c268c" providerId="LiveId" clId="{8A948338-D687-CB4B-81D7-8F260E70EC7C}" dt="2023-12-24T13:49:56.543" v="1015"/>
          <ac:spMkLst>
            <pc:docMk/>
            <pc:sldMk cId="651092295" sldId="406"/>
            <ac:spMk id="34" creationId="{7B4C4345-F7DC-D5D8-CE39-DA0A71ECF0D4}"/>
          </ac:spMkLst>
        </pc:spChg>
        <pc:spChg chg="add mod">
          <ac:chgData name="Youhuan Li" userId="31ef2ba0f36c268c" providerId="LiveId" clId="{8A948338-D687-CB4B-81D7-8F260E70EC7C}" dt="2023-12-24T13:49:56.543" v="1015"/>
          <ac:spMkLst>
            <pc:docMk/>
            <pc:sldMk cId="651092295" sldId="406"/>
            <ac:spMk id="35" creationId="{42680DC5-4D9C-046E-34C0-2F18B7E8E659}"/>
          </ac:spMkLst>
        </pc:spChg>
        <pc:spChg chg="add mod">
          <ac:chgData name="Youhuan Li" userId="31ef2ba0f36c268c" providerId="LiveId" clId="{8A948338-D687-CB4B-81D7-8F260E70EC7C}" dt="2023-12-24T13:49:56.543" v="1015"/>
          <ac:spMkLst>
            <pc:docMk/>
            <pc:sldMk cId="651092295" sldId="406"/>
            <ac:spMk id="36" creationId="{46D5D9A2-B39B-3186-D5E0-4AE921C1B5FB}"/>
          </ac:spMkLst>
        </pc:spChg>
        <pc:spChg chg="add mod">
          <ac:chgData name="Youhuan Li" userId="31ef2ba0f36c268c" providerId="LiveId" clId="{8A948338-D687-CB4B-81D7-8F260E70EC7C}" dt="2023-12-24T13:49:56.543" v="1015"/>
          <ac:spMkLst>
            <pc:docMk/>
            <pc:sldMk cId="651092295" sldId="406"/>
            <ac:spMk id="37" creationId="{C7F072B8-817B-8A46-8CD8-83F653C0F3BB}"/>
          </ac:spMkLst>
        </pc:spChg>
        <pc:picChg chg="add del mod">
          <ac:chgData name="Youhuan Li" userId="31ef2ba0f36c268c" providerId="LiveId" clId="{8A948338-D687-CB4B-81D7-8F260E70EC7C}" dt="2023-12-24T13:49:50.026" v="1014" actId="478"/>
          <ac:picMkLst>
            <pc:docMk/>
            <pc:sldMk cId="651092295" sldId="406"/>
            <ac:picMk id="2" creationId="{A01B29B0-FC28-7C14-CDA5-E6B7D311F5CD}"/>
          </ac:picMkLst>
        </pc:picChg>
        <pc:picChg chg="add del mod">
          <ac:chgData name="Youhuan Li" userId="31ef2ba0f36c268c" providerId="LiveId" clId="{8A948338-D687-CB4B-81D7-8F260E70EC7C}" dt="2023-12-24T13:49:50.026" v="1014" actId="478"/>
          <ac:picMkLst>
            <pc:docMk/>
            <pc:sldMk cId="651092295" sldId="406"/>
            <ac:picMk id="4" creationId="{ED3F181E-2B18-3374-49FE-72AFC43A6A6A}"/>
          </ac:picMkLst>
        </pc:picChg>
        <pc:picChg chg="add del mod">
          <ac:chgData name="Youhuan Li" userId="31ef2ba0f36c268c" providerId="LiveId" clId="{8A948338-D687-CB4B-81D7-8F260E70EC7C}" dt="2023-12-24T13:49:50.026" v="1014" actId="478"/>
          <ac:picMkLst>
            <pc:docMk/>
            <pc:sldMk cId="651092295" sldId="406"/>
            <ac:picMk id="6" creationId="{829D56AB-DB01-E6E9-3D75-AF40BD5E2931}"/>
          </ac:picMkLst>
        </pc:picChg>
        <pc:picChg chg="add del mod">
          <ac:chgData name="Youhuan Li" userId="31ef2ba0f36c268c" providerId="LiveId" clId="{8A948338-D687-CB4B-81D7-8F260E70EC7C}" dt="2023-12-24T13:49:50.026" v="1014" actId="478"/>
          <ac:picMkLst>
            <pc:docMk/>
            <pc:sldMk cId="651092295" sldId="406"/>
            <ac:picMk id="9" creationId="{AB5BA91E-105D-BE9E-9E37-8984A3AC6526}"/>
          </ac:picMkLst>
        </pc:picChg>
        <pc:picChg chg="add del mod">
          <ac:chgData name="Youhuan Li" userId="31ef2ba0f36c268c" providerId="LiveId" clId="{8A948338-D687-CB4B-81D7-8F260E70EC7C}" dt="2023-12-24T13:49:50.026" v="1014" actId="478"/>
          <ac:picMkLst>
            <pc:docMk/>
            <pc:sldMk cId="651092295" sldId="406"/>
            <ac:picMk id="13" creationId="{6D65825A-1E2E-76B4-DD28-DB3CC1647AE7}"/>
          </ac:picMkLst>
        </pc:picChg>
        <pc:picChg chg="add del mod">
          <ac:chgData name="Youhuan Li" userId="31ef2ba0f36c268c" providerId="LiveId" clId="{8A948338-D687-CB4B-81D7-8F260E70EC7C}" dt="2023-12-24T13:49:50.026" v="1014" actId="478"/>
          <ac:picMkLst>
            <pc:docMk/>
            <pc:sldMk cId="651092295" sldId="406"/>
            <ac:picMk id="14" creationId="{9A10DDE7-41FC-F288-5C08-32643EBB10E7}"/>
          </ac:picMkLst>
        </pc:picChg>
        <pc:picChg chg="add del mod">
          <ac:chgData name="Youhuan Li" userId="31ef2ba0f36c268c" providerId="LiveId" clId="{8A948338-D687-CB4B-81D7-8F260E70EC7C}" dt="2023-12-24T13:49:50.026" v="1014" actId="478"/>
          <ac:picMkLst>
            <pc:docMk/>
            <pc:sldMk cId="651092295" sldId="406"/>
            <ac:picMk id="15" creationId="{343448CE-6FCD-C5C8-4CA8-FC2EAAE957EC}"/>
          </ac:picMkLst>
        </pc:picChg>
        <pc:picChg chg="add del mod">
          <ac:chgData name="Youhuan Li" userId="31ef2ba0f36c268c" providerId="LiveId" clId="{8A948338-D687-CB4B-81D7-8F260E70EC7C}" dt="2023-12-24T13:49:50.026" v="1014" actId="478"/>
          <ac:picMkLst>
            <pc:docMk/>
            <pc:sldMk cId="651092295" sldId="406"/>
            <ac:picMk id="16" creationId="{BF359BA4-92E9-5997-C9CB-60ABCD3D2527}"/>
          </ac:picMkLst>
        </pc:picChg>
        <pc:picChg chg="add mod">
          <ac:chgData name="Youhuan Li" userId="31ef2ba0f36c268c" providerId="LiveId" clId="{8A948338-D687-CB4B-81D7-8F260E70EC7C}" dt="2023-12-24T13:49:56.543" v="1015"/>
          <ac:picMkLst>
            <pc:docMk/>
            <pc:sldMk cId="651092295" sldId="406"/>
            <ac:picMk id="22" creationId="{7FB45AA5-8A85-01DB-35E6-697C3B710FBC}"/>
          </ac:picMkLst>
        </pc:picChg>
        <pc:picChg chg="add mod">
          <ac:chgData name="Youhuan Li" userId="31ef2ba0f36c268c" providerId="LiveId" clId="{8A948338-D687-CB4B-81D7-8F260E70EC7C}" dt="2023-12-24T13:49:56.543" v="1015"/>
          <ac:picMkLst>
            <pc:docMk/>
            <pc:sldMk cId="651092295" sldId="406"/>
            <ac:picMk id="23" creationId="{7CD32002-F96E-0787-DC5E-FCE54B7E742D}"/>
          </ac:picMkLst>
        </pc:picChg>
        <pc:picChg chg="add mod">
          <ac:chgData name="Youhuan Li" userId="31ef2ba0f36c268c" providerId="LiveId" clId="{8A948338-D687-CB4B-81D7-8F260E70EC7C}" dt="2023-12-24T13:49:56.543" v="1015"/>
          <ac:picMkLst>
            <pc:docMk/>
            <pc:sldMk cId="651092295" sldId="406"/>
            <ac:picMk id="25" creationId="{2BD5E30E-0E75-EB64-107F-19057A681AD4}"/>
          </ac:picMkLst>
        </pc:picChg>
        <pc:picChg chg="add mod">
          <ac:chgData name="Youhuan Li" userId="31ef2ba0f36c268c" providerId="LiveId" clId="{8A948338-D687-CB4B-81D7-8F260E70EC7C}" dt="2023-12-24T13:49:56.543" v="1015"/>
          <ac:picMkLst>
            <pc:docMk/>
            <pc:sldMk cId="651092295" sldId="406"/>
            <ac:picMk id="29" creationId="{FE6AACC6-C166-C769-3E12-FA4AF4EC1719}"/>
          </ac:picMkLst>
        </pc:picChg>
        <pc:picChg chg="add mod">
          <ac:chgData name="Youhuan Li" userId="31ef2ba0f36c268c" providerId="LiveId" clId="{8A948338-D687-CB4B-81D7-8F260E70EC7C}" dt="2023-12-24T13:49:56.543" v="1015"/>
          <ac:picMkLst>
            <pc:docMk/>
            <pc:sldMk cId="651092295" sldId="406"/>
            <ac:picMk id="32" creationId="{5EB50CBA-A4D4-B6F0-45CA-A9B41419FCAD}"/>
          </ac:picMkLst>
        </pc:picChg>
      </pc:sldChg>
      <pc:sldChg chg="addSp delSp modSp add mod">
        <pc:chgData name="Youhuan Li" userId="31ef2ba0f36c268c" providerId="LiveId" clId="{8A948338-D687-CB4B-81D7-8F260E70EC7C}" dt="2023-12-24T14:47:53.919" v="2028" actId="1076"/>
        <pc:sldMkLst>
          <pc:docMk/>
          <pc:sldMk cId="1992483052" sldId="407"/>
        </pc:sldMkLst>
        <pc:spChg chg="del">
          <ac:chgData name="Youhuan Li" userId="31ef2ba0f36c268c" providerId="LiveId" clId="{8A948338-D687-CB4B-81D7-8F260E70EC7C}" dt="2023-12-24T14:16:23.091" v="1358" actId="478"/>
          <ac:spMkLst>
            <pc:docMk/>
            <pc:sldMk cId="1992483052" sldId="407"/>
            <ac:spMk id="7" creationId="{B13FC548-6D69-0AFD-B86B-30F8BC04C1B1}"/>
          </ac:spMkLst>
        </pc:spChg>
        <pc:spChg chg="del">
          <ac:chgData name="Youhuan Li" userId="31ef2ba0f36c268c" providerId="LiveId" clId="{8A948338-D687-CB4B-81D7-8F260E70EC7C}" dt="2023-12-24T14:16:23.091" v="1358" actId="478"/>
          <ac:spMkLst>
            <pc:docMk/>
            <pc:sldMk cId="1992483052" sldId="407"/>
            <ac:spMk id="8" creationId="{E89EE65F-D000-62BF-B29C-42F77D584D11}"/>
          </ac:spMkLst>
        </pc:spChg>
        <pc:spChg chg="del">
          <ac:chgData name="Youhuan Li" userId="31ef2ba0f36c268c" providerId="LiveId" clId="{8A948338-D687-CB4B-81D7-8F260E70EC7C}" dt="2023-12-24T14:16:23.091" v="1358" actId="478"/>
          <ac:spMkLst>
            <pc:docMk/>
            <pc:sldMk cId="1992483052" sldId="407"/>
            <ac:spMk id="10" creationId="{F7551BC3-55BB-18DA-349D-431D2B668F52}"/>
          </ac:spMkLst>
        </pc:spChg>
        <pc:spChg chg="mod">
          <ac:chgData name="Youhuan Li" userId="31ef2ba0f36c268c" providerId="LiveId" clId="{8A948338-D687-CB4B-81D7-8F260E70EC7C}" dt="2023-12-24T14:41:45.415" v="1889" actId="20577"/>
          <ac:spMkLst>
            <pc:docMk/>
            <pc:sldMk cId="1992483052" sldId="407"/>
            <ac:spMk id="27" creationId="{9F6A940E-4541-40DD-991E-96329B4B8A78}"/>
          </ac:spMkLst>
        </pc:spChg>
        <pc:picChg chg="add del mod">
          <ac:chgData name="Youhuan Li" userId="31ef2ba0f36c268c" providerId="LiveId" clId="{8A948338-D687-CB4B-81D7-8F260E70EC7C}" dt="2023-12-24T14:19:43.880" v="1417" actId="478"/>
          <ac:picMkLst>
            <pc:docMk/>
            <pc:sldMk cId="1992483052" sldId="407"/>
            <ac:picMk id="2" creationId="{097E15EA-90F7-08B6-7CC3-1DAD0F30EF9B}"/>
          </ac:picMkLst>
        </pc:picChg>
        <pc:picChg chg="add mod">
          <ac:chgData name="Youhuan Li" userId="31ef2ba0f36c268c" providerId="LiveId" clId="{8A948338-D687-CB4B-81D7-8F260E70EC7C}" dt="2023-12-24T14:47:53.919" v="2028" actId="1076"/>
          <ac:picMkLst>
            <pc:docMk/>
            <pc:sldMk cId="1992483052" sldId="407"/>
            <ac:picMk id="3" creationId="{A26D4A23-CE08-622C-61C2-1CDCC990CAEE}"/>
          </ac:picMkLst>
        </pc:picChg>
      </pc:sldChg>
      <pc:sldChg chg="addSp delSp modSp add mod">
        <pc:chgData name="Youhuan Li" userId="31ef2ba0f36c268c" providerId="LiveId" clId="{8A948338-D687-CB4B-81D7-8F260E70EC7C}" dt="2023-12-24T14:41:15.364" v="1882"/>
        <pc:sldMkLst>
          <pc:docMk/>
          <pc:sldMk cId="1368978261" sldId="408"/>
        </pc:sldMkLst>
        <pc:spChg chg="del">
          <ac:chgData name="Youhuan Li" userId="31ef2ba0f36c268c" providerId="LiveId" clId="{8A948338-D687-CB4B-81D7-8F260E70EC7C}" dt="2023-12-24T13:50:59.320" v="1017" actId="478"/>
          <ac:spMkLst>
            <pc:docMk/>
            <pc:sldMk cId="1368978261" sldId="408"/>
            <ac:spMk id="3" creationId="{84F144DC-87BE-089B-D8EE-659D28602D5D}"/>
          </ac:spMkLst>
        </pc:spChg>
        <pc:spChg chg="del">
          <ac:chgData name="Youhuan Li" userId="31ef2ba0f36c268c" providerId="LiveId" clId="{8A948338-D687-CB4B-81D7-8F260E70EC7C}" dt="2023-12-24T13:50:59.320" v="1017" actId="478"/>
          <ac:spMkLst>
            <pc:docMk/>
            <pc:sldMk cId="1368978261" sldId="408"/>
            <ac:spMk id="5" creationId="{4B570065-DAAC-64D4-F115-CD2F532DEBC1}"/>
          </ac:spMkLst>
        </pc:spChg>
        <pc:spChg chg="add mod">
          <ac:chgData name="Youhuan Li" userId="31ef2ba0f36c268c" providerId="LiveId" clId="{8A948338-D687-CB4B-81D7-8F260E70EC7C}" dt="2023-12-24T13:52:18.365" v="1052" actId="1076"/>
          <ac:spMkLst>
            <pc:docMk/>
            <pc:sldMk cId="1368978261" sldId="408"/>
            <ac:spMk id="8" creationId="{D1C09B11-3FC7-C2A5-60DA-C6BA6E242807}"/>
          </ac:spMkLst>
        </pc:spChg>
        <pc:spChg chg="del">
          <ac:chgData name="Youhuan Li" userId="31ef2ba0f36c268c" providerId="LiveId" clId="{8A948338-D687-CB4B-81D7-8F260E70EC7C}" dt="2023-12-24T13:50:59.320" v="1017" actId="478"/>
          <ac:spMkLst>
            <pc:docMk/>
            <pc:sldMk cId="1368978261" sldId="408"/>
            <ac:spMk id="11" creationId="{0BAE31F2-5869-5F45-74BE-713849FB3F12}"/>
          </ac:spMkLst>
        </pc:spChg>
        <pc:spChg chg="del">
          <ac:chgData name="Youhuan Li" userId="31ef2ba0f36c268c" providerId="LiveId" clId="{8A948338-D687-CB4B-81D7-8F260E70EC7C}" dt="2023-12-24T13:50:59.320" v="1017" actId="478"/>
          <ac:spMkLst>
            <pc:docMk/>
            <pc:sldMk cId="1368978261" sldId="408"/>
            <ac:spMk id="12" creationId="{332A8803-2A2D-FA4F-D32A-4827AA78EA64}"/>
          </ac:spMkLst>
        </pc:spChg>
        <pc:spChg chg="del">
          <ac:chgData name="Youhuan Li" userId="31ef2ba0f36c268c" providerId="LiveId" clId="{8A948338-D687-CB4B-81D7-8F260E70EC7C}" dt="2023-12-24T13:50:59.320" v="1017" actId="478"/>
          <ac:spMkLst>
            <pc:docMk/>
            <pc:sldMk cId="1368978261" sldId="408"/>
            <ac:spMk id="17" creationId="{ED5F107E-2C6A-C34D-74FF-18E38C341DB8}"/>
          </ac:spMkLst>
        </pc:spChg>
        <pc:spChg chg="del">
          <ac:chgData name="Youhuan Li" userId="31ef2ba0f36c268c" providerId="LiveId" clId="{8A948338-D687-CB4B-81D7-8F260E70EC7C}" dt="2023-12-24T13:50:59.320" v="1017" actId="478"/>
          <ac:spMkLst>
            <pc:docMk/>
            <pc:sldMk cId="1368978261" sldId="408"/>
            <ac:spMk id="18" creationId="{9FEF1165-4C8E-9C5B-CC8D-CCE461B5E311}"/>
          </ac:spMkLst>
        </pc:spChg>
        <pc:spChg chg="del">
          <ac:chgData name="Youhuan Li" userId="31ef2ba0f36c268c" providerId="LiveId" clId="{8A948338-D687-CB4B-81D7-8F260E70EC7C}" dt="2023-12-24T13:50:59.320" v="1017" actId="478"/>
          <ac:spMkLst>
            <pc:docMk/>
            <pc:sldMk cId="1368978261" sldId="408"/>
            <ac:spMk id="19" creationId="{557E2004-2AA1-3A2C-72E0-4E7FCC34B5DD}"/>
          </ac:spMkLst>
        </pc:spChg>
        <pc:spChg chg="mod">
          <ac:chgData name="Youhuan Li" userId="31ef2ba0f36c268c" providerId="LiveId" clId="{8A948338-D687-CB4B-81D7-8F260E70EC7C}" dt="2023-12-24T13:57:16.750" v="1226" actId="1076"/>
          <ac:spMkLst>
            <pc:docMk/>
            <pc:sldMk cId="1368978261" sldId="408"/>
            <ac:spMk id="21" creationId="{DD580F0E-F10A-46DF-BA77-B8726845E34F}"/>
          </ac:spMkLst>
        </pc:spChg>
        <pc:spChg chg="mod">
          <ac:chgData name="Youhuan Li" userId="31ef2ba0f36c268c" providerId="LiveId" clId="{8A948338-D687-CB4B-81D7-8F260E70EC7C}" dt="2023-12-24T14:41:15.364" v="1882"/>
          <ac:spMkLst>
            <pc:docMk/>
            <pc:sldMk cId="1368978261" sldId="408"/>
            <ac:spMk id="27" creationId="{9F6A940E-4541-40DD-991E-96329B4B8A78}"/>
          </ac:spMkLst>
        </pc:spChg>
        <pc:picChg chg="del">
          <ac:chgData name="Youhuan Li" userId="31ef2ba0f36c268c" providerId="LiveId" clId="{8A948338-D687-CB4B-81D7-8F260E70EC7C}" dt="2023-12-24T13:50:59.320" v="1017" actId="478"/>
          <ac:picMkLst>
            <pc:docMk/>
            <pc:sldMk cId="1368978261" sldId="408"/>
            <ac:picMk id="2" creationId="{A01B29B0-FC28-7C14-CDA5-E6B7D311F5CD}"/>
          </ac:picMkLst>
        </pc:picChg>
        <pc:picChg chg="del">
          <ac:chgData name="Youhuan Li" userId="31ef2ba0f36c268c" providerId="LiveId" clId="{8A948338-D687-CB4B-81D7-8F260E70EC7C}" dt="2023-12-24T13:50:59.320" v="1017" actId="478"/>
          <ac:picMkLst>
            <pc:docMk/>
            <pc:sldMk cId="1368978261" sldId="408"/>
            <ac:picMk id="4" creationId="{ED3F181E-2B18-3374-49FE-72AFC43A6A6A}"/>
          </ac:picMkLst>
        </pc:picChg>
        <pc:picChg chg="del">
          <ac:chgData name="Youhuan Li" userId="31ef2ba0f36c268c" providerId="LiveId" clId="{8A948338-D687-CB4B-81D7-8F260E70EC7C}" dt="2023-12-24T13:50:59.320" v="1017" actId="478"/>
          <ac:picMkLst>
            <pc:docMk/>
            <pc:sldMk cId="1368978261" sldId="408"/>
            <ac:picMk id="6" creationId="{829D56AB-DB01-E6E9-3D75-AF40BD5E2931}"/>
          </ac:picMkLst>
        </pc:picChg>
        <pc:picChg chg="add mod modCrop">
          <ac:chgData name="Youhuan Li" userId="31ef2ba0f36c268c" providerId="LiveId" clId="{8A948338-D687-CB4B-81D7-8F260E70EC7C}" dt="2023-12-24T13:51:40.211" v="1024" actId="1076"/>
          <ac:picMkLst>
            <pc:docMk/>
            <pc:sldMk cId="1368978261" sldId="408"/>
            <ac:picMk id="7" creationId="{E688854E-2C0A-D20F-232F-60F8DBFB8C4D}"/>
          </ac:picMkLst>
        </pc:picChg>
        <pc:picChg chg="del">
          <ac:chgData name="Youhuan Li" userId="31ef2ba0f36c268c" providerId="LiveId" clId="{8A948338-D687-CB4B-81D7-8F260E70EC7C}" dt="2023-12-24T13:50:59.320" v="1017" actId="478"/>
          <ac:picMkLst>
            <pc:docMk/>
            <pc:sldMk cId="1368978261" sldId="408"/>
            <ac:picMk id="9" creationId="{AB5BA91E-105D-BE9E-9E37-8984A3AC6526}"/>
          </ac:picMkLst>
        </pc:picChg>
        <pc:picChg chg="del">
          <ac:chgData name="Youhuan Li" userId="31ef2ba0f36c268c" providerId="LiveId" clId="{8A948338-D687-CB4B-81D7-8F260E70EC7C}" dt="2023-12-24T13:50:59.320" v="1017" actId="478"/>
          <ac:picMkLst>
            <pc:docMk/>
            <pc:sldMk cId="1368978261" sldId="408"/>
            <ac:picMk id="13" creationId="{6D65825A-1E2E-76B4-DD28-DB3CC1647AE7}"/>
          </ac:picMkLst>
        </pc:picChg>
        <pc:picChg chg="del">
          <ac:chgData name="Youhuan Li" userId="31ef2ba0f36c268c" providerId="LiveId" clId="{8A948338-D687-CB4B-81D7-8F260E70EC7C}" dt="2023-12-24T13:50:59.320" v="1017" actId="478"/>
          <ac:picMkLst>
            <pc:docMk/>
            <pc:sldMk cId="1368978261" sldId="408"/>
            <ac:picMk id="14" creationId="{9A10DDE7-41FC-F288-5C08-32643EBB10E7}"/>
          </ac:picMkLst>
        </pc:picChg>
        <pc:picChg chg="del">
          <ac:chgData name="Youhuan Li" userId="31ef2ba0f36c268c" providerId="LiveId" clId="{8A948338-D687-CB4B-81D7-8F260E70EC7C}" dt="2023-12-24T13:50:59.320" v="1017" actId="478"/>
          <ac:picMkLst>
            <pc:docMk/>
            <pc:sldMk cId="1368978261" sldId="408"/>
            <ac:picMk id="15" creationId="{343448CE-6FCD-C5C8-4CA8-FC2EAAE957EC}"/>
          </ac:picMkLst>
        </pc:picChg>
        <pc:picChg chg="del">
          <ac:chgData name="Youhuan Li" userId="31ef2ba0f36c268c" providerId="LiveId" clId="{8A948338-D687-CB4B-81D7-8F260E70EC7C}" dt="2023-12-24T13:50:59.320" v="1017" actId="478"/>
          <ac:picMkLst>
            <pc:docMk/>
            <pc:sldMk cId="1368978261" sldId="408"/>
            <ac:picMk id="16" creationId="{BF359BA4-92E9-5997-C9CB-60ABCD3D2527}"/>
          </ac:picMkLst>
        </pc:picChg>
      </pc:sldChg>
      <pc:sldChg chg="del">
        <pc:chgData name="Youhuan Li" userId="31ef2ba0f36c268c" providerId="LiveId" clId="{8A948338-D687-CB4B-81D7-8F260E70EC7C}" dt="2023-12-24T13:25:09.086" v="36" actId="2696"/>
        <pc:sldMkLst>
          <pc:docMk/>
          <pc:sldMk cId="4139295186" sldId="408"/>
        </pc:sldMkLst>
      </pc:sldChg>
      <pc:sldChg chg="del">
        <pc:chgData name="Youhuan Li" userId="31ef2ba0f36c268c" providerId="LiveId" clId="{8A948338-D687-CB4B-81D7-8F260E70EC7C}" dt="2023-12-24T13:25:09.086" v="36" actId="2696"/>
        <pc:sldMkLst>
          <pc:docMk/>
          <pc:sldMk cId="2192897270" sldId="409"/>
        </pc:sldMkLst>
      </pc:sldChg>
      <pc:sldChg chg="modSp add mod">
        <pc:chgData name="Youhuan Li" userId="31ef2ba0f36c268c" providerId="LiveId" clId="{8A948338-D687-CB4B-81D7-8F260E70EC7C}" dt="2023-12-24T14:41:13.061" v="1881"/>
        <pc:sldMkLst>
          <pc:docMk/>
          <pc:sldMk cId="3161008790" sldId="409"/>
        </pc:sldMkLst>
        <pc:spChg chg="mod">
          <ac:chgData name="Youhuan Li" userId="31ef2ba0f36c268c" providerId="LiveId" clId="{8A948338-D687-CB4B-81D7-8F260E70EC7C}" dt="2023-12-24T13:57:07.826" v="1223" actId="1076"/>
          <ac:spMkLst>
            <pc:docMk/>
            <pc:sldMk cId="3161008790" sldId="409"/>
            <ac:spMk id="21" creationId="{DD580F0E-F10A-46DF-BA77-B8726845E34F}"/>
          </ac:spMkLst>
        </pc:spChg>
        <pc:spChg chg="mod">
          <ac:chgData name="Youhuan Li" userId="31ef2ba0f36c268c" providerId="LiveId" clId="{8A948338-D687-CB4B-81D7-8F260E70EC7C}" dt="2023-12-24T14:41:13.061" v="1881"/>
          <ac:spMkLst>
            <pc:docMk/>
            <pc:sldMk cId="3161008790" sldId="409"/>
            <ac:spMk id="27" creationId="{9F6A940E-4541-40DD-991E-96329B4B8A78}"/>
          </ac:spMkLst>
        </pc:spChg>
      </pc:sldChg>
      <pc:sldChg chg="addSp delSp modSp add mod">
        <pc:chgData name="Youhuan Li" userId="31ef2ba0f36c268c" providerId="LiveId" clId="{8A948338-D687-CB4B-81D7-8F260E70EC7C}" dt="2023-12-24T14:41:17.615" v="1883"/>
        <pc:sldMkLst>
          <pc:docMk/>
          <pc:sldMk cId="439558299" sldId="410"/>
        </pc:sldMkLst>
        <pc:spChg chg="add del mod">
          <ac:chgData name="Youhuan Li" userId="31ef2ba0f36c268c" providerId="LiveId" clId="{8A948338-D687-CB4B-81D7-8F260E70EC7C}" dt="2023-12-24T13:53:31.185" v="1097" actId="478"/>
          <ac:spMkLst>
            <pc:docMk/>
            <pc:sldMk cId="439558299" sldId="410"/>
            <ac:spMk id="3" creationId="{649E536B-AE7B-BD26-C679-B67FA1F60E8E}"/>
          </ac:spMkLst>
        </pc:spChg>
        <pc:spChg chg="add mod">
          <ac:chgData name="Youhuan Li" userId="31ef2ba0f36c268c" providerId="LiveId" clId="{8A948338-D687-CB4B-81D7-8F260E70EC7C}" dt="2023-12-24T13:54:11.753" v="1107" actId="1076"/>
          <ac:spMkLst>
            <pc:docMk/>
            <pc:sldMk cId="439558299" sldId="410"/>
            <ac:spMk id="4" creationId="{C09AE5C8-1496-04BB-681A-EE8CF39D106A}"/>
          </ac:spMkLst>
        </pc:spChg>
        <pc:spChg chg="del">
          <ac:chgData name="Youhuan Li" userId="31ef2ba0f36c268c" providerId="LiveId" clId="{8A948338-D687-CB4B-81D7-8F260E70EC7C}" dt="2023-12-24T13:53:27.768" v="1096" actId="478"/>
          <ac:spMkLst>
            <pc:docMk/>
            <pc:sldMk cId="439558299" sldId="410"/>
            <ac:spMk id="8" creationId="{D1C09B11-3FC7-C2A5-60DA-C6BA6E242807}"/>
          </ac:spMkLst>
        </pc:spChg>
        <pc:spChg chg="mod">
          <ac:chgData name="Youhuan Li" userId="31ef2ba0f36c268c" providerId="LiveId" clId="{8A948338-D687-CB4B-81D7-8F260E70EC7C}" dt="2023-12-24T13:57:46.631" v="1229" actId="1076"/>
          <ac:spMkLst>
            <pc:docMk/>
            <pc:sldMk cId="439558299" sldId="410"/>
            <ac:spMk id="21" creationId="{DD580F0E-F10A-46DF-BA77-B8726845E34F}"/>
          </ac:spMkLst>
        </pc:spChg>
        <pc:spChg chg="mod">
          <ac:chgData name="Youhuan Li" userId="31ef2ba0f36c268c" providerId="LiveId" clId="{8A948338-D687-CB4B-81D7-8F260E70EC7C}" dt="2023-12-24T14:41:17.615" v="1883"/>
          <ac:spMkLst>
            <pc:docMk/>
            <pc:sldMk cId="439558299" sldId="410"/>
            <ac:spMk id="27" creationId="{9F6A940E-4541-40DD-991E-96329B4B8A78}"/>
          </ac:spMkLst>
        </pc:spChg>
        <pc:picChg chg="del">
          <ac:chgData name="Youhuan Li" userId="31ef2ba0f36c268c" providerId="LiveId" clId="{8A948338-D687-CB4B-81D7-8F260E70EC7C}" dt="2023-12-24T13:53:31.934" v="1098" actId="478"/>
          <ac:picMkLst>
            <pc:docMk/>
            <pc:sldMk cId="439558299" sldId="410"/>
            <ac:picMk id="7" creationId="{E688854E-2C0A-D20F-232F-60F8DBFB8C4D}"/>
          </ac:picMkLst>
        </pc:picChg>
      </pc:sldChg>
      <pc:sldChg chg="del">
        <pc:chgData name="Youhuan Li" userId="31ef2ba0f36c268c" providerId="LiveId" clId="{8A948338-D687-CB4B-81D7-8F260E70EC7C}" dt="2023-12-24T13:25:09.086" v="36" actId="2696"/>
        <pc:sldMkLst>
          <pc:docMk/>
          <pc:sldMk cId="3786848379" sldId="410"/>
        </pc:sldMkLst>
      </pc:sldChg>
      <pc:sldChg chg="addSp delSp modSp add mod">
        <pc:chgData name="Youhuan Li" userId="31ef2ba0f36c268c" providerId="LiveId" clId="{8A948338-D687-CB4B-81D7-8F260E70EC7C}" dt="2023-12-24T14:41:20.053" v="1884"/>
        <pc:sldMkLst>
          <pc:docMk/>
          <pc:sldMk cId="168061163" sldId="411"/>
        </pc:sldMkLst>
        <pc:spChg chg="add del mod">
          <ac:chgData name="Youhuan Li" userId="31ef2ba0f36c268c" providerId="LiveId" clId="{8A948338-D687-CB4B-81D7-8F260E70EC7C}" dt="2023-12-24T13:56:09.697" v="1210" actId="478"/>
          <ac:spMkLst>
            <pc:docMk/>
            <pc:sldMk cId="168061163" sldId="411"/>
            <ac:spMk id="3" creationId="{81334E02-458A-300F-F08B-2C81CC32010E}"/>
          </ac:spMkLst>
        </pc:spChg>
        <pc:spChg chg="del">
          <ac:chgData name="Youhuan Li" userId="31ef2ba0f36c268c" providerId="LiveId" clId="{8A948338-D687-CB4B-81D7-8F260E70EC7C}" dt="2023-12-24T13:55:45.890" v="1209" actId="478"/>
          <ac:spMkLst>
            <pc:docMk/>
            <pc:sldMk cId="168061163" sldId="411"/>
            <ac:spMk id="4" creationId="{C09AE5C8-1496-04BB-681A-EE8CF39D106A}"/>
          </ac:spMkLst>
        </pc:spChg>
        <pc:spChg chg="add mod">
          <ac:chgData name="Youhuan Li" userId="31ef2ba0f36c268c" providerId="LiveId" clId="{8A948338-D687-CB4B-81D7-8F260E70EC7C}" dt="2023-12-24T13:56:42.204" v="1215" actId="1076"/>
          <ac:spMkLst>
            <pc:docMk/>
            <pc:sldMk cId="168061163" sldId="411"/>
            <ac:spMk id="8" creationId="{625B01DD-D559-3F19-DAE1-E14C6B01D219}"/>
          </ac:spMkLst>
        </pc:spChg>
        <pc:spChg chg="add mod">
          <ac:chgData name="Youhuan Li" userId="31ef2ba0f36c268c" providerId="LiveId" clId="{8A948338-D687-CB4B-81D7-8F260E70EC7C}" dt="2023-12-24T13:56:42.204" v="1215" actId="1076"/>
          <ac:spMkLst>
            <pc:docMk/>
            <pc:sldMk cId="168061163" sldId="411"/>
            <ac:spMk id="9" creationId="{F24A0CC9-071D-3B80-955D-9E676AEE6672}"/>
          </ac:spMkLst>
        </pc:spChg>
        <pc:spChg chg="add mod">
          <ac:chgData name="Youhuan Li" userId="31ef2ba0f36c268c" providerId="LiveId" clId="{8A948338-D687-CB4B-81D7-8F260E70EC7C}" dt="2023-12-24T13:56:42.204" v="1215" actId="1076"/>
          <ac:spMkLst>
            <pc:docMk/>
            <pc:sldMk cId="168061163" sldId="411"/>
            <ac:spMk id="10" creationId="{88DABC27-B18C-51B2-C455-18B38741808E}"/>
          </ac:spMkLst>
        </pc:spChg>
        <pc:spChg chg="add mod">
          <ac:chgData name="Youhuan Li" userId="31ef2ba0f36c268c" providerId="LiveId" clId="{8A948338-D687-CB4B-81D7-8F260E70EC7C}" dt="2023-12-24T13:56:42.204" v="1215" actId="1076"/>
          <ac:spMkLst>
            <pc:docMk/>
            <pc:sldMk cId="168061163" sldId="411"/>
            <ac:spMk id="11" creationId="{48D0BBD9-0A82-FEB5-0429-73A27F58D0C0}"/>
          </ac:spMkLst>
        </pc:spChg>
        <pc:spChg chg="add mod">
          <ac:chgData name="Youhuan Li" userId="31ef2ba0f36c268c" providerId="LiveId" clId="{8A948338-D687-CB4B-81D7-8F260E70EC7C}" dt="2023-12-24T13:56:42.204" v="1215" actId="1076"/>
          <ac:spMkLst>
            <pc:docMk/>
            <pc:sldMk cId="168061163" sldId="411"/>
            <ac:spMk id="12" creationId="{D14461B3-1F84-E2FC-67BF-51642C441DFB}"/>
          </ac:spMkLst>
        </pc:spChg>
        <pc:spChg chg="add mod">
          <ac:chgData name="Youhuan Li" userId="31ef2ba0f36c268c" providerId="LiveId" clId="{8A948338-D687-CB4B-81D7-8F260E70EC7C}" dt="2023-12-24T13:56:42.204" v="1215" actId="1076"/>
          <ac:spMkLst>
            <pc:docMk/>
            <pc:sldMk cId="168061163" sldId="411"/>
            <ac:spMk id="13" creationId="{28A319A2-E731-56A2-A509-714466750335}"/>
          </ac:spMkLst>
        </pc:spChg>
        <pc:spChg chg="mod">
          <ac:chgData name="Youhuan Li" userId="31ef2ba0f36c268c" providerId="LiveId" clId="{8A948338-D687-CB4B-81D7-8F260E70EC7C}" dt="2023-12-24T13:57:56.756" v="1233" actId="1076"/>
          <ac:spMkLst>
            <pc:docMk/>
            <pc:sldMk cId="168061163" sldId="411"/>
            <ac:spMk id="21" creationId="{DD580F0E-F10A-46DF-BA77-B8726845E34F}"/>
          </ac:spMkLst>
        </pc:spChg>
        <pc:spChg chg="mod">
          <ac:chgData name="Youhuan Li" userId="31ef2ba0f36c268c" providerId="LiveId" clId="{8A948338-D687-CB4B-81D7-8F260E70EC7C}" dt="2023-12-24T14:41:20.053" v="1884"/>
          <ac:spMkLst>
            <pc:docMk/>
            <pc:sldMk cId="168061163" sldId="411"/>
            <ac:spMk id="27" creationId="{9F6A940E-4541-40DD-991E-96329B4B8A78}"/>
          </ac:spMkLst>
        </pc:spChg>
        <pc:picChg chg="add mod">
          <ac:chgData name="Youhuan Li" userId="31ef2ba0f36c268c" providerId="LiveId" clId="{8A948338-D687-CB4B-81D7-8F260E70EC7C}" dt="2023-12-24T13:56:42.204" v="1215" actId="1076"/>
          <ac:picMkLst>
            <pc:docMk/>
            <pc:sldMk cId="168061163" sldId="411"/>
            <ac:picMk id="5" creationId="{37E85AE2-99DC-B031-9701-876261B5FD8B}"/>
          </ac:picMkLst>
        </pc:picChg>
        <pc:picChg chg="add mod">
          <ac:chgData name="Youhuan Li" userId="31ef2ba0f36c268c" providerId="LiveId" clId="{8A948338-D687-CB4B-81D7-8F260E70EC7C}" dt="2023-12-24T13:56:42.204" v="1215" actId="1076"/>
          <ac:picMkLst>
            <pc:docMk/>
            <pc:sldMk cId="168061163" sldId="411"/>
            <ac:picMk id="6" creationId="{96A08EE9-D78E-7313-D4CE-D33050964809}"/>
          </ac:picMkLst>
        </pc:picChg>
        <pc:picChg chg="add mod">
          <ac:chgData name="Youhuan Li" userId="31ef2ba0f36c268c" providerId="LiveId" clId="{8A948338-D687-CB4B-81D7-8F260E70EC7C}" dt="2023-12-24T13:56:42.204" v="1215" actId="1076"/>
          <ac:picMkLst>
            <pc:docMk/>
            <pc:sldMk cId="168061163" sldId="411"/>
            <ac:picMk id="7" creationId="{9E9A92B9-A821-D5BE-2E89-8D0B2529BDC2}"/>
          </ac:picMkLst>
        </pc:picChg>
      </pc:sldChg>
      <pc:sldChg chg="del">
        <pc:chgData name="Youhuan Li" userId="31ef2ba0f36c268c" providerId="LiveId" clId="{8A948338-D687-CB4B-81D7-8F260E70EC7C}" dt="2023-12-24T13:25:09.086" v="36" actId="2696"/>
        <pc:sldMkLst>
          <pc:docMk/>
          <pc:sldMk cId="1788240380" sldId="411"/>
        </pc:sldMkLst>
      </pc:sldChg>
      <pc:sldChg chg="del">
        <pc:chgData name="Youhuan Li" userId="31ef2ba0f36c268c" providerId="LiveId" clId="{8A948338-D687-CB4B-81D7-8F260E70EC7C}" dt="2023-12-24T13:25:09.086" v="36" actId="2696"/>
        <pc:sldMkLst>
          <pc:docMk/>
          <pc:sldMk cId="44986476" sldId="412"/>
        </pc:sldMkLst>
      </pc:sldChg>
      <pc:sldChg chg="addSp delSp modSp add mod modAnim">
        <pc:chgData name="Youhuan Li" userId="31ef2ba0f36c268c" providerId="LiveId" clId="{8A948338-D687-CB4B-81D7-8F260E70EC7C}" dt="2023-12-24T14:41:36.764" v="1885"/>
        <pc:sldMkLst>
          <pc:docMk/>
          <pc:sldMk cId="276680458" sldId="412"/>
        </pc:sldMkLst>
        <pc:spChg chg="add mod">
          <ac:chgData name="Youhuan Li" userId="31ef2ba0f36c268c" providerId="LiveId" clId="{8A948338-D687-CB4B-81D7-8F260E70EC7C}" dt="2023-12-24T13:59:36.669" v="1254" actId="6549"/>
          <ac:spMkLst>
            <pc:docMk/>
            <pc:sldMk cId="276680458" sldId="412"/>
            <ac:spMk id="2" creationId="{4E43B3B6-0531-3FD6-D73B-876D9B2DDDB7}"/>
          </ac:spMkLst>
        </pc:spChg>
        <pc:spChg chg="mod">
          <ac:chgData name="Youhuan Li" userId="31ef2ba0f36c268c" providerId="LiveId" clId="{8A948338-D687-CB4B-81D7-8F260E70EC7C}" dt="2023-12-24T13:59:24.572" v="1252"/>
          <ac:spMkLst>
            <pc:docMk/>
            <pc:sldMk cId="276680458" sldId="412"/>
            <ac:spMk id="4" creationId="{34502496-49AC-1FD0-ABCB-2B08984DDC90}"/>
          </ac:spMkLst>
        </pc:spChg>
        <pc:spChg chg="del">
          <ac:chgData name="Youhuan Li" userId="31ef2ba0f36c268c" providerId="LiveId" clId="{8A948338-D687-CB4B-81D7-8F260E70EC7C}" dt="2023-12-24T13:59:15.763" v="1251" actId="478"/>
          <ac:spMkLst>
            <pc:docMk/>
            <pc:sldMk cId="276680458" sldId="412"/>
            <ac:spMk id="8" creationId="{625B01DD-D559-3F19-DAE1-E14C6B01D219}"/>
          </ac:spMkLst>
        </pc:spChg>
        <pc:spChg chg="del">
          <ac:chgData name="Youhuan Li" userId="31ef2ba0f36c268c" providerId="LiveId" clId="{8A948338-D687-CB4B-81D7-8F260E70EC7C}" dt="2023-12-24T13:59:15.763" v="1251" actId="478"/>
          <ac:spMkLst>
            <pc:docMk/>
            <pc:sldMk cId="276680458" sldId="412"/>
            <ac:spMk id="9" creationId="{F24A0CC9-071D-3B80-955D-9E676AEE6672}"/>
          </ac:spMkLst>
        </pc:spChg>
        <pc:spChg chg="del">
          <ac:chgData name="Youhuan Li" userId="31ef2ba0f36c268c" providerId="LiveId" clId="{8A948338-D687-CB4B-81D7-8F260E70EC7C}" dt="2023-12-24T13:59:15.763" v="1251" actId="478"/>
          <ac:spMkLst>
            <pc:docMk/>
            <pc:sldMk cId="276680458" sldId="412"/>
            <ac:spMk id="10" creationId="{88DABC27-B18C-51B2-C455-18B38741808E}"/>
          </ac:spMkLst>
        </pc:spChg>
        <pc:spChg chg="del">
          <ac:chgData name="Youhuan Li" userId="31ef2ba0f36c268c" providerId="LiveId" clId="{8A948338-D687-CB4B-81D7-8F260E70EC7C}" dt="2023-12-24T13:59:15.763" v="1251" actId="478"/>
          <ac:spMkLst>
            <pc:docMk/>
            <pc:sldMk cId="276680458" sldId="412"/>
            <ac:spMk id="11" creationId="{48D0BBD9-0A82-FEB5-0429-73A27F58D0C0}"/>
          </ac:spMkLst>
        </pc:spChg>
        <pc:spChg chg="del">
          <ac:chgData name="Youhuan Li" userId="31ef2ba0f36c268c" providerId="LiveId" clId="{8A948338-D687-CB4B-81D7-8F260E70EC7C}" dt="2023-12-24T13:59:15.763" v="1251" actId="478"/>
          <ac:spMkLst>
            <pc:docMk/>
            <pc:sldMk cId="276680458" sldId="412"/>
            <ac:spMk id="12" creationId="{D14461B3-1F84-E2FC-67BF-51642C441DFB}"/>
          </ac:spMkLst>
        </pc:spChg>
        <pc:spChg chg="del">
          <ac:chgData name="Youhuan Li" userId="31ef2ba0f36c268c" providerId="LiveId" clId="{8A948338-D687-CB4B-81D7-8F260E70EC7C}" dt="2023-12-24T13:59:15.763" v="1251" actId="478"/>
          <ac:spMkLst>
            <pc:docMk/>
            <pc:sldMk cId="276680458" sldId="412"/>
            <ac:spMk id="13" creationId="{28A319A2-E731-56A2-A509-714466750335}"/>
          </ac:spMkLst>
        </pc:spChg>
        <pc:spChg chg="mod">
          <ac:chgData name="Youhuan Li" userId="31ef2ba0f36c268c" providerId="LiveId" clId="{8A948338-D687-CB4B-81D7-8F260E70EC7C}" dt="2023-12-24T13:59:24.572" v="1252"/>
          <ac:spMkLst>
            <pc:docMk/>
            <pc:sldMk cId="276680458" sldId="412"/>
            <ac:spMk id="14" creationId="{DEBD0AA7-DA7A-6FA0-0D01-6AD95814BA1C}"/>
          </ac:spMkLst>
        </pc:spChg>
        <pc:spChg chg="mod">
          <ac:chgData name="Youhuan Li" userId="31ef2ba0f36c268c" providerId="LiveId" clId="{8A948338-D687-CB4B-81D7-8F260E70EC7C}" dt="2023-12-24T13:59:24.572" v="1252"/>
          <ac:spMkLst>
            <pc:docMk/>
            <pc:sldMk cId="276680458" sldId="412"/>
            <ac:spMk id="15" creationId="{304CB8B9-3EDF-102C-AFC0-749AAD3CF0F7}"/>
          </ac:spMkLst>
        </pc:spChg>
        <pc:spChg chg="mod">
          <ac:chgData name="Youhuan Li" userId="31ef2ba0f36c268c" providerId="LiveId" clId="{8A948338-D687-CB4B-81D7-8F260E70EC7C}" dt="2023-12-24T13:59:24.572" v="1252"/>
          <ac:spMkLst>
            <pc:docMk/>
            <pc:sldMk cId="276680458" sldId="412"/>
            <ac:spMk id="16" creationId="{B53AD27C-6CE3-5A61-28DF-B90D424F05E2}"/>
          </ac:spMkLst>
        </pc:spChg>
        <pc:spChg chg="mod">
          <ac:chgData name="Youhuan Li" userId="31ef2ba0f36c268c" providerId="LiveId" clId="{8A948338-D687-CB4B-81D7-8F260E70EC7C}" dt="2023-12-24T13:59:24.572" v="1252"/>
          <ac:spMkLst>
            <pc:docMk/>
            <pc:sldMk cId="276680458" sldId="412"/>
            <ac:spMk id="17" creationId="{B72450BA-A7D8-5C27-B8BF-378E5EB23CB5}"/>
          </ac:spMkLst>
        </pc:spChg>
        <pc:spChg chg="mod">
          <ac:chgData name="Youhuan Li" userId="31ef2ba0f36c268c" providerId="LiveId" clId="{8A948338-D687-CB4B-81D7-8F260E70EC7C}" dt="2023-12-24T13:59:24.572" v="1252"/>
          <ac:spMkLst>
            <pc:docMk/>
            <pc:sldMk cId="276680458" sldId="412"/>
            <ac:spMk id="18" creationId="{839FB350-5E61-85D1-1FD4-707A650A208A}"/>
          </ac:spMkLst>
        </pc:spChg>
        <pc:spChg chg="mod">
          <ac:chgData name="Youhuan Li" userId="31ef2ba0f36c268c" providerId="LiveId" clId="{8A948338-D687-CB4B-81D7-8F260E70EC7C}" dt="2023-12-24T13:59:24.572" v="1252"/>
          <ac:spMkLst>
            <pc:docMk/>
            <pc:sldMk cId="276680458" sldId="412"/>
            <ac:spMk id="19" creationId="{7DCE183E-2C9A-D957-116B-D9D2AEEB71F6}"/>
          </ac:spMkLst>
        </pc:spChg>
        <pc:spChg chg="mod">
          <ac:chgData name="Youhuan Li" userId="31ef2ba0f36c268c" providerId="LiveId" clId="{8A948338-D687-CB4B-81D7-8F260E70EC7C}" dt="2023-12-24T13:59:24.572" v="1252"/>
          <ac:spMkLst>
            <pc:docMk/>
            <pc:sldMk cId="276680458" sldId="412"/>
            <ac:spMk id="20" creationId="{F2800BC5-B666-2959-1AFF-B5E2597B2AAC}"/>
          </ac:spMkLst>
        </pc:spChg>
        <pc:spChg chg="mod">
          <ac:chgData name="Youhuan Li" userId="31ef2ba0f36c268c" providerId="LiveId" clId="{8A948338-D687-CB4B-81D7-8F260E70EC7C}" dt="2023-12-24T13:59:28.060" v="1253" actId="1076"/>
          <ac:spMkLst>
            <pc:docMk/>
            <pc:sldMk cId="276680458" sldId="412"/>
            <ac:spMk id="21" creationId="{DD580F0E-F10A-46DF-BA77-B8726845E34F}"/>
          </ac:spMkLst>
        </pc:spChg>
        <pc:spChg chg="mod">
          <ac:chgData name="Youhuan Li" userId="31ef2ba0f36c268c" providerId="LiveId" clId="{8A948338-D687-CB4B-81D7-8F260E70EC7C}" dt="2023-12-24T13:59:24.572" v="1252"/>
          <ac:spMkLst>
            <pc:docMk/>
            <pc:sldMk cId="276680458" sldId="412"/>
            <ac:spMk id="22" creationId="{040EF79D-B6F5-4362-3F2B-1B9C928E9361}"/>
          </ac:spMkLst>
        </pc:spChg>
        <pc:spChg chg="mod">
          <ac:chgData name="Youhuan Li" userId="31ef2ba0f36c268c" providerId="LiveId" clId="{8A948338-D687-CB4B-81D7-8F260E70EC7C}" dt="2023-12-24T13:59:24.572" v="1252"/>
          <ac:spMkLst>
            <pc:docMk/>
            <pc:sldMk cId="276680458" sldId="412"/>
            <ac:spMk id="26" creationId="{398878CA-0285-A9F6-FB8C-A09FF8130F36}"/>
          </ac:spMkLst>
        </pc:spChg>
        <pc:spChg chg="mod">
          <ac:chgData name="Youhuan Li" userId="31ef2ba0f36c268c" providerId="LiveId" clId="{8A948338-D687-CB4B-81D7-8F260E70EC7C}" dt="2023-12-24T14:41:36.764" v="1885"/>
          <ac:spMkLst>
            <pc:docMk/>
            <pc:sldMk cId="276680458" sldId="412"/>
            <ac:spMk id="27" creationId="{9F6A940E-4541-40DD-991E-96329B4B8A78}"/>
          </ac:spMkLst>
        </pc:spChg>
        <pc:spChg chg="mod">
          <ac:chgData name="Youhuan Li" userId="31ef2ba0f36c268c" providerId="LiveId" clId="{8A948338-D687-CB4B-81D7-8F260E70EC7C}" dt="2023-12-24T13:59:24.572" v="1252"/>
          <ac:spMkLst>
            <pc:docMk/>
            <pc:sldMk cId="276680458" sldId="412"/>
            <ac:spMk id="28" creationId="{C6D2A0EF-0ECA-2090-F5C1-FD68184E759F}"/>
          </ac:spMkLst>
        </pc:spChg>
        <pc:spChg chg="mod">
          <ac:chgData name="Youhuan Li" userId="31ef2ba0f36c268c" providerId="LiveId" clId="{8A948338-D687-CB4B-81D7-8F260E70EC7C}" dt="2023-12-24T13:59:24.572" v="1252"/>
          <ac:spMkLst>
            <pc:docMk/>
            <pc:sldMk cId="276680458" sldId="412"/>
            <ac:spMk id="29" creationId="{39B18732-0742-E516-2B6A-8C583BD9FA5A}"/>
          </ac:spMkLst>
        </pc:spChg>
        <pc:spChg chg="mod">
          <ac:chgData name="Youhuan Li" userId="31ef2ba0f36c268c" providerId="LiveId" clId="{8A948338-D687-CB4B-81D7-8F260E70EC7C}" dt="2023-12-24T13:59:24.572" v="1252"/>
          <ac:spMkLst>
            <pc:docMk/>
            <pc:sldMk cId="276680458" sldId="412"/>
            <ac:spMk id="30" creationId="{99D113F5-62D7-A75A-9A85-CF439FC7C0B8}"/>
          </ac:spMkLst>
        </pc:spChg>
        <pc:spChg chg="mod">
          <ac:chgData name="Youhuan Li" userId="31ef2ba0f36c268c" providerId="LiveId" clId="{8A948338-D687-CB4B-81D7-8F260E70EC7C}" dt="2023-12-24T13:59:24.572" v="1252"/>
          <ac:spMkLst>
            <pc:docMk/>
            <pc:sldMk cId="276680458" sldId="412"/>
            <ac:spMk id="31" creationId="{664711E0-3A45-B34A-C9AB-A6B4F02568F3}"/>
          </ac:spMkLst>
        </pc:spChg>
        <pc:spChg chg="mod">
          <ac:chgData name="Youhuan Li" userId="31ef2ba0f36c268c" providerId="LiveId" clId="{8A948338-D687-CB4B-81D7-8F260E70EC7C}" dt="2023-12-24T13:59:24.572" v="1252"/>
          <ac:spMkLst>
            <pc:docMk/>
            <pc:sldMk cId="276680458" sldId="412"/>
            <ac:spMk id="32" creationId="{8831F8DC-7EBD-4D21-0097-2C70E8FAB19D}"/>
          </ac:spMkLst>
        </pc:spChg>
        <pc:spChg chg="mod">
          <ac:chgData name="Youhuan Li" userId="31ef2ba0f36c268c" providerId="LiveId" clId="{8A948338-D687-CB4B-81D7-8F260E70EC7C}" dt="2023-12-24T13:59:24.572" v="1252"/>
          <ac:spMkLst>
            <pc:docMk/>
            <pc:sldMk cId="276680458" sldId="412"/>
            <ac:spMk id="33" creationId="{C4A92D74-C580-A640-DE1F-844E5FFB1384}"/>
          </ac:spMkLst>
        </pc:spChg>
        <pc:spChg chg="mod">
          <ac:chgData name="Youhuan Li" userId="31ef2ba0f36c268c" providerId="LiveId" clId="{8A948338-D687-CB4B-81D7-8F260E70EC7C}" dt="2023-12-24T13:59:24.572" v="1252"/>
          <ac:spMkLst>
            <pc:docMk/>
            <pc:sldMk cId="276680458" sldId="412"/>
            <ac:spMk id="34" creationId="{4BAAEA15-13E7-08DA-60F9-414392761EFD}"/>
          </ac:spMkLst>
        </pc:spChg>
        <pc:spChg chg="mod">
          <ac:chgData name="Youhuan Li" userId="31ef2ba0f36c268c" providerId="LiveId" clId="{8A948338-D687-CB4B-81D7-8F260E70EC7C}" dt="2023-12-24T13:59:24.572" v="1252"/>
          <ac:spMkLst>
            <pc:docMk/>
            <pc:sldMk cId="276680458" sldId="412"/>
            <ac:spMk id="35" creationId="{869BBE5D-DF21-FEEE-762D-4FE7EC778D73}"/>
          </ac:spMkLst>
        </pc:spChg>
        <pc:spChg chg="mod">
          <ac:chgData name="Youhuan Li" userId="31ef2ba0f36c268c" providerId="LiveId" clId="{8A948338-D687-CB4B-81D7-8F260E70EC7C}" dt="2023-12-24T13:59:24.572" v="1252"/>
          <ac:spMkLst>
            <pc:docMk/>
            <pc:sldMk cId="276680458" sldId="412"/>
            <ac:spMk id="36" creationId="{382A4B0D-A005-904F-7E01-343090FE3AD9}"/>
          </ac:spMkLst>
        </pc:spChg>
        <pc:spChg chg="mod">
          <ac:chgData name="Youhuan Li" userId="31ef2ba0f36c268c" providerId="LiveId" clId="{8A948338-D687-CB4B-81D7-8F260E70EC7C}" dt="2023-12-24T13:59:24.572" v="1252"/>
          <ac:spMkLst>
            <pc:docMk/>
            <pc:sldMk cId="276680458" sldId="412"/>
            <ac:spMk id="37" creationId="{BCA416AA-392F-FB1C-90FB-FB6BF4F71FB6}"/>
          </ac:spMkLst>
        </pc:spChg>
        <pc:spChg chg="mod">
          <ac:chgData name="Youhuan Li" userId="31ef2ba0f36c268c" providerId="LiveId" clId="{8A948338-D687-CB4B-81D7-8F260E70EC7C}" dt="2023-12-24T13:59:24.572" v="1252"/>
          <ac:spMkLst>
            <pc:docMk/>
            <pc:sldMk cId="276680458" sldId="412"/>
            <ac:spMk id="39" creationId="{A0890B40-936E-A22F-F6D8-DEF60EEE08D6}"/>
          </ac:spMkLst>
        </pc:spChg>
        <pc:spChg chg="mod">
          <ac:chgData name="Youhuan Li" userId="31ef2ba0f36c268c" providerId="LiveId" clId="{8A948338-D687-CB4B-81D7-8F260E70EC7C}" dt="2023-12-24T13:59:24.572" v="1252"/>
          <ac:spMkLst>
            <pc:docMk/>
            <pc:sldMk cId="276680458" sldId="412"/>
            <ac:spMk id="40" creationId="{8D69E2E1-BD6B-AE30-229B-8E0F183DB144}"/>
          </ac:spMkLst>
        </pc:spChg>
        <pc:spChg chg="mod">
          <ac:chgData name="Youhuan Li" userId="31ef2ba0f36c268c" providerId="LiveId" clId="{8A948338-D687-CB4B-81D7-8F260E70EC7C}" dt="2023-12-24T13:59:24.572" v="1252"/>
          <ac:spMkLst>
            <pc:docMk/>
            <pc:sldMk cId="276680458" sldId="412"/>
            <ac:spMk id="41" creationId="{267C6564-3488-045B-79E5-5AC59A39E741}"/>
          </ac:spMkLst>
        </pc:spChg>
        <pc:spChg chg="mod">
          <ac:chgData name="Youhuan Li" userId="31ef2ba0f36c268c" providerId="LiveId" clId="{8A948338-D687-CB4B-81D7-8F260E70EC7C}" dt="2023-12-24T13:59:24.572" v="1252"/>
          <ac:spMkLst>
            <pc:docMk/>
            <pc:sldMk cId="276680458" sldId="412"/>
            <ac:spMk id="42" creationId="{5D2E70CC-0618-6286-E791-D2802DE2976E}"/>
          </ac:spMkLst>
        </pc:spChg>
        <pc:spChg chg="mod">
          <ac:chgData name="Youhuan Li" userId="31ef2ba0f36c268c" providerId="LiveId" clId="{8A948338-D687-CB4B-81D7-8F260E70EC7C}" dt="2023-12-24T13:59:24.572" v="1252"/>
          <ac:spMkLst>
            <pc:docMk/>
            <pc:sldMk cId="276680458" sldId="412"/>
            <ac:spMk id="43" creationId="{4D80688E-8649-341C-28A5-BB85AF231DF4}"/>
          </ac:spMkLst>
        </pc:spChg>
        <pc:spChg chg="mod">
          <ac:chgData name="Youhuan Li" userId="31ef2ba0f36c268c" providerId="LiveId" clId="{8A948338-D687-CB4B-81D7-8F260E70EC7C}" dt="2023-12-24T13:59:24.572" v="1252"/>
          <ac:spMkLst>
            <pc:docMk/>
            <pc:sldMk cId="276680458" sldId="412"/>
            <ac:spMk id="44" creationId="{D9FB1B33-AF99-216A-8322-1B8C93EB6611}"/>
          </ac:spMkLst>
        </pc:spChg>
        <pc:spChg chg="mod">
          <ac:chgData name="Youhuan Li" userId="31ef2ba0f36c268c" providerId="LiveId" clId="{8A948338-D687-CB4B-81D7-8F260E70EC7C}" dt="2023-12-24T13:59:24.572" v="1252"/>
          <ac:spMkLst>
            <pc:docMk/>
            <pc:sldMk cId="276680458" sldId="412"/>
            <ac:spMk id="45" creationId="{21A5FF8C-2BDD-BC5B-C107-AF6B2EABDDF5}"/>
          </ac:spMkLst>
        </pc:spChg>
        <pc:spChg chg="mod">
          <ac:chgData name="Youhuan Li" userId="31ef2ba0f36c268c" providerId="LiveId" clId="{8A948338-D687-CB4B-81D7-8F260E70EC7C}" dt="2023-12-24T13:59:24.572" v="1252"/>
          <ac:spMkLst>
            <pc:docMk/>
            <pc:sldMk cId="276680458" sldId="412"/>
            <ac:spMk id="50" creationId="{A81ABEB0-24AF-B5C1-87F2-799953C1ABB0}"/>
          </ac:spMkLst>
        </pc:spChg>
        <pc:spChg chg="mod">
          <ac:chgData name="Youhuan Li" userId="31ef2ba0f36c268c" providerId="LiveId" clId="{8A948338-D687-CB4B-81D7-8F260E70EC7C}" dt="2023-12-24T13:59:24.572" v="1252"/>
          <ac:spMkLst>
            <pc:docMk/>
            <pc:sldMk cId="276680458" sldId="412"/>
            <ac:spMk id="58" creationId="{33A8EA5D-D298-6470-0C6F-463DF1E708E3}"/>
          </ac:spMkLst>
        </pc:spChg>
        <pc:spChg chg="mod">
          <ac:chgData name="Youhuan Li" userId="31ef2ba0f36c268c" providerId="LiveId" clId="{8A948338-D687-CB4B-81D7-8F260E70EC7C}" dt="2023-12-24T13:59:24.572" v="1252"/>
          <ac:spMkLst>
            <pc:docMk/>
            <pc:sldMk cId="276680458" sldId="412"/>
            <ac:spMk id="60" creationId="{01D2486C-E35D-F128-4D39-E005B57162EB}"/>
          </ac:spMkLst>
        </pc:spChg>
        <pc:spChg chg="mod">
          <ac:chgData name="Youhuan Li" userId="31ef2ba0f36c268c" providerId="LiveId" clId="{8A948338-D687-CB4B-81D7-8F260E70EC7C}" dt="2023-12-24T13:59:24.572" v="1252"/>
          <ac:spMkLst>
            <pc:docMk/>
            <pc:sldMk cId="276680458" sldId="412"/>
            <ac:spMk id="61" creationId="{099413AD-2104-D030-1F1B-864EE4FB21DE}"/>
          </ac:spMkLst>
        </pc:spChg>
        <pc:spChg chg="mod">
          <ac:chgData name="Youhuan Li" userId="31ef2ba0f36c268c" providerId="LiveId" clId="{8A948338-D687-CB4B-81D7-8F260E70EC7C}" dt="2023-12-24T13:59:24.572" v="1252"/>
          <ac:spMkLst>
            <pc:docMk/>
            <pc:sldMk cId="276680458" sldId="412"/>
            <ac:spMk id="62" creationId="{D2758C16-07E3-3195-DC36-B36D537148C4}"/>
          </ac:spMkLst>
        </pc:spChg>
        <pc:spChg chg="mod">
          <ac:chgData name="Youhuan Li" userId="31ef2ba0f36c268c" providerId="LiveId" clId="{8A948338-D687-CB4B-81D7-8F260E70EC7C}" dt="2023-12-24T13:59:24.572" v="1252"/>
          <ac:spMkLst>
            <pc:docMk/>
            <pc:sldMk cId="276680458" sldId="412"/>
            <ac:spMk id="63" creationId="{CCAB46EE-CB3D-333E-642A-8E7ED0A05F0C}"/>
          </ac:spMkLst>
        </pc:spChg>
        <pc:spChg chg="mod">
          <ac:chgData name="Youhuan Li" userId="31ef2ba0f36c268c" providerId="LiveId" clId="{8A948338-D687-CB4B-81D7-8F260E70EC7C}" dt="2023-12-24T13:59:24.572" v="1252"/>
          <ac:spMkLst>
            <pc:docMk/>
            <pc:sldMk cId="276680458" sldId="412"/>
            <ac:spMk id="64" creationId="{F9695462-44BC-79DF-C9D0-63DCA6CD8945}"/>
          </ac:spMkLst>
        </pc:spChg>
        <pc:spChg chg="mod">
          <ac:chgData name="Youhuan Li" userId="31ef2ba0f36c268c" providerId="LiveId" clId="{8A948338-D687-CB4B-81D7-8F260E70EC7C}" dt="2023-12-24T13:59:24.572" v="1252"/>
          <ac:spMkLst>
            <pc:docMk/>
            <pc:sldMk cId="276680458" sldId="412"/>
            <ac:spMk id="65" creationId="{F20B72AE-29C5-2A83-E1B2-EB1D8B037CA5}"/>
          </ac:spMkLst>
        </pc:spChg>
        <pc:spChg chg="mod">
          <ac:chgData name="Youhuan Li" userId="31ef2ba0f36c268c" providerId="LiveId" clId="{8A948338-D687-CB4B-81D7-8F260E70EC7C}" dt="2023-12-24T13:59:24.572" v="1252"/>
          <ac:spMkLst>
            <pc:docMk/>
            <pc:sldMk cId="276680458" sldId="412"/>
            <ac:spMk id="66" creationId="{0B287880-DB95-0E6F-49D3-7733408FB331}"/>
          </ac:spMkLst>
        </pc:spChg>
        <pc:spChg chg="mod">
          <ac:chgData name="Youhuan Li" userId="31ef2ba0f36c268c" providerId="LiveId" clId="{8A948338-D687-CB4B-81D7-8F260E70EC7C}" dt="2023-12-24T13:59:24.572" v="1252"/>
          <ac:spMkLst>
            <pc:docMk/>
            <pc:sldMk cId="276680458" sldId="412"/>
            <ac:spMk id="67" creationId="{FC509E0F-B63A-A530-8F42-07F885A687A6}"/>
          </ac:spMkLst>
        </pc:spChg>
        <pc:spChg chg="mod">
          <ac:chgData name="Youhuan Li" userId="31ef2ba0f36c268c" providerId="LiveId" clId="{8A948338-D687-CB4B-81D7-8F260E70EC7C}" dt="2023-12-24T13:59:24.572" v="1252"/>
          <ac:spMkLst>
            <pc:docMk/>
            <pc:sldMk cId="276680458" sldId="412"/>
            <ac:spMk id="68" creationId="{B9F4FC5C-074C-AFC5-3A3E-F7AE519730F2}"/>
          </ac:spMkLst>
        </pc:spChg>
        <pc:spChg chg="mod">
          <ac:chgData name="Youhuan Li" userId="31ef2ba0f36c268c" providerId="LiveId" clId="{8A948338-D687-CB4B-81D7-8F260E70EC7C}" dt="2023-12-24T13:59:24.572" v="1252"/>
          <ac:spMkLst>
            <pc:docMk/>
            <pc:sldMk cId="276680458" sldId="412"/>
            <ac:spMk id="70" creationId="{76D7804F-4992-757F-F9E4-3A8500B423D2}"/>
          </ac:spMkLst>
        </pc:spChg>
        <pc:spChg chg="mod">
          <ac:chgData name="Youhuan Li" userId="31ef2ba0f36c268c" providerId="LiveId" clId="{8A948338-D687-CB4B-81D7-8F260E70EC7C}" dt="2023-12-24T13:59:24.572" v="1252"/>
          <ac:spMkLst>
            <pc:docMk/>
            <pc:sldMk cId="276680458" sldId="412"/>
            <ac:spMk id="71" creationId="{E92AB912-2CB0-086E-600E-18F1DA007F3D}"/>
          </ac:spMkLst>
        </pc:spChg>
        <pc:spChg chg="mod">
          <ac:chgData name="Youhuan Li" userId="31ef2ba0f36c268c" providerId="LiveId" clId="{8A948338-D687-CB4B-81D7-8F260E70EC7C}" dt="2023-12-24T13:59:24.572" v="1252"/>
          <ac:spMkLst>
            <pc:docMk/>
            <pc:sldMk cId="276680458" sldId="412"/>
            <ac:spMk id="72" creationId="{B79867CF-625E-EA97-BD26-CF762627CF7D}"/>
          </ac:spMkLst>
        </pc:spChg>
        <pc:spChg chg="mod">
          <ac:chgData name="Youhuan Li" userId="31ef2ba0f36c268c" providerId="LiveId" clId="{8A948338-D687-CB4B-81D7-8F260E70EC7C}" dt="2023-12-24T13:59:24.572" v="1252"/>
          <ac:spMkLst>
            <pc:docMk/>
            <pc:sldMk cId="276680458" sldId="412"/>
            <ac:spMk id="73" creationId="{0121F1E1-7DFD-810E-971F-B964EFF9B47E}"/>
          </ac:spMkLst>
        </pc:spChg>
        <pc:spChg chg="mod">
          <ac:chgData name="Youhuan Li" userId="31ef2ba0f36c268c" providerId="LiveId" clId="{8A948338-D687-CB4B-81D7-8F260E70EC7C}" dt="2023-12-24T13:59:24.572" v="1252"/>
          <ac:spMkLst>
            <pc:docMk/>
            <pc:sldMk cId="276680458" sldId="412"/>
            <ac:spMk id="74" creationId="{05AB46E8-D7D1-CF62-9EA0-C4796C6E2EFF}"/>
          </ac:spMkLst>
        </pc:spChg>
        <pc:spChg chg="mod">
          <ac:chgData name="Youhuan Li" userId="31ef2ba0f36c268c" providerId="LiveId" clId="{8A948338-D687-CB4B-81D7-8F260E70EC7C}" dt="2023-12-24T13:59:24.572" v="1252"/>
          <ac:spMkLst>
            <pc:docMk/>
            <pc:sldMk cId="276680458" sldId="412"/>
            <ac:spMk id="75" creationId="{A83790EC-8AD5-0ABB-7A69-98646EF4D0B2}"/>
          </ac:spMkLst>
        </pc:spChg>
        <pc:spChg chg="mod">
          <ac:chgData name="Youhuan Li" userId="31ef2ba0f36c268c" providerId="LiveId" clId="{8A948338-D687-CB4B-81D7-8F260E70EC7C}" dt="2023-12-24T13:59:24.572" v="1252"/>
          <ac:spMkLst>
            <pc:docMk/>
            <pc:sldMk cId="276680458" sldId="412"/>
            <ac:spMk id="76" creationId="{7B0578F6-F55C-B763-0E96-2FE268F78A05}"/>
          </ac:spMkLst>
        </pc:spChg>
        <pc:spChg chg="mod">
          <ac:chgData name="Youhuan Li" userId="31ef2ba0f36c268c" providerId="LiveId" clId="{8A948338-D687-CB4B-81D7-8F260E70EC7C}" dt="2023-12-24T13:59:24.572" v="1252"/>
          <ac:spMkLst>
            <pc:docMk/>
            <pc:sldMk cId="276680458" sldId="412"/>
            <ac:spMk id="77" creationId="{2BD7BDC9-11C2-77A1-A8CA-F2A1869B5068}"/>
          </ac:spMkLst>
        </pc:spChg>
        <pc:spChg chg="mod">
          <ac:chgData name="Youhuan Li" userId="31ef2ba0f36c268c" providerId="LiveId" clId="{8A948338-D687-CB4B-81D7-8F260E70EC7C}" dt="2023-12-24T13:59:24.572" v="1252"/>
          <ac:spMkLst>
            <pc:docMk/>
            <pc:sldMk cId="276680458" sldId="412"/>
            <ac:spMk id="78" creationId="{FBAAF0AF-3A16-66AE-0C5B-898D62514A7D}"/>
          </ac:spMkLst>
        </pc:spChg>
        <pc:spChg chg="mod">
          <ac:chgData name="Youhuan Li" userId="31ef2ba0f36c268c" providerId="LiveId" clId="{8A948338-D687-CB4B-81D7-8F260E70EC7C}" dt="2023-12-24T13:59:24.572" v="1252"/>
          <ac:spMkLst>
            <pc:docMk/>
            <pc:sldMk cId="276680458" sldId="412"/>
            <ac:spMk id="80" creationId="{F56F8920-354D-2145-02B6-021EA64982AD}"/>
          </ac:spMkLst>
        </pc:spChg>
        <pc:spChg chg="mod">
          <ac:chgData name="Youhuan Li" userId="31ef2ba0f36c268c" providerId="LiveId" clId="{8A948338-D687-CB4B-81D7-8F260E70EC7C}" dt="2023-12-24T13:59:24.572" v="1252"/>
          <ac:spMkLst>
            <pc:docMk/>
            <pc:sldMk cId="276680458" sldId="412"/>
            <ac:spMk id="81" creationId="{9D5058D6-1465-7DFB-E367-8BC1C2DB217C}"/>
          </ac:spMkLst>
        </pc:spChg>
        <pc:spChg chg="mod">
          <ac:chgData name="Youhuan Li" userId="31ef2ba0f36c268c" providerId="LiveId" clId="{8A948338-D687-CB4B-81D7-8F260E70EC7C}" dt="2023-12-24T13:59:24.572" v="1252"/>
          <ac:spMkLst>
            <pc:docMk/>
            <pc:sldMk cId="276680458" sldId="412"/>
            <ac:spMk id="82" creationId="{C8AECF11-3109-F68D-B608-3018D0ADDE6A}"/>
          </ac:spMkLst>
        </pc:spChg>
        <pc:spChg chg="mod">
          <ac:chgData name="Youhuan Li" userId="31ef2ba0f36c268c" providerId="LiveId" clId="{8A948338-D687-CB4B-81D7-8F260E70EC7C}" dt="2023-12-24T13:59:24.572" v="1252"/>
          <ac:spMkLst>
            <pc:docMk/>
            <pc:sldMk cId="276680458" sldId="412"/>
            <ac:spMk id="83" creationId="{5271D822-45F3-951B-424C-72EF3038F8C7}"/>
          </ac:spMkLst>
        </pc:spChg>
        <pc:spChg chg="mod">
          <ac:chgData name="Youhuan Li" userId="31ef2ba0f36c268c" providerId="LiveId" clId="{8A948338-D687-CB4B-81D7-8F260E70EC7C}" dt="2023-12-24T13:59:24.572" v="1252"/>
          <ac:spMkLst>
            <pc:docMk/>
            <pc:sldMk cId="276680458" sldId="412"/>
            <ac:spMk id="84" creationId="{45D94B14-8F6E-9EEB-BE87-CE3EEDF21D88}"/>
          </ac:spMkLst>
        </pc:spChg>
        <pc:spChg chg="mod">
          <ac:chgData name="Youhuan Li" userId="31ef2ba0f36c268c" providerId="LiveId" clId="{8A948338-D687-CB4B-81D7-8F260E70EC7C}" dt="2023-12-24T13:59:24.572" v="1252"/>
          <ac:spMkLst>
            <pc:docMk/>
            <pc:sldMk cId="276680458" sldId="412"/>
            <ac:spMk id="85" creationId="{39D39645-8499-EFCE-F7E6-4CADAD5F5531}"/>
          </ac:spMkLst>
        </pc:spChg>
        <pc:spChg chg="mod">
          <ac:chgData name="Youhuan Li" userId="31ef2ba0f36c268c" providerId="LiveId" clId="{8A948338-D687-CB4B-81D7-8F260E70EC7C}" dt="2023-12-24T13:59:24.572" v="1252"/>
          <ac:spMkLst>
            <pc:docMk/>
            <pc:sldMk cId="276680458" sldId="412"/>
            <ac:spMk id="86" creationId="{6E1FA327-2640-1E35-335F-AA61834A4C76}"/>
          </ac:spMkLst>
        </pc:spChg>
        <pc:spChg chg="mod">
          <ac:chgData name="Youhuan Li" userId="31ef2ba0f36c268c" providerId="LiveId" clId="{8A948338-D687-CB4B-81D7-8F260E70EC7C}" dt="2023-12-24T13:59:24.572" v="1252"/>
          <ac:spMkLst>
            <pc:docMk/>
            <pc:sldMk cId="276680458" sldId="412"/>
            <ac:spMk id="87" creationId="{1674A201-4CCC-1A0A-D93C-078E1CCE6243}"/>
          </ac:spMkLst>
        </pc:spChg>
        <pc:spChg chg="mod">
          <ac:chgData name="Youhuan Li" userId="31ef2ba0f36c268c" providerId="LiveId" clId="{8A948338-D687-CB4B-81D7-8F260E70EC7C}" dt="2023-12-24T13:59:24.572" v="1252"/>
          <ac:spMkLst>
            <pc:docMk/>
            <pc:sldMk cId="276680458" sldId="412"/>
            <ac:spMk id="88" creationId="{82FA0EF4-F896-DEC9-55AC-096A7EC1E6FB}"/>
          </ac:spMkLst>
        </pc:spChg>
        <pc:spChg chg="mod">
          <ac:chgData name="Youhuan Li" userId="31ef2ba0f36c268c" providerId="LiveId" clId="{8A948338-D687-CB4B-81D7-8F260E70EC7C}" dt="2023-12-24T13:59:24.572" v="1252"/>
          <ac:spMkLst>
            <pc:docMk/>
            <pc:sldMk cId="276680458" sldId="412"/>
            <ac:spMk id="90" creationId="{BD2BF82D-3174-9890-E947-99380D369FE7}"/>
          </ac:spMkLst>
        </pc:spChg>
        <pc:spChg chg="mod">
          <ac:chgData name="Youhuan Li" userId="31ef2ba0f36c268c" providerId="LiveId" clId="{8A948338-D687-CB4B-81D7-8F260E70EC7C}" dt="2023-12-24T13:59:24.572" v="1252"/>
          <ac:spMkLst>
            <pc:docMk/>
            <pc:sldMk cId="276680458" sldId="412"/>
            <ac:spMk id="91" creationId="{ACDF47CB-2C4B-88BB-64E6-1B041577A785}"/>
          </ac:spMkLst>
        </pc:spChg>
        <pc:spChg chg="mod">
          <ac:chgData name="Youhuan Li" userId="31ef2ba0f36c268c" providerId="LiveId" clId="{8A948338-D687-CB4B-81D7-8F260E70EC7C}" dt="2023-12-24T13:59:24.572" v="1252"/>
          <ac:spMkLst>
            <pc:docMk/>
            <pc:sldMk cId="276680458" sldId="412"/>
            <ac:spMk id="92" creationId="{EA87808A-750B-83C3-C558-A8DA7C93C4C7}"/>
          </ac:spMkLst>
        </pc:spChg>
        <pc:spChg chg="mod">
          <ac:chgData name="Youhuan Li" userId="31ef2ba0f36c268c" providerId="LiveId" clId="{8A948338-D687-CB4B-81D7-8F260E70EC7C}" dt="2023-12-24T13:59:24.572" v="1252"/>
          <ac:spMkLst>
            <pc:docMk/>
            <pc:sldMk cId="276680458" sldId="412"/>
            <ac:spMk id="93" creationId="{C96B8972-79F3-BA59-37A1-CE7CC11D9662}"/>
          </ac:spMkLst>
        </pc:spChg>
        <pc:spChg chg="mod">
          <ac:chgData name="Youhuan Li" userId="31ef2ba0f36c268c" providerId="LiveId" clId="{8A948338-D687-CB4B-81D7-8F260E70EC7C}" dt="2023-12-24T13:59:24.572" v="1252"/>
          <ac:spMkLst>
            <pc:docMk/>
            <pc:sldMk cId="276680458" sldId="412"/>
            <ac:spMk id="94" creationId="{A530354C-F63C-76FA-9BA5-77AFC1CBC60A}"/>
          </ac:spMkLst>
        </pc:spChg>
        <pc:spChg chg="mod">
          <ac:chgData name="Youhuan Li" userId="31ef2ba0f36c268c" providerId="LiveId" clId="{8A948338-D687-CB4B-81D7-8F260E70EC7C}" dt="2023-12-24T13:59:24.572" v="1252"/>
          <ac:spMkLst>
            <pc:docMk/>
            <pc:sldMk cId="276680458" sldId="412"/>
            <ac:spMk id="95" creationId="{193B38A6-7478-2FC3-368F-6AC8ECBE19BF}"/>
          </ac:spMkLst>
        </pc:spChg>
        <pc:spChg chg="mod">
          <ac:chgData name="Youhuan Li" userId="31ef2ba0f36c268c" providerId="LiveId" clId="{8A948338-D687-CB4B-81D7-8F260E70EC7C}" dt="2023-12-24T13:59:24.572" v="1252"/>
          <ac:spMkLst>
            <pc:docMk/>
            <pc:sldMk cId="276680458" sldId="412"/>
            <ac:spMk id="96" creationId="{5D32BD9A-3B99-7D4A-7693-CFF1C6781584}"/>
          </ac:spMkLst>
        </pc:spChg>
        <pc:spChg chg="mod">
          <ac:chgData name="Youhuan Li" userId="31ef2ba0f36c268c" providerId="LiveId" clId="{8A948338-D687-CB4B-81D7-8F260E70EC7C}" dt="2023-12-24T13:59:24.572" v="1252"/>
          <ac:spMkLst>
            <pc:docMk/>
            <pc:sldMk cId="276680458" sldId="412"/>
            <ac:spMk id="97" creationId="{26FDC3A0-6188-0CC1-CBCC-02DB0929ADBC}"/>
          </ac:spMkLst>
        </pc:spChg>
        <pc:spChg chg="mod">
          <ac:chgData name="Youhuan Li" userId="31ef2ba0f36c268c" providerId="LiveId" clId="{8A948338-D687-CB4B-81D7-8F260E70EC7C}" dt="2023-12-24T13:59:24.572" v="1252"/>
          <ac:spMkLst>
            <pc:docMk/>
            <pc:sldMk cId="276680458" sldId="412"/>
            <ac:spMk id="98" creationId="{A5D9F37E-A36F-1835-37B0-92DAE402EC4E}"/>
          </ac:spMkLst>
        </pc:spChg>
        <pc:spChg chg="mod">
          <ac:chgData name="Youhuan Li" userId="31ef2ba0f36c268c" providerId="LiveId" clId="{8A948338-D687-CB4B-81D7-8F260E70EC7C}" dt="2023-12-24T13:59:24.572" v="1252"/>
          <ac:spMkLst>
            <pc:docMk/>
            <pc:sldMk cId="276680458" sldId="412"/>
            <ac:spMk id="100" creationId="{2FC63225-4E47-29FF-4784-42B1BDA6E12B}"/>
          </ac:spMkLst>
        </pc:spChg>
        <pc:spChg chg="mod">
          <ac:chgData name="Youhuan Li" userId="31ef2ba0f36c268c" providerId="LiveId" clId="{8A948338-D687-CB4B-81D7-8F260E70EC7C}" dt="2023-12-24T13:59:24.572" v="1252"/>
          <ac:spMkLst>
            <pc:docMk/>
            <pc:sldMk cId="276680458" sldId="412"/>
            <ac:spMk id="101" creationId="{0849479E-A61B-A1E4-39D0-3865C6F80275}"/>
          </ac:spMkLst>
        </pc:spChg>
        <pc:spChg chg="mod">
          <ac:chgData name="Youhuan Li" userId="31ef2ba0f36c268c" providerId="LiveId" clId="{8A948338-D687-CB4B-81D7-8F260E70EC7C}" dt="2023-12-24T13:59:24.572" v="1252"/>
          <ac:spMkLst>
            <pc:docMk/>
            <pc:sldMk cId="276680458" sldId="412"/>
            <ac:spMk id="102" creationId="{48383A28-D7DF-EE5C-F1EE-0D14FA34DE00}"/>
          </ac:spMkLst>
        </pc:spChg>
        <pc:spChg chg="mod">
          <ac:chgData name="Youhuan Li" userId="31ef2ba0f36c268c" providerId="LiveId" clId="{8A948338-D687-CB4B-81D7-8F260E70EC7C}" dt="2023-12-24T13:59:24.572" v="1252"/>
          <ac:spMkLst>
            <pc:docMk/>
            <pc:sldMk cId="276680458" sldId="412"/>
            <ac:spMk id="103" creationId="{C3A2F8B8-212B-F939-86FB-D44B61734F8A}"/>
          </ac:spMkLst>
        </pc:spChg>
        <pc:spChg chg="mod">
          <ac:chgData name="Youhuan Li" userId="31ef2ba0f36c268c" providerId="LiveId" clId="{8A948338-D687-CB4B-81D7-8F260E70EC7C}" dt="2023-12-24T13:59:24.572" v="1252"/>
          <ac:spMkLst>
            <pc:docMk/>
            <pc:sldMk cId="276680458" sldId="412"/>
            <ac:spMk id="104" creationId="{937AA110-7191-46EA-00A6-8DCCC73916A9}"/>
          </ac:spMkLst>
        </pc:spChg>
        <pc:spChg chg="mod">
          <ac:chgData name="Youhuan Li" userId="31ef2ba0f36c268c" providerId="LiveId" clId="{8A948338-D687-CB4B-81D7-8F260E70EC7C}" dt="2023-12-24T13:59:24.572" v="1252"/>
          <ac:spMkLst>
            <pc:docMk/>
            <pc:sldMk cId="276680458" sldId="412"/>
            <ac:spMk id="105" creationId="{3984CD61-CB8F-8008-739A-DA265330ED58}"/>
          </ac:spMkLst>
        </pc:spChg>
        <pc:spChg chg="mod">
          <ac:chgData name="Youhuan Li" userId="31ef2ba0f36c268c" providerId="LiveId" clId="{8A948338-D687-CB4B-81D7-8F260E70EC7C}" dt="2023-12-24T13:59:24.572" v="1252"/>
          <ac:spMkLst>
            <pc:docMk/>
            <pc:sldMk cId="276680458" sldId="412"/>
            <ac:spMk id="106" creationId="{DAB46EBF-ACC6-53AE-0D73-D9AF2B79957A}"/>
          </ac:spMkLst>
        </pc:spChg>
        <pc:spChg chg="mod">
          <ac:chgData name="Youhuan Li" userId="31ef2ba0f36c268c" providerId="LiveId" clId="{8A948338-D687-CB4B-81D7-8F260E70EC7C}" dt="2023-12-24T13:59:24.572" v="1252"/>
          <ac:spMkLst>
            <pc:docMk/>
            <pc:sldMk cId="276680458" sldId="412"/>
            <ac:spMk id="107" creationId="{0C533BFB-3E64-CB7F-E5A6-0D92B5689AD2}"/>
          </ac:spMkLst>
        </pc:spChg>
        <pc:spChg chg="mod">
          <ac:chgData name="Youhuan Li" userId="31ef2ba0f36c268c" providerId="LiveId" clId="{8A948338-D687-CB4B-81D7-8F260E70EC7C}" dt="2023-12-24T13:59:24.572" v="1252"/>
          <ac:spMkLst>
            <pc:docMk/>
            <pc:sldMk cId="276680458" sldId="412"/>
            <ac:spMk id="108" creationId="{58C8C1BB-244C-A4A1-2335-2F963D6C6CA0}"/>
          </ac:spMkLst>
        </pc:spChg>
        <pc:spChg chg="mod">
          <ac:chgData name="Youhuan Li" userId="31ef2ba0f36c268c" providerId="LiveId" clId="{8A948338-D687-CB4B-81D7-8F260E70EC7C}" dt="2023-12-24T13:59:24.572" v="1252"/>
          <ac:spMkLst>
            <pc:docMk/>
            <pc:sldMk cId="276680458" sldId="412"/>
            <ac:spMk id="109" creationId="{EE00F720-8F91-18B6-1A9C-6FF33E3D6B98}"/>
          </ac:spMkLst>
        </pc:spChg>
        <pc:spChg chg="mod">
          <ac:chgData name="Youhuan Li" userId="31ef2ba0f36c268c" providerId="LiveId" clId="{8A948338-D687-CB4B-81D7-8F260E70EC7C}" dt="2023-12-24T13:59:24.572" v="1252"/>
          <ac:spMkLst>
            <pc:docMk/>
            <pc:sldMk cId="276680458" sldId="412"/>
            <ac:spMk id="110" creationId="{B05E4956-B383-0391-F139-7040C1970D19}"/>
          </ac:spMkLst>
        </pc:spChg>
        <pc:spChg chg="mod">
          <ac:chgData name="Youhuan Li" userId="31ef2ba0f36c268c" providerId="LiveId" clId="{8A948338-D687-CB4B-81D7-8F260E70EC7C}" dt="2023-12-24T13:59:24.572" v="1252"/>
          <ac:spMkLst>
            <pc:docMk/>
            <pc:sldMk cId="276680458" sldId="412"/>
            <ac:spMk id="111" creationId="{2780BA64-7452-8C21-E671-5693AE08DE1B}"/>
          </ac:spMkLst>
        </pc:spChg>
        <pc:spChg chg="mod">
          <ac:chgData name="Youhuan Li" userId="31ef2ba0f36c268c" providerId="LiveId" clId="{8A948338-D687-CB4B-81D7-8F260E70EC7C}" dt="2023-12-24T13:59:24.572" v="1252"/>
          <ac:spMkLst>
            <pc:docMk/>
            <pc:sldMk cId="276680458" sldId="412"/>
            <ac:spMk id="113" creationId="{5A039F46-A148-A26B-37FC-13FC069DCC52}"/>
          </ac:spMkLst>
        </pc:spChg>
        <pc:spChg chg="mod">
          <ac:chgData name="Youhuan Li" userId="31ef2ba0f36c268c" providerId="LiveId" clId="{8A948338-D687-CB4B-81D7-8F260E70EC7C}" dt="2023-12-24T13:59:24.572" v="1252"/>
          <ac:spMkLst>
            <pc:docMk/>
            <pc:sldMk cId="276680458" sldId="412"/>
            <ac:spMk id="114" creationId="{432122B8-12BF-B51B-44CD-8FE59AF20FC1}"/>
          </ac:spMkLst>
        </pc:spChg>
        <pc:spChg chg="mod">
          <ac:chgData name="Youhuan Li" userId="31ef2ba0f36c268c" providerId="LiveId" clId="{8A948338-D687-CB4B-81D7-8F260E70EC7C}" dt="2023-12-24T13:59:24.572" v="1252"/>
          <ac:spMkLst>
            <pc:docMk/>
            <pc:sldMk cId="276680458" sldId="412"/>
            <ac:spMk id="115" creationId="{AA9715A2-5164-A7FB-CD9B-6368CA8DE330}"/>
          </ac:spMkLst>
        </pc:spChg>
        <pc:spChg chg="mod">
          <ac:chgData name="Youhuan Li" userId="31ef2ba0f36c268c" providerId="LiveId" clId="{8A948338-D687-CB4B-81D7-8F260E70EC7C}" dt="2023-12-24T13:59:24.572" v="1252"/>
          <ac:spMkLst>
            <pc:docMk/>
            <pc:sldMk cId="276680458" sldId="412"/>
            <ac:spMk id="116" creationId="{86381E92-0124-ABA2-CF32-5ABE35A07E9A}"/>
          </ac:spMkLst>
        </pc:spChg>
        <pc:spChg chg="mod">
          <ac:chgData name="Youhuan Li" userId="31ef2ba0f36c268c" providerId="LiveId" clId="{8A948338-D687-CB4B-81D7-8F260E70EC7C}" dt="2023-12-24T13:59:24.572" v="1252"/>
          <ac:spMkLst>
            <pc:docMk/>
            <pc:sldMk cId="276680458" sldId="412"/>
            <ac:spMk id="117" creationId="{A2F2EB8E-FE31-548E-A2F9-D19992189F97}"/>
          </ac:spMkLst>
        </pc:spChg>
        <pc:spChg chg="mod">
          <ac:chgData name="Youhuan Li" userId="31ef2ba0f36c268c" providerId="LiveId" clId="{8A948338-D687-CB4B-81D7-8F260E70EC7C}" dt="2023-12-24T13:59:24.572" v="1252"/>
          <ac:spMkLst>
            <pc:docMk/>
            <pc:sldMk cId="276680458" sldId="412"/>
            <ac:spMk id="118" creationId="{4D52E6AF-F38F-817D-9F57-3622C7C8C332}"/>
          </ac:spMkLst>
        </pc:spChg>
        <pc:spChg chg="mod">
          <ac:chgData name="Youhuan Li" userId="31ef2ba0f36c268c" providerId="LiveId" clId="{8A948338-D687-CB4B-81D7-8F260E70EC7C}" dt="2023-12-24T13:59:24.572" v="1252"/>
          <ac:spMkLst>
            <pc:docMk/>
            <pc:sldMk cId="276680458" sldId="412"/>
            <ac:spMk id="119" creationId="{98F3B94E-C8D2-60CB-ACA3-32C92E28F888}"/>
          </ac:spMkLst>
        </pc:spChg>
        <pc:spChg chg="mod">
          <ac:chgData name="Youhuan Li" userId="31ef2ba0f36c268c" providerId="LiveId" clId="{8A948338-D687-CB4B-81D7-8F260E70EC7C}" dt="2023-12-24T13:59:24.572" v="1252"/>
          <ac:spMkLst>
            <pc:docMk/>
            <pc:sldMk cId="276680458" sldId="412"/>
            <ac:spMk id="120" creationId="{6535F310-00C0-E52B-62E6-75C1BA354B1B}"/>
          </ac:spMkLst>
        </pc:spChg>
        <pc:spChg chg="mod">
          <ac:chgData name="Youhuan Li" userId="31ef2ba0f36c268c" providerId="LiveId" clId="{8A948338-D687-CB4B-81D7-8F260E70EC7C}" dt="2023-12-24T13:59:24.572" v="1252"/>
          <ac:spMkLst>
            <pc:docMk/>
            <pc:sldMk cId="276680458" sldId="412"/>
            <ac:spMk id="121" creationId="{A74E816E-009E-646C-13B0-13F7E2638F49}"/>
          </ac:spMkLst>
        </pc:spChg>
        <pc:spChg chg="mod">
          <ac:chgData name="Youhuan Li" userId="31ef2ba0f36c268c" providerId="LiveId" clId="{8A948338-D687-CB4B-81D7-8F260E70EC7C}" dt="2023-12-24T13:59:24.572" v="1252"/>
          <ac:spMkLst>
            <pc:docMk/>
            <pc:sldMk cId="276680458" sldId="412"/>
            <ac:spMk id="122" creationId="{CDFA4B45-5F00-3860-2263-5DF1570C78A7}"/>
          </ac:spMkLst>
        </pc:spChg>
        <pc:spChg chg="mod">
          <ac:chgData name="Youhuan Li" userId="31ef2ba0f36c268c" providerId="LiveId" clId="{8A948338-D687-CB4B-81D7-8F260E70EC7C}" dt="2023-12-24T13:59:24.572" v="1252"/>
          <ac:spMkLst>
            <pc:docMk/>
            <pc:sldMk cId="276680458" sldId="412"/>
            <ac:spMk id="123" creationId="{5E27D286-2259-2536-5752-B212C934010E}"/>
          </ac:spMkLst>
        </pc:spChg>
        <pc:spChg chg="mod">
          <ac:chgData name="Youhuan Li" userId="31ef2ba0f36c268c" providerId="LiveId" clId="{8A948338-D687-CB4B-81D7-8F260E70EC7C}" dt="2023-12-24T13:59:24.572" v="1252"/>
          <ac:spMkLst>
            <pc:docMk/>
            <pc:sldMk cId="276680458" sldId="412"/>
            <ac:spMk id="124" creationId="{814868F6-E633-2548-8A5D-E4B5B2578A83}"/>
          </ac:spMkLst>
        </pc:spChg>
        <pc:spChg chg="mod">
          <ac:chgData name="Youhuan Li" userId="31ef2ba0f36c268c" providerId="LiveId" clId="{8A948338-D687-CB4B-81D7-8F260E70EC7C}" dt="2023-12-24T13:59:24.572" v="1252"/>
          <ac:spMkLst>
            <pc:docMk/>
            <pc:sldMk cId="276680458" sldId="412"/>
            <ac:spMk id="125" creationId="{2F6A4D06-B404-6483-6F3F-2BC56F59FEC8}"/>
          </ac:spMkLst>
        </pc:spChg>
        <pc:spChg chg="mod">
          <ac:chgData name="Youhuan Li" userId="31ef2ba0f36c268c" providerId="LiveId" clId="{8A948338-D687-CB4B-81D7-8F260E70EC7C}" dt="2023-12-24T13:59:24.572" v="1252"/>
          <ac:spMkLst>
            <pc:docMk/>
            <pc:sldMk cId="276680458" sldId="412"/>
            <ac:spMk id="126" creationId="{C97F79E8-A1E9-FAB6-FA3A-FDAE49B78A64}"/>
          </ac:spMkLst>
        </pc:spChg>
        <pc:spChg chg="mod">
          <ac:chgData name="Youhuan Li" userId="31ef2ba0f36c268c" providerId="LiveId" clId="{8A948338-D687-CB4B-81D7-8F260E70EC7C}" dt="2023-12-24T13:59:24.572" v="1252"/>
          <ac:spMkLst>
            <pc:docMk/>
            <pc:sldMk cId="276680458" sldId="412"/>
            <ac:spMk id="127" creationId="{BF5B91AB-974A-640B-26ED-30E0ABEE8FAB}"/>
          </ac:spMkLst>
        </pc:spChg>
        <pc:spChg chg="mod">
          <ac:chgData name="Youhuan Li" userId="31ef2ba0f36c268c" providerId="LiveId" clId="{8A948338-D687-CB4B-81D7-8F260E70EC7C}" dt="2023-12-24T13:59:24.572" v="1252"/>
          <ac:spMkLst>
            <pc:docMk/>
            <pc:sldMk cId="276680458" sldId="412"/>
            <ac:spMk id="128" creationId="{830228AD-3AAE-E3AF-98B3-743639F02829}"/>
          </ac:spMkLst>
        </pc:spChg>
        <pc:spChg chg="mod">
          <ac:chgData name="Youhuan Li" userId="31ef2ba0f36c268c" providerId="LiveId" clId="{8A948338-D687-CB4B-81D7-8F260E70EC7C}" dt="2023-12-24T13:59:24.572" v="1252"/>
          <ac:spMkLst>
            <pc:docMk/>
            <pc:sldMk cId="276680458" sldId="412"/>
            <ac:spMk id="129" creationId="{654FA390-9179-7EBE-F794-F1D3ADD683E4}"/>
          </ac:spMkLst>
        </pc:spChg>
        <pc:spChg chg="mod">
          <ac:chgData name="Youhuan Li" userId="31ef2ba0f36c268c" providerId="LiveId" clId="{8A948338-D687-CB4B-81D7-8F260E70EC7C}" dt="2023-12-24T13:59:24.572" v="1252"/>
          <ac:spMkLst>
            <pc:docMk/>
            <pc:sldMk cId="276680458" sldId="412"/>
            <ac:spMk id="132" creationId="{D6DB791B-13A2-D2CE-CCAF-98385429ACE2}"/>
          </ac:spMkLst>
        </pc:spChg>
        <pc:spChg chg="mod">
          <ac:chgData name="Youhuan Li" userId="31ef2ba0f36c268c" providerId="LiveId" clId="{8A948338-D687-CB4B-81D7-8F260E70EC7C}" dt="2023-12-24T13:59:24.572" v="1252"/>
          <ac:spMkLst>
            <pc:docMk/>
            <pc:sldMk cId="276680458" sldId="412"/>
            <ac:spMk id="133" creationId="{92AB9343-3D9A-C096-C002-5FC3B991E23A}"/>
          </ac:spMkLst>
        </pc:spChg>
        <pc:spChg chg="mod">
          <ac:chgData name="Youhuan Li" userId="31ef2ba0f36c268c" providerId="LiveId" clId="{8A948338-D687-CB4B-81D7-8F260E70EC7C}" dt="2023-12-24T13:59:24.572" v="1252"/>
          <ac:spMkLst>
            <pc:docMk/>
            <pc:sldMk cId="276680458" sldId="412"/>
            <ac:spMk id="134" creationId="{872F0469-0747-DD16-CD42-29980D4F6D0D}"/>
          </ac:spMkLst>
        </pc:spChg>
        <pc:spChg chg="mod">
          <ac:chgData name="Youhuan Li" userId="31ef2ba0f36c268c" providerId="LiveId" clId="{8A948338-D687-CB4B-81D7-8F260E70EC7C}" dt="2023-12-24T13:59:24.572" v="1252"/>
          <ac:spMkLst>
            <pc:docMk/>
            <pc:sldMk cId="276680458" sldId="412"/>
            <ac:spMk id="135" creationId="{6B25ABFD-4C38-5644-DCB8-534C11C3675A}"/>
          </ac:spMkLst>
        </pc:spChg>
        <pc:spChg chg="mod">
          <ac:chgData name="Youhuan Li" userId="31ef2ba0f36c268c" providerId="LiveId" clId="{8A948338-D687-CB4B-81D7-8F260E70EC7C}" dt="2023-12-24T13:59:24.572" v="1252"/>
          <ac:spMkLst>
            <pc:docMk/>
            <pc:sldMk cId="276680458" sldId="412"/>
            <ac:spMk id="136" creationId="{F805C21B-62CB-BCEA-ECEC-6A2B2A9047EB}"/>
          </ac:spMkLst>
        </pc:spChg>
        <pc:spChg chg="mod">
          <ac:chgData name="Youhuan Li" userId="31ef2ba0f36c268c" providerId="LiveId" clId="{8A948338-D687-CB4B-81D7-8F260E70EC7C}" dt="2023-12-24T13:59:24.572" v="1252"/>
          <ac:spMkLst>
            <pc:docMk/>
            <pc:sldMk cId="276680458" sldId="412"/>
            <ac:spMk id="138" creationId="{EACFB7A0-0D30-73EC-5285-C735E17C0DF3}"/>
          </ac:spMkLst>
        </pc:spChg>
        <pc:spChg chg="mod">
          <ac:chgData name="Youhuan Li" userId="31ef2ba0f36c268c" providerId="LiveId" clId="{8A948338-D687-CB4B-81D7-8F260E70EC7C}" dt="2023-12-24T13:59:24.572" v="1252"/>
          <ac:spMkLst>
            <pc:docMk/>
            <pc:sldMk cId="276680458" sldId="412"/>
            <ac:spMk id="139" creationId="{EA183675-7C1A-8E8E-19BB-473423855B5C}"/>
          </ac:spMkLst>
        </pc:spChg>
        <pc:spChg chg="mod">
          <ac:chgData name="Youhuan Li" userId="31ef2ba0f36c268c" providerId="LiveId" clId="{8A948338-D687-CB4B-81D7-8F260E70EC7C}" dt="2023-12-24T13:59:24.572" v="1252"/>
          <ac:spMkLst>
            <pc:docMk/>
            <pc:sldMk cId="276680458" sldId="412"/>
            <ac:spMk id="140" creationId="{383FADCD-43A9-694D-7E84-584B94A26BA4}"/>
          </ac:spMkLst>
        </pc:spChg>
        <pc:spChg chg="mod">
          <ac:chgData name="Youhuan Li" userId="31ef2ba0f36c268c" providerId="LiveId" clId="{8A948338-D687-CB4B-81D7-8F260E70EC7C}" dt="2023-12-24T13:59:24.572" v="1252"/>
          <ac:spMkLst>
            <pc:docMk/>
            <pc:sldMk cId="276680458" sldId="412"/>
            <ac:spMk id="142" creationId="{8B20E479-150F-C300-BF57-6B42A9DD1D94}"/>
          </ac:spMkLst>
        </pc:spChg>
        <pc:spChg chg="mod">
          <ac:chgData name="Youhuan Li" userId="31ef2ba0f36c268c" providerId="LiveId" clId="{8A948338-D687-CB4B-81D7-8F260E70EC7C}" dt="2023-12-24T13:59:24.572" v="1252"/>
          <ac:spMkLst>
            <pc:docMk/>
            <pc:sldMk cId="276680458" sldId="412"/>
            <ac:spMk id="143" creationId="{1846FD6F-0799-73C6-55AD-C4D405BCC92C}"/>
          </ac:spMkLst>
        </pc:spChg>
        <pc:spChg chg="mod">
          <ac:chgData name="Youhuan Li" userId="31ef2ba0f36c268c" providerId="LiveId" clId="{8A948338-D687-CB4B-81D7-8F260E70EC7C}" dt="2023-12-24T13:59:24.572" v="1252"/>
          <ac:spMkLst>
            <pc:docMk/>
            <pc:sldMk cId="276680458" sldId="412"/>
            <ac:spMk id="144" creationId="{D2C82E38-3D26-9C48-FC93-FD11249346BF}"/>
          </ac:spMkLst>
        </pc:spChg>
        <pc:spChg chg="mod">
          <ac:chgData name="Youhuan Li" userId="31ef2ba0f36c268c" providerId="LiveId" clId="{8A948338-D687-CB4B-81D7-8F260E70EC7C}" dt="2023-12-24T13:59:24.572" v="1252"/>
          <ac:spMkLst>
            <pc:docMk/>
            <pc:sldMk cId="276680458" sldId="412"/>
            <ac:spMk id="145" creationId="{F44D7085-A89D-C825-D892-BF113F4A8719}"/>
          </ac:spMkLst>
        </pc:spChg>
        <pc:spChg chg="mod">
          <ac:chgData name="Youhuan Li" userId="31ef2ba0f36c268c" providerId="LiveId" clId="{8A948338-D687-CB4B-81D7-8F260E70EC7C}" dt="2023-12-24T13:59:24.572" v="1252"/>
          <ac:spMkLst>
            <pc:docMk/>
            <pc:sldMk cId="276680458" sldId="412"/>
            <ac:spMk id="146" creationId="{924A9C1D-C1CE-6F20-2D65-74F195189E5D}"/>
          </ac:spMkLst>
        </pc:spChg>
        <pc:spChg chg="mod">
          <ac:chgData name="Youhuan Li" userId="31ef2ba0f36c268c" providerId="LiveId" clId="{8A948338-D687-CB4B-81D7-8F260E70EC7C}" dt="2023-12-24T13:59:24.572" v="1252"/>
          <ac:spMkLst>
            <pc:docMk/>
            <pc:sldMk cId="276680458" sldId="412"/>
            <ac:spMk id="147" creationId="{9AFACE63-1D53-CD45-ED11-EE8746FBA70F}"/>
          </ac:spMkLst>
        </pc:spChg>
        <pc:spChg chg="mod">
          <ac:chgData name="Youhuan Li" userId="31ef2ba0f36c268c" providerId="LiveId" clId="{8A948338-D687-CB4B-81D7-8F260E70EC7C}" dt="2023-12-24T13:59:24.572" v="1252"/>
          <ac:spMkLst>
            <pc:docMk/>
            <pc:sldMk cId="276680458" sldId="412"/>
            <ac:spMk id="148" creationId="{6C29A274-1A5E-89F5-9B24-3318CAB3586F}"/>
          </ac:spMkLst>
        </pc:spChg>
        <pc:spChg chg="mod">
          <ac:chgData name="Youhuan Li" userId="31ef2ba0f36c268c" providerId="LiveId" clId="{8A948338-D687-CB4B-81D7-8F260E70EC7C}" dt="2023-12-24T13:59:24.572" v="1252"/>
          <ac:spMkLst>
            <pc:docMk/>
            <pc:sldMk cId="276680458" sldId="412"/>
            <ac:spMk id="149" creationId="{0FD6E955-98EE-E237-6924-4C03167957F3}"/>
          </ac:spMkLst>
        </pc:spChg>
        <pc:spChg chg="mod">
          <ac:chgData name="Youhuan Li" userId="31ef2ba0f36c268c" providerId="LiveId" clId="{8A948338-D687-CB4B-81D7-8F260E70EC7C}" dt="2023-12-24T13:59:24.572" v="1252"/>
          <ac:spMkLst>
            <pc:docMk/>
            <pc:sldMk cId="276680458" sldId="412"/>
            <ac:spMk id="150" creationId="{D6AD87F8-8FF1-18DE-675E-816FF67007DE}"/>
          </ac:spMkLst>
        </pc:spChg>
        <pc:spChg chg="mod">
          <ac:chgData name="Youhuan Li" userId="31ef2ba0f36c268c" providerId="LiveId" clId="{8A948338-D687-CB4B-81D7-8F260E70EC7C}" dt="2023-12-24T13:59:24.572" v="1252"/>
          <ac:spMkLst>
            <pc:docMk/>
            <pc:sldMk cId="276680458" sldId="412"/>
            <ac:spMk id="151" creationId="{F6110109-9AFC-8C96-F382-FA376FFC314C}"/>
          </ac:spMkLst>
        </pc:spChg>
        <pc:spChg chg="mod">
          <ac:chgData name="Youhuan Li" userId="31ef2ba0f36c268c" providerId="LiveId" clId="{8A948338-D687-CB4B-81D7-8F260E70EC7C}" dt="2023-12-24T13:59:24.572" v="1252"/>
          <ac:spMkLst>
            <pc:docMk/>
            <pc:sldMk cId="276680458" sldId="412"/>
            <ac:spMk id="152" creationId="{7E7AD78E-6467-1840-D7FF-72D052C41ECE}"/>
          </ac:spMkLst>
        </pc:spChg>
        <pc:spChg chg="mod">
          <ac:chgData name="Youhuan Li" userId="31ef2ba0f36c268c" providerId="LiveId" clId="{8A948338-D687-CB4B-81D7-8F260E70EC7C}" dt="2023-12-24T13:59:24.572" v="1252"/>
          <ac:spMkLst>
            <pc:docMk/>
            <pc:sldMk cId="276680458" sldId="412"/>
            <ac:spMk id="153" creationId="{09104520-7C15-8FF8-F921-7431B2F3C8EB}"/>
          </ac:spMkLst>
        </pc:spChg>
        <pc:spChg chg="mod">
          <ac:chgData name="Youhuan Li" userId="31ef2ba0f36c268c" providerId="LiveId" clId="{8A948338-D687-CB4B-81D7-8F260E70EC7C}" dt="2023-12-24T13:59:24.572" v="1252"/>
          <ac:spMkLst>
            <pc:docMk/>
            <pc:sldMk cId="276680458" sldId="412"/>
            <ac:spMk id="154" creationId="{26518E74-6C82-81FE-743E-17E579F7F0BC}"/>
          </ac:spMkLst>
        </pc:spChg>
        <pc:spChg chg="mod">
          <ac:chgData name="Youhuan Li" userId="31ef2ba0f36c268c" providerId="LiveId" clId="{8A948338-D687-CB4B-81D7-8F260E70EC7C}" dt="2023-12-24T13:59:24.572" v="1252"/>
          <ac:spMkLst>
            <pc:docMk/>
            <pc:sldMk cId="276680458" sldId="412"/>
            <ac:spMk id="155" creationId="{F2305B1E-A2EC-503F-A4DF-BA441B08150E}"/>
          </ac:spMkLst>
        </pc:spChg>
        <pc:spChg chg="mod">
          <ac:chgData name="Youhuan Li" userId="31ef2ba0f36c268c" providerId="LiveId" clId="{8A948338-D687-CB4B-81D7-8F260E70EC7C}" dt="2023-12-24T13:59:24.572" v="1252"/>
          <ac:spMkLst>
            <pc:docMk/>
            <pc:sldMk cId="276680458" sldId="412"/>
            <ac:spMk id="156" creationId="{A95AF3D3-C80D-5CC1-B9E6-EAA39C6D2E29}"/>
          </ac:spMkLst>
        </pc:spChg>
        <pc:spChg chg="mod">
          <ac:chgData name="Youhuan Li" userId="31ef2ba0f36c268c" providerId="LiveId" clId="{8A948338-D687-CB4B-81D7-8F260E70EC7C}" dt="2023-12-24T13:59:24.572" v="1252"/>
          <ac:spMkLst>
            <pc:docMk/>
            <pc:sldMk cId="276680458" sldId="412"/>
            <ac:spMk id="157" creationId="{BE9229E8-A370-0938-2C1D-7EE85B363145}"/>
          </ac:spMkLst>
        </pc:spChg>
        <pc:spChg chg="mod">
          <ac:chgData name="Youhuan Li" userId="31ef2ba0f36c268c" providerId="LiveId" clId="{8A948338-D687-CB4B-81D7-8F260E70EC7C}" dt="2023-12-24T13:59:24.572" v="1252"/>
          <ac:spMkLst>
            <pc:docMk/>
            <pc:sldMk cId="276680458" sldId="412"/>
            <ac:spMk id="158" creationId="{26093F0E-EB71-2B89-F4CA-8F9CE54D3361}"/>
          </ac:spMkLst>
        </pc:spChg>
        <pc:spChg chg="mod">
          <ac:chgData name="Youhuan Li" userId="31ef2ba0f36c268c" providerId="LiveId" clId="{8A948338-D687-CB4B-81D7-8F260E70EC7C}" dt="2023-12-24T13:59:24.572" v="1252"/>
          <ac:spMkLst>
            <pc:docMk/>
            <pc:sldMk cId="276680458" sldId="412"/>
            <ac:spMk id="159" creationId="{D333326D-85F7-FC44-C784-327978239010}"/>
          </ac:spMkLst>
        </pc:spChg>
        <pc:spChg chg="mod">
          <ac:chgData name="Youhuan Li" userId="31ef2ba0f36c268c" providerId="LiveId" clId="{8A948338-D687-CB4B-81D7-8F260E70EC7C}" dt="2023-12-24T13:59:24.572" v="1252"/>
          <ac:spMkLst>
            <pc:docMk/>
            <pc:sldMk cId="276680458" sldId="412"/>
            <ac:spMk id="160" creationId="{9CE9384A-834E-47D0-6A69-BD9D9178E31E}"/>
          </ac:spMkLst>
        </pc:spChg>
        <pc:spChg chg="mod">
          <ac:chgData name="Youhuan Li" userId="31ef2ba0f36c268c" providerId="LiveId" clId="{8A948338-D687-CB4B-81D7-8F260E70EC7C}" dt="2023-12-24T13:59:24.572" v="1252"/>
          <ac:spMkLst>
            <pc:docMk/>
            <pc:sldMk cId="276680458" sldId="412"/>
            <ac:spMk id="161" creationId="{7F3C502D-B585-3200-F665-4846E9C9271B}"/>
          </ac:spMkLst>
        </pc:spChg>
        <pc:spChg chg="mod">
          <ac:chgData name="Youhuan Li" userId="31ef2ba0f36c268c" providerId="LiveId" clId="{8A948338-D687-CB4B-81D7-8F260E70EC7C}" dt="2023-12-24T13:59:24.572" v="1252"/>
          <ac:spMkLst>
            <pc:docMk/>
            <pc:sldMk cId="276680458" sldId="412"/>
            <ac:spMk id="162" creationId="{621E4096-661C-F228-C87D-79E362DF73B1}"/>
          </ac:spMkLst>
        </pc:spChg>
        <pc:spChg chg="add mod">
          <ac:chgData name="Youhuan Li" userId="31ef2ba0f36c268c" providerId="LiveId" clId="{8A948338-D687-CB4B-81D7-8F260E70EC7C}" dt="2023-12-24T13:59:24.572" v="1252"/>
          <ac:spMkLst>
            <pc:docMk/>
            <pc:sldMk cId="276680458" sldId="412"/>
            <ac:spMk id="163" creationId="{39F67B39-EBBC-6307-D3D8-ECD88B312DCA}"/>
          </ac:spMkLst>
        </pc:spChg>
        <pc:grpChg chg="add mod">
          <ac:chgData name="Youhuan Li" userId="31ef2ba0f36c268c" providerId="LiveId" clId="{8A948338-D687-CB4B-81D7-8F260E70EC7C}" dt="2023-12-24T13:59:24.572" v="1252"/>
          <ac:grpSpMkLst>
            <pc:docMk/>
            <pc:sldMk cId="276680458" sldId="412"/>
            <ac:grpSpMk id="3" creationId="{8979F7D7-A18C-4261-299C-9023D9F3A6B3}"/>
          </ac:grpSpMkLst>
        </pc:grpChg>
        <pc:grpChg chg="mod">
          <ac:chgData name="Youhuan Li" userId="31ef2ba0f36c268c" providerId="LiveId" clId="{8A948338-D687-CB4B-81D7-8F260E70EC7C}" dt="2023-12-24T13:59:24.572" v="1252"/>
          <ac:grpSpMkLst>
            <pc:docMk/>
            <pc:sldMk cId="276680458" sldId="412"/>
            <ac:grpSpMk id="23" creationId="{22CF57EA-3CD2-9F41-E3FE-F9D59116C9E8}"/>
          </ac:grpSpMkLst>
        </pc:grpChg>
        <pc:grpChg chg="mod">
          <ac:chgData name="Youhuan Li" userId="31ef2ba0f36c268c" providerId="LiveId" clId="{8A948338-D687-CB4B-81D7-8F260E70EC7C}" dt="2023-12-24T13:59:24.572" v="1252"/>
          <ac:grpSpMkLst>
            <pc:docMk/>
            <pc:sldMk cId="276680458" sldId="412"/>
            <ac:grpSpMk id="24" creationId="{B3CCED60-AE9E-6536-9687-2C175155F68D}"/>
          </ac:grpSpMkLst>
        </pc:grpChg>
        <pc:grpChg chg="mod">
          <ac:chgData name="Youhuan Li" userId="31ef2ba0f36c268c" providerId="LiveId" clId="{8A948338-D687-CB4B-81D7-8F260E70EC7C}" dt="2023-12-24T13:59:24.572" v="1252"/>
          <ac:grpSpMkLst>
            <pc:docMk/>
            <pc:sldMk cId="276680458" sldId="412"/>
            <ac:grpSpMk id="25" creationId="{A1405D07-5F15-3324-E2D5-FF0AE05239AB}"/>
          </ac:grpSpMkLst>
        </pc:grpChg>
        <pc:grpChg chg="mod">
          <ac:chgData name="Youhuan Li" userId="31ef2ba0f36c268c" providerId="LiveId" clId="{8A948338-D687-CB4B-81D7-8F260E70EC7C}" dt="2023-12-24T13:59:24.572" v="1252"/>
          <ac:grpSpMkLst>
            <pc:docMk/>
            <pc:sldMk cId="276680458" sldId="412"/>
            <ac:grpSpMk id="38" creationId="{F6D72415-CE9F-4048-D545-C7F22A54D744}"/>
          </ac:grpSpMkLst>
        </pc:grpChg>
        <pc:grpChg chg="mod">
          <ac:chgData name="Youhuan Li" userId="31ef2ba0f36c268c" providerId="LiveId" clId="{8A948338-D687-CB4B-81D7-8F260E70EC7C}" dt="2023-12-24T13:59:24.572" v="1252"/>
          <ac:grpSpMkLst>
            <pc:docMk/>
            <pc:sldMk cId="276680458" sldId="412"/>
            <ac:grpSpMk id="46" creationId="{F1D276DB-DB18-62C4-18C9-6815ED5ED435}"/>
          </ac:grpSpMkLst>
        </pc:grpChg>
        <pc:grpChg chg="mod">
          <ac:chgData name="Youhuan Li" userId="31ef2ba0f36c268c" providerId="LiveId" clId="{8A948338-D687-CB4B-81D7-8F260E70EC7C}" dt="2023-12-24T13:59:24.572" v="1252"/>
          <ac:grpSpMkLst>
            <pc:docMk/>
            <pc:sldMk cId="276680458" sldId="412"/>
            <ac:grpSpMk id="47" creationId="{F60D14DB-2D5C-79A5-A069-315499D9CFCE}"/>
          </ac:grpSpMkLst>
        </pc:grpChg>
        <pc:grpChg chg="mod">
          <ac:chgData name="Youhuan Li" userId="31ef2ba0f36c268c" providerId="LiveId" clId="{8A948338-D687-CB4B-81D7-8F260E70EC7C}" dt="2023-12-24T13:59:24.572" v="1252"/>
          <ac:grpSpMkLst>
            <pc:docMk/>
            <pc:sldMk cId="276680458" sldId="412"/>
            <ac:grpSpMk id="48" creationId="{FC601724-C447-6F8F-BDF7-4BD35F22C2AC}"/>
          </ac:grpSpMkLst>
        </pc:grpChg>
        <pc:grpChg chg="mod">
          <ac:chgData name="Youhuan Li" userId="31ef2ba0f36c268c" providerId="LiveId" clId="{8A948338-D687-CB4B-81D7-8F260E70EC7C}" dt="2023-12-24T13:59:24.572" v="1252"/>
          <ac:grpSpMkLst>
            <pc:docMk/>
            <pc:sldMk cId="276680458" sldId="412"/>
            <ac:grpSpMk id="49" creationId="{EA33F238-7C5E-BC34-F38A-1A0DBA8D369C}"/>
          </ac:grpSpMkLst>
        </pc:grpChg>
        <pc:grpChg chg="mod">
          <ac:chgData name="Youhuan Li" userId="31ef2ba0f36c268c" providerId="LiveId" clId="{8A948338-D687-CB4B-81D7-8F260E70EC7C}" dt="2023-12-24T13:59:24.572" v="1252"/>
          <ac:grpSpMkLst>
            <pc:docMk/>
            <pc:sldMk cId="276680458" sldId="412"/>
            <ac:grpSpMk id="51" creationId="{41D5B2F9-489F-6503-0A9C-E9412327A63C}"/>
          </ac:grpSpMkLst>
        </pc:grpChg>
        <pc:grpChg chg="mod">
          <ac:chgData name="Youhuan Li" userId="31ef2ba0f36c268c" providerId="LiveId" clId="{8A948338-D687-CB4B-81D7-8F260E70EC7C}" dt="2023-12-24T13:59:24.572" v="1252"/>
          <ac:grpSpMkLst>
            <pc:docMk/>
            <pc:sldMk cId="276680458" sldId="412"/>
            <ac:grpSpMk id="52" creationId="{9BD5CF3B-9F6B-81E4-F1EE-97CC38403CD3}"/>
          </ac:grpSpMkLst>
        </pc:grpChg>
        <pc:grpChg chg="mod">
          <ac:chgData name="Youhuan Li" userId="31ef2ba0f36c268c" providerId="LiveId" clId="{8A948338-D687-CB4B-81D7-8F260E70EC7C}" dt="2023-12-24T13:59:24.572" v="1252"/>
          <ac:grpSpMkLst>
            <pc:docMk/>
            <pc:sldMk cId="276680458" sldId="412"/>
            <ac:grpSpMk id="53" creationId="{5F1F172B-57EF-0E75-0002-0438AFFA44AC}"/>
          </ac:grpSpMkLst>
        </pc:grpChg>
        <pc:grpChg chg="mod">
          <ac:chgData name="Youhuan Li" userId="31ef2ba0f36c268c" providerId="LiveId" clId="{8A948338-D687-CB4B-81D7-8F260E70EC7C}" dt="2023-12-24T13:59:24.572" v="1252"/>
          <ac:grpSpMkLst>
            <pc:docMk/>
            <pc:sldMk cId="276680458" sldId="412"/>
            <ac:grpSpMk id="54" creationId="{E1F2B20D-3F3A-25EB-7ADF-14224889179B}"/>
          </ac:grpSpMkLst>
        </pc:grpChg>
        <pc:grpChg chg="mod">
          <ac:chgData name="Youhuan Li" userId="31ef2ba0f36c268c" providerId="LiveId" clId="{8A948338-D687-CB4B-81D7-8F260E70EC7C}" dt="2023-12-24T13:59:24.572" v="1252"/>
          <ac:grpSpMkLst>
            <pc:docMk/>
            <pc:sldMk cId="276680458" sldId="412"/>
            <ac:grpSpMk id="55" creationId="{8E5B873C-0F18-348A-0549-25A5A71F3A87}"/>
          </ac:grpSpMkLst>
        </pc:grpChg>
        <pc:grpChg chg="mod">
          <ac:chgData name="Youhuan Li" userId="31ef2ba0f36c268c" providerId="LiveId" clId="{8A948338-D687-CB4B-81D7-8F260E70EC7C}" dt="2023-12-24T13:59:24.572" v="1252"/>
          <ac:grpSpMkLst>
            <pc:docMk/>
            <pc:sldMk cId="276680458" sldId="412"/>
            <ac:grpSpMk id="56" creationId="{C0C155A1-449F-1EDF-E609-3FA0F0474ED9}"/>
          </ac:grpSpMkLst>
        </pc:grpChg>
        <pc:grpChg chg="mod">
          <ac:chgData name="Youhuan Li" userId="31ef2ba0f36c268c" providerId="LiveId" clId="{8A948338-D687-CB4B-81D7-8F260E70EC7C}" dt="2023-12-24T13:59:24.572" v="1252"/>
          <ac:grpSpMkLst>
            <pc:docMk/>
            <pc:sldMk cId="276680458" sldId="412"/>
            <ac:grpSpMk id="57" creationId="{828867A9-3765-34B2-EF5A-E9E431667378}"/>
          </ac:grpSpMkLst>
        </pc:grpChg>
        <pc:grpChg chg="mod">
          <ac:chgData name="Youhuan Li" userId="31ef2ba0f36c268c" providerId="LiveId" clId="{8A948338-D687-CB4B-81D7-8F260E70EC7C}" dt="2023-12-24T13:59:24.572" v="1252"/>
          <ac:grpSpMkLst>
            <pc:docMk/>
            <pc:sldMk cId="276680458" sldId="412"/>
            <ac:grpSpMk id="59" creationId="{BD30E295-E07F-330B-426C-891D8FE44BC5}"/>
          </ac:grpSpMkLst>
        </pc:grpChg>
        <pc:grpChg chg="mod">
          <ac:chgData name="Youhuan Li" userId="31ef2ba0f36c268c" providerId="LiveId" clId="{8A948338-D687-CB4B-81D7-8F260E70EC7C}" dt="2023-12-24T13:59:24.572" v="1252"/>
          <ac:grpSpMkLst>
            <pc:docMk/>
            <pc:sldMk cId="276680458" sldId="412"/>
            <ac:grpSpMk id="69" creationId="{FC8D2814-996C-D10E-5329-E7CEB863AD1E}"/>
          </ac:grpSpMkLst>
        </pc:grpChg>
        <pc:grpChg chg="mod">
          <ac:chgData name="Youhuan Li" userId="31ef2ba0f36c268c" providerId="LiveId" clId="{8A948338-D687-CB4B-81D7-8F260E70EC7C}" dt="2023-12-24T13:59:24.572" v="1252"/>
          <ac:grpSpMkLst>
            <pc:docMk/>
            <pc:sldMk cId="276680458" sldId="412"/>
            <ac:grpSpMk id="79" creationId="{CB28E015-F6E0-582A-F80A-922FDFE2F2B4}"/>
          </ac:grpSpMkLst>
        </pc:grpChg>
        <pc:grpChg chg="mod">
          <ac:chgData name="Youhuan Li" userId="31ef2ba0f36c268c" providerId="LiveId" clId="{8A948338-D687-CB4B-81D7-8F260E70EC7C}" dt="2023-12-24T13:59:24.572" v="1252"/>
          <ac:grpSpMkLst>
            <pc:docMk/>
            <pc:sldMk cId="276680458" sldId="412"/>
            <ac:grpSpMk id="89" creationId="{78D7AFD3-7C83-D5CD-F33A-8F31600C0B57}"/>
          </ac:grpSpMkLst>
        </pc:grpChg>
        <pc:grpChg chg="mod">
          <ac:chgData name="Youhuan Li" userId="31ef2ba0f36c268c" providerId="LiveId" clId="{8A948338-D687-CB4B-81D7-8F260E70EC7C}" dt="2023-12-24T13:59:24.572" v="1252"/>
          <ac:grpSpMkLst>
            <pc:docMk/>
            <pc:sldMk cId="276680458" sldId="412"/>
            <ac:grpSpMk id="99" creationId="{87AEB200-24C4-E431-4F35-1DF45A887F67}"/>
          </ac:grpSpMkLst>
        </pc:grpChg>
        <pc:grpChg chg="mod">
          <ac:chgData name="Youhuan Li" userId="31ef2ba0f36c268c" providerId="LiveId" clId="{8A948338-D687-CB4B-81D7-8F260E70EC7C}" dt="2023-12-24T13:59:24.572" v="1252"/>
          <ac:grpSpMkLst>
            <pc:docMk/>
            <pc:sldMk cId="276680458" sldId="412"/>
            <ac:grpSpMk id="112" creationId="{17816200-5313-8AE4-BA1F-9AAF89A3FAC2}"/>
          </ac:grpSpMkLst>
        </pc:grpChg>
        <pc:grpChg chg="mod">
          <ac:chgData name="Youhuan Li" userId="31ef2ba0f36c268c" providerId="LiveId" clId="{8A948338-D687-CB4B-81D7-8F260E70EC7C}" dt="2023-12-24T13:59:24.572" v="1252"/>
          <ac:grpSpMkLst>
            <pc:docMk/>
            <pc:sldMk cId="276680458" sldId="412"/>
            <ac:grpSpMk id="130" creationId="{9B8358A8-4005-D298-E9A2-86555C2B5753}"/>
          </ac:grpSpMkLst>
        </pc:grpChg>
        <pc:grpChg chg="mod">
          <ac:chgData name="Youhuan Li" userId="31ef2ba0f36c268c" providerId="LiveId" clId="{8A948338-D687-CB4B-81D7-8F260E70EC7C}" dt="2023-12-24T13:59:24.572" v="1252"/>
          <ac:grpSpMkLst>
            <pc:docMk/>
            <pc:sldMk cId="276680458" sldId="412"/>
            <ac:grpSpMk id="131" creationId="{AAA2BB5E-36D6-5C4C-D099-BA65903ABEAD}"/>
          </ac:grpSpMkLst>
        </pc:grpChg>
        <pc:grpChg chg="mod">
          <ac:chgData name="Youhuan Li" userId="31ef2ba0f36c268c" providerId="LiveId" clId="{8A948338-D687-CB4B-81D7-8F260E70EC7C}" dt="2023-12-24T13:59:24.572" v="1252"/>
          <ac:grpSpMkLst>
            <pc:docMk/>
            <pc:sldMk cId="276680458" sldId="412"/>
            <ac:grpSpMk id="137" creationId="{0E69DF33-30A3-066A-F22B-22F54A5F5F13}"/>
          </ac:grpSpMkLst>
        </pc:grpChg>
        <pc:grpChg chg="mod">
          <ac:chgData name="Youhuan Li" userId="31ef2ba0f36c268c" providerId="LiveId" clId="{8A948338-D687-CB4B-81D7-8F260E70EC7C}" dt="2023-12-24T13:59:24.572" v="1252"/>
          <ac:grpSpMkLst>
            <pc:docMk/>
            <pc:sldMk cId="276680458" sldId="412"/>
            <ac:grpSpMk id="141" creationId="{EFE1FE76-C544-F300-95D2-7584CBB5A571}"/>
          </ac:grpSpMkLst>
        </pc:grpChg>
        <pc:picChg chg="del">
          <ac:chgData name="Youhuan Li" userId="31ef2ba0f36c268c" providerId="LiveId" clId="{8A948338-D687-CB4B-81D7-8F260E70EC7C}" dt="2023-12-24T13:59:15.763" v="1251" actId="478"/>
          <ac:picMkLst>
            <pc:docMk/>
            <pc:sldMk cId="276680458" sldId="412"/>
            <ac:picMk id="5" creationId="{37E85AE2-99DC-B031-9701-876261B5FD8B}"/>
          </ac:picMkLst>
        </pc:picChg>
        <pc:picChg chg="del">
          <ac:chgData name="Youhuan Li" userId="31ef2ba0f36c268c" providerId="LiveId" clId="{8A948338-D687-CB4B-81D7-8F260E70EC7C}" dt="2023-12-24T13:59:15.763" v="1251" actId="478"/>
          <ac:picMkLst>
            <pc:docMk/>
            <pc:sldMk cId="276680458" sldId="412"/>
            <ac:picMk id="6" creationId="{96A08EE9-D78E-7313-D4CE-D33050964809}"/>
          </ac:picMkLst>
        </pc:picChg>
        <pc:picChg chg="del">
          <ac:chgData name="Youhuan Li" userId="31ef2ba0f36c268c" providerId="LiveId" clId="{8A948338-D687-CB4B-81D7-8F260E70EC7C}" dt="2023-12-24T13:59:15.763" v="1251" actId="478"/>
          <ac:picMkLst>
            <pc:docMk/>
            <pc:sldMk cId="276680458" sldId="412"/>
            <ac:picMk id="7" creationId="{9E9A92B9-A821-D5BE-2E89-8D0B2529BDC2}"/>
          </ac:picMkLst>
        </pc:picChg>
        <pc:picChg chg="add mod">
          <ac:chgData name="Youhuan Li" userId="31ef2ba0f36c268c" providerId="LiveId" clId="{8A948338-D687-CB4B-81D7-8F260E70EC7C}" dt="2023-12-24T13:59:24.572" v="1252"/>
          <ac:picMkLst>
            <pc:docMk/>
            <pc:sldMk cId="276680458" sldId="412"/>
            <ac:picMk id="164" creationId="{AFEF2074-94E4-D5A7-1FFA-61516BE99418}"/>
          </ac:picMkLst>
        </pc:picChg>
        <pc:picChg chg="add mod">
          <ac:chgData name="Youhuan Li" userId="31ef2ba0f36c268c" providerId="LiveId" clId="{8A948338-D687-CB4B-81D7-8F260E70EC7C}" dt="2023-12-24T13:59:24.572" v="1252"/>
          <ac:picMkLst>
            <pc:docMk/>
            <pc:sldMk cId="276680458" sldId="412"/>
            <ac:picMk id="165" creationId="{77BB0996-B029-C1EF-F3C0-1F8D5319B69C}"/>
          </ac:picMkLst>
        </pc:picChg>
      </pc:sldChg>
      <pc:sldChg chg="del">
        <pc:chgData name="Youhuan Li" userId="31ef2ba0f36c268c" providerId="LiveId" clId="{8A948338-D687-CB4B-81D7-8F260E70EC7C}" dt="2023-12-24T13:25:09.086" v="36" actId="2696"/>
        <pc:sldMkLst>
          <pc:docMk/>
          <pc:sldMk cId="2528897581" sldId="413"/>
        </pc:sldMkLst>
      </pc:sldChg>
      <pc:sldChg chg="addSp delSp modSp add mod modAnim">
        <pc:chgData name="Youhuan Li" userId="31ef2ba0f36c268c" providerId="LiveId" clId="{8A948338-D687-CB4B-81D7-8F260E70EC7C}" dt="2023-12-24T14:41:39.045" v="1886"/>
        <pc:sldMkLst>
          <pc:docMk/>
          <pc:sldMk cId="3069149618" sldId="413"/>
        </pc:sldMkLst>
        <pc:spChg chg="del">
          <ac:chgData name="Youhuan Li" userId="31ef2ba0f36c268c" providerId="LiveId" clId="{8A948338-D687-CB4B-81D7-8F260E70EC7C}" dt="2023-12-24T14:08:26.707" v="1256" actId="478"/>
          <ac:spMkLst>
            <pc:docMk/>
            <pc:sldMk cId="3069149618" sldId="413"/>
            <ac:spMk id="2" creationId="{4E43B3B6-0531-3FD6-D73B-876D9B2DDDB7}"/>
          </ac:spMkLst>
        </pc:spChg>
        <pc:spChg chg="add mod">
          <ac:chgData name="Youhuan Li" userId="31ef2ba0f36c268c" providerId="LiveId" clId="{8A948338-D687-CB4B-81D7-8F260E70EC7C}" dt="2023-12-24T14:08:50.566" v="1280" actId="1076"/>
          <ac:spMkLst>
            <pc:docMk/>
            <pc:sldMk cId="3069149618" sldId="413"/>
            <ac:spMk id="6" creationId="{BD13C11D-01A7-9589-267E-469AEBAA1A02}"/>
          </ac:spMkLst>
        </pc:spChg>
        <pc:spChg chg="mod">
          <ac:chgData name="Youhuan Li" userId="31ef2ba0f36c268c" providerId="LiveId" clId="{8A948338-D687-CB4B-81D7-8F260E70EC7C}" dt="2023-12-24T14:08:37.493" v="1276" actId="20577"/>
          <ac:spMkLst>
            <pc:docMk/>
            <pc:sldMk cId="3069149618" sldId="413"/>
            <ac:spMk id="21" creationId="{DD580F0E-F10A-46DF-BA77-B8726845E34F}"/>
          </ac:spMkLst>
        </pc:spChg>
        <pc:spChg chg="mod">
          <ac:chgData name="Youhuan Li" userId="31ef2ba0f36c268c" providerId="LiveId" clId="{8A948338-D687-CB4B-81D7-8F260E70EC7C}" dt="2023-12-24T14:41:39.045" v="1886"/>
          <ac:spMkLst>
            <pc:docMk/>
            <pc:sldMk cId="3069149618" sldId="413"/>
            <ac:spMk id="27" creationId="{9F6A940E-4541-40DD-991E-96329B4B8A78}"/>
          </ac:spMkLst>
        </pc:spChg>
        <pc:spChg chg="del">
          <ac:chgData name="Youhuan Li" userId="31ef2ba0f36c268c" providerId="LiveId" clId="{8A948338-D687-CB4B-81D7-8F260E70EC7C}" dt="2023-12-24T14:08:26.707" v="1256" actId="478"/>
          <ac:spMkLst>
            <pc:docMk/>
            <pc:sldMk cId="3069149618" sldId="413"/>
            <ac:spMk id="163" creationId="{39F67B39-EBBC-6307-D3D8-ECD88B312DCA}"/>
          </ac:spMkLst>
        </pc:spChg>
        <pc:grpChg chg="del">
          <ac:chgData name="Youhuan Li" userId="31ef2ba0f36c268c" providerId="LiveId" clId="{8A948338-D687-CB4B-81D7-8F260E70EC7C}" dt="2023-12-24T14:08:26.707" v="1256" actId="478"/>
          <ac:grpSpMkLst>
            <pc:docMk/>
            <pc:sldMk cId="3069149618" sldId="413"/>
            <ac:grpSpMk id="3" creationId="{8979F7D7-A18C-4261-299C-9023D9F3A6B3}"/>
          </ac:grpSpMkLst>
        </pc:grpChg>
        <pc:picChg chg="add mod">
          <ac:chgData name="Youhuan Li" userId="31ef2ba0f36c268c" providerId="LiveId" clId="{8A948338-D687-CB4B-81D7-8F260E70EC7C}" dt="2023-12-24T14:08:48.301" v="1279" actId="1076"/>
          <ac:picMkLst>
            <pc:docMk/>
            <pc:sldMk cId="3069149618" sldId="413"/>
            <ac:picMk id="5" creationId="{05D1A65E-A862-C5C5-F1D6-DF24E111C6D3}"/>
          </ac:picMkLst>
        </pc:picChg>
        <pc:picChg chg="del">
          <ac:chgData name="Youhuan Li" userId="31ef2ba0f36c268c" providerId="LiveId" clId="{8A948338-D687-CB4B-81D7-8F260E70EC7C}" dt="2023-12-24T14:08:26.707" v="1256" actId="478"/>
          <ac:picMkLst>
            <pc:docMk/>
            <pc:sldMk cId="3069149618" sldId="413"/>
            <ac:picMk id="164" creationId="{AFEF2074-94E4-D5A7-1FFA-61516BE99418}"/>
          </ac:picMkLst>
        </pc:picChg>
        <pc:picChg chg="del">
          <ac:chgData name="Youhuan Li" userId="31ef2ba0f36c268c" providerId="LiveId" clId="{8A948338-D687-CB4B-81D7-8F260E70EC7C}" dt="2023-12-24T14:08:26.707" v="1256" actId="478"/>
          <ac:picMkLst>
            <pc:docMk/>
            <pc:sldMk cId="3069149618" sldId="413"/>
            <ac:picMk id="165" creationId="{77BB0996-B029-C1EF-F3C0-1F8D5319B69C}"/>
          </ac:picMkLst>
        </pc:picChg>
      </pc:sldChg>
      <pc:sldChg chg="addSp delSp modSp add mod">
        <pc:chgData name="Youhuan Li" userId="31ef2ba0f36c268c" providerId="LiveId" clId="{8A948338-D687-CB4B-81D7-8F260E70EC7C}" dt="2023-12-24T14:41:41.414" v="1887"/>
        <pc:sldMkLst>
          <pc:docMk/>
          <pc:sldMk cId="3659392585" sldId="414"/>
        </pc:sldMkLst>
        <pc:spChg chg="mod">
          <ac:chgData name="Youhuan Li" userId="31ef2ba0f36c268c" providerId="LiveId" clId="{8A948338-D687-CB4B-81D7-8F260E70EC7C}" dt="2023-12-24T14:15:28.721" v="1343" actId="14100"/>
          <ac:spMkLst>
            <pc:docMk/>
            <pc:sldMk cId="3659392585" sldId="414"/>
            <ac:spMk id="4" creationId="{E1611853-ABC7-04E8-981C-21C12A7474CB}"/>
          </ac:spMkLst>
        </pc:spChg>
        <pc:spChg chg="del">
          <ac:chgData name="Youhuan Li" userId="31ef2ba0f36c268c" providerId="LiveId" clId="{8A948338-D687-CB4B-81D7-8F260E70EC7C}" dt="2023-12-24T14:09:34.368" v="1313" actId="478"/>
          <ac:spMkLst>
            <pc:docMk/>
            <pc:sldMk cId="3659392585" sldId="414"/>
            <ac:spMk id="6" creationId="{BD13C11D-01A7-9589-267E-469AEBAA1A02}"/>
          </ac:spMkLst>
        </pc:spChg>
        <pc:spChg chg="mod">
          <ac:chgData name="Youhuan Li" userId="31ef2ba0f36c268c" providerId="LiveId" clId="{8A948338-D687-CB4B-81D7-8F260E70EC7C}" dt="2023-12-24T14:11:16.915" v="1319" actId="1076"/>
          <ac:spMkLst>
            <pc:docMk/>
            <pc:sldMk cId="3659392585" sldId="414"/>
            <ac:spMk id="8" creationId="{D6A3CC8F-A343-2D0B-EC68-9E48D3194B7C}"/>
          </ac:spMkLst>
        </pc:spChg>
        <pc:spChg chg="mod">
          <ac:chgData name="Youhuan Li" userId="31ef2ba0f36c268c" providerId="LiveId" clId="{8A948338-D687-CB4B-81D7-8F260E70EC7C}" dt="2023-12-24T14:14:43.494" v="1338" actId="1076"/>
          <ac:spMkLst>
            <pc:docMk/>
            <pc:sldMk cId="3659392585" sldId="414"/>
            <ac:spMk id="15" creationId="{01DFE740-FD83-4450-5E56-C73EA6D9D0D2}"/>
          </ac:spMkLst>
        </pc:spChg>
        <pc:spChg chg="mod">
          <ac:chgData name="Youhuan Li" userId="31ef2ba0f36c268c" providerId="LiveId" clId="{8A948338-D687-CB4B-81D7-8F260E70EC7C}" dt="2023-12-24T14:09:31.525" v="1311" actId="20577"/>
          <ac:spMkLst>
            <pc:docMk/>
            <pc:sldMk cId="3659392585" sldId="414"/>
            <ac:spMk id="21" creationId="{DD580F0E-F10A-46DF-BA77-B8726845E34F}"/>
          </ac:spMkLst>
        </pc:spChg>
        <pc:spChg chg="mod">
          <ac:chgData name="Youhuan Li" userId="31ef2ba0f36c268c" providerId="LiveId" clId="{8A948338-D687-CB4B-81D7-8F260E70EC7C}" dt="2023-12-24T14:41:41.414" v="1887"/>
          <ac:spMkLst>
            <pc:docMk/>
            <pc:sldMk cId="3659392585" sldId="414"/>
            <ac:spMk id="27" creationId="{9F6A940E-4541-40DD-991E-96329B4B8A78}"/>
          </ac:spMkLst>
        </pc:spChg>
        <pc:grpChg chg="add mod">
          <ac:chgData name="Youhuan Li" userId="31ef2ba0f36c268c" providerId="LiveId" clId="{8A948338-D687-CB4B-81D7-8F260E70EC7C}" dt="2023-12-24T14:15:05.162" v="1340" actId="1440"/>
          <ac:grpSpMkLst>
            <pc:docMk/>
            <pc:sldMk cId="3659392585" sldId="414"/>
            <ac:grpSpMk id="2" creationId="{41EE7861-246E-3D67-29D0-F8EB10BEE22C}"/>
          </ac:grpSpMkLst>
        </pc:grpChg>
        <pc:grpChg chg="mod">
          <ac:chgData name="Youhuan Li" userId="31ef2ba0f36c268c" providerId="LiveId" clId="{8A948338-D687-CB4B-81D7-8F260E70EC7C}" dt="2023-12-24T14:11:16.915" v="1319" actId="1076"/>
          <ac:grpSpMkLst>
            <pc:docMk/>
            <pc:sldMk cId="3659392585" sldId="414"/>
            <ac:grpSpMk id="3" creationId="{86419A05-0C97-EE71-DD31-4F455E5883ED}"/>
          </ac:grpSpMkLst>
        </pc:grpChg>
        <pc:grpChg chg="add mod">
          <ac:chgData name="Youhuan Li" userId="31ef2ba0f36c268c" providerId="LiveId" clId="{8A948338-D687-CB4B-81D7-8F260E70EC7C}" dt="2023-12-24T14:14:48.849" v="1339" actId="1076"/>
          <ac:grpSpMkLst>
            <pc:docMk/>
            <pc:sldMk cId="3659392585" sldId="414"/>
            <ac:grpSpMk id="12" creationId="{99FD7A5A-43D2-C6A0-EC78-0E8667F1B0DB}"/>
          </ac:grpSpMkLst>
        </pc:grpChg>
        <pc:grpChg chg="add mod">
          <ac:chgData name="Youhuan Li" userId="31ef2ba0f36c268c" providerId="LiveId" clId="{8A948338-D687-CB4B-81D7-8F260E70EC7C}" dt="2023-12-24T14:15:09.850" v="1342" actId="1440"/>
          <ac:grpSpMkLst>
            <pc:docMk/>
            <pc:sldMk cId="3659392585" sldId="414"/>
            <ac:grpSpMk id="13" creationId="{30DDB6F2-9703-38DD-1204-6396C7D1DDB7}"/>
          </ac:grpSpMkLst>
        </pc:grpChg>
        <pc:picChg chg="del">
          <ac:chgData name="Youhuan Li" userId="31ef2ba0f36c268c" providerId="LiveId" clId="{8A948338-D687-CB4B-81D7-8F260E70EC7C}" dt="2023-12-24T14:09:33.138" v="1312" actId="478"/>
          <ac:picMkLst>
            <pc:docMk/>
            <pc:sldMk cId="3659392585" sldId="414"/>
            <ac:picMk id="5" creationId="{05D1A65E-A862-C5C5-F1D6-DF24E111C6D3}"/>
          </ac:picMkLst>
        </pc:picChg>
        <pc:picChg chg="mod">
          <ac:chgData name="Youhuan Li" userId="31ef2ba0f36c268c" providerId="LiveId" clId="{8A948338-D687-CB4B-81D7-8F260E70EC7C}" dt="2023-12-24T14:11:16.915" v="1319" actId="1076"/>
          <ac:picMkLst>
            <pc:docMk/>
            <pc:sldMk cId="3659392585" sldId="414"/>
            <ac:picMk id="7" creationId="{D94BA751-38C4-196A-8182-8E168124C325}"/>
          </ac:picMkLst>
        </pc:picChg>
        <pc:picChg chg="add mod">
          <ac:chgData name="Youhuan Li" userId="31ef2ba0f36c268c" providerId="LiveId" clId="{8A948338-D687-CB4B-81D7-8F260E70EC7C}" dt="2023-12-24T14:14:48.849" v="1339" actId="1076"/>
          <ac:picMkLst>
            <pc:docMk/>
            <pc:sldMk cId="3659392585" sldId="414"/>
            <ac:picMk id="9" creationId="{C5891F72-19CE-1E41-868E-BEFBB6A624E7}"/>
          </ac:picMkLst>
        </pc:picChg>
        <pc:picChg chg="add del mod">
          <ac:chgData name="Youhuan Li" userId="31ef2ba0f36c268c" providerId="LiveId" clId="{8A948338-D687-CB4B-81D7-8F260E70EC7C}" dt="2023-12-24T14:11:38.503" v="1324" actId="478"/>
          <ac:picMkLst>
            <pc:docMk/>
            <pc:sldMk cId="3659392585" sldId="414"/>
            <ac:picMk id="10" creationId="{A38FF5BD-376B-640D-E0E1-72C8254AE50E}"/>
          </ac:picMkLst>
        </pc:picChg>
        <pc:picChg chg="add mod">
          <ac:chgData name="Youhuan Li" userId="31ef2ba0f36c268c" providerId="LiveId" clId="{8A948338-D687-CB4B-81D7-8F260E70EC7C}" dt="2023-12-24T14:14:48.849" v="1339" actId="1076"/>
          <ac:picMkLst>
            <pc:docMk/>
            <pc:sldMk cId="3659392585" sldId="414"/>
            <ac:picMk id="11" creationId="{E64EF2D9-0C3E-57D4-6F4B-44F9F18E276B}"/>
          </ac:picMkLst>
        </pc:picChg>
        <pc:picChg chg="mod">
          <ac:chgData name="Youhuan Li" userId="31ef2ba0f36c268c" providerId="LiveId" clId="{8A948338-D687-CB4B-81D7-8F260E70EC7C}" dt="2023-12-24T14:14:43.494" v="1338" actId="1076"/>
          <ac:picMkLst>
            <pc:docMk/>
            <pc:sldMk cId="3659392585" sldId="414"/>
            <ac:picMk id="14" creationId="{99C7C88E-D3E3-306C-5F0C-C399EF080B02}"/>
          </ac:picMkLst>
        </pc:picChg>
      </pc:sldChg>
      <pc:sldChg chg="del">
        <pc:chgData name="Youhuan Li" userId="31ef2ba0f36c268c" providerId="LiveId" clId="{8A948338-D687-CB4B-81D7-8F260E70EC7C}" dt="2023-12-24T13:25:09.086" v="36" actId="2696"/>
        <pc:sldMkLst>
          <pc:docMk/>
          <pc:sldMk cId="3684060135" sldId="414"/>
        </pc:sldMkLst>
      </pc:sldChg>
      <pc:sldChg chg="addSp delSp modSp add mod">
        <pc:chgData name="Youhuan Li" userId="31ef2ba0f36c268c" providerId="LiveId" clId="{8A948338-D687-CB4B-81D7-8F260E70EC7C}" dt="2023-12-24T14:41:48.804" v="1891" actId="20577"/>
        <pc:sldMkLst>
          <pc:docMk/>
          <pc:sldMk cId="1296324428" sldId="415"/>
        </pc:sldMkLst>
        <pc:spChg chg="mod">
          <ac:chgData name="Youhuan Li" userId="31ef2ba0f36c268c" providerId="LiveId" clId="{8A948338-D687-CB4B-81D7-8F260E70EC7C}" dt="2023-12-24T14:20:26.262" v="1425" actId="1076"/>
          <ac:spMkLst>
            <pc:docMk/>
            <pc:sldMk cId="1296324428" sldId="415"/>
            <ac:spMk id="5" creationId="{2CD8742B-CCA9-A775-733B-182A9E236E15}"/>
          </ac:spMkLst>
        </pc:spChg>
        <pc:spChg chg="add mod">
          <ac:chgData name="Youhuan Li" userId="31ef2ba0f36c268c" providerId="LiveId" clId="{8A948338-D687-CB4B-81D7-8F260E70EC7C}" dt="2023-12-24T14:20:57.788" v="1452" actId="1076"/>
          <ac:spMkLst>
            <pc:docMk/>
            <pc:sldMk cId="1296324428" sldId="415"/>
            <ac:spMk id="6" creationId="{E77616A1-9133-770D-436D-6B933B52B667}"/>
          </ac:spMkLst>
        </pc:spChg>
        <pc:spChg chg="add mod">
          <ac:chgData name="Youhuan Li" userId="31ef2ba0f36c268c" providerId="LiveId" clId="{8A948338-D687-CB4B-81D7-8F260E70EC7C}" dt="2023-12-24T14:21:04.817" v="1454" actId="14100"/>
          <ac:spMkLst>
            <pc:docMk/>
            <pc:sldMk cId="1296324428" sldId="415"/>
            <ac:spMk id="7" creationId="{ED408D83-7061-E35C-AC8F-4FBE32C315F5}"/>
          </ac:spMkLst>
        </pc:spChg>
        <pc:spChg chg="mod">
          <ac:chgData name="Youhuan Li" userId="31ef2ba0f36c268c" providerId="LiveId" clId="{8A948338-D687-CB4B-81D7-8F260E70EC7C}" dt="2023-12-24T14:41:48.804" v="1891" actId="20577"/>
          <ac:spMkLst>
            <pc:docMk/>
            <pc:sldMk cId="1296324428" sldId="415"/>
            <ac:spMk id="27" creationId="{9F6A940E-4541-40DD-991E-96329B4B8A78}"/>
          </ac:spMkLst>
        </pc:spChg>
        <pc:grpChg chg="add mod">
          <ac:chgData name="Youhuan Li" userId="31ef2ba0f36c268c" providerId="LiveId" clId="{8A948338-D687-CB4B-81D7-8F260E70EC7C}" dt="2023-12-24T14:20:26.262" v="1425" actId="1076"/>
          <ac:grpSpMkLst>
            <pc:docMk/>
            <pc:sldMk cId="1296324428" sldId="415"/>
            <ac:grpSpMk id="3" creationId="{D4D451AD-B7A1-6EC3-9586-F30855A41D30}"/>
          </ac:grpSpMkLst>
        </pc:grpChg>
        <pc:picChg chg="del">
          <ac:chgData name="Youhuan Li" userId="31ef2ba0f36c268c" providerId="LiveId" clId="{8A948338-D687-CB4B-81D7-8F260E70EC7C}" dt="2023-12-24T14:19:13.752" v="1414" actId="478"/>
          <ac:picMkLst>
            <pc:docMk/>
            <pc:sldMk cId="1296324428" sldId="415"/>
            <ac:picMk id="2" creationId="{097E15EA-90F7-08B6-7CC3-1DAD0F30EF9B}"/>
          </ac:picMkLst>
        </pc:picChg>
        <pc:picChg chg="mod">
          <ac:chgData name="Youhuan Li" userId="31ef2ba0f36c268c" providerId="LiveId" clId="{8A948338-D687-CB4B-81D7-8F260E70EC7C}" dt="2023-12-24T14:20:26.262" v="1425" actId="1076"/>
          <ac:picMkLst>
            <pc:docMk/>
            <pc:sldMk cId="1296324428" sldId="415"/>
            <ac:picMk id="4" creationId="{A7F96241-C316-3E4D-FE26-E1996FD0E565}"/>
          </ac:picMkLst>
        </pc:picChg>
      </pc:sldChg>
      <pc:sldChg chg="del">
        <pc:chgData name="Youhuan Li" userId="31ef2ba0f36c268c" providerId="LiveId" clId="{8A948338-D687-CB4B-81D7-8F260E70EC7C}" dt="2023-12-24T13:25:09.086" v="36" actId="2696"/>
        <pc:sldMkLst>
          <pc:docMk/>
          <pc:sldMk cId="3623968466" sldId="415"/>
        </pc:sldMkLst>
      </pc:sldChg>
      <pc:sldChg chg="del">
        <pc:chgData name="Youhuan Li" userId="31ef2ba0f36c268c" providerId="LiveId" clId="{8A948338-D687-CB4B-81D7-8F260E70EC7C}" dt="2023-12-24T13:25:09.086" v="36" actId="2696"/>
        <pc:sldMkLst>
          <pc:docMk/>
          <pc:sldMk cId="233034685" sldId="416"/>
        </pc:sldMkLst>
      </pc:sldChg>
      <pc:sldChg chg="addSp delSp modSp add mod">
        <pc:chgData name="Youhuan Li" userId="31ef2ba0f36c268c" providerId="LiveId" clId="{8A948338-D687-CB4B-81D7-8F260E70EC7C}" dt="2023-12-24T14:41:52" v="1893" actId="20577"/>
        <pc:sldMkLst>
          <pc:docMk/>
          <pc:sldMk cId="3245002137" sldId="416"/>
        </pc:sldMkLst>
        <pc:spChg chg="del">
          <ac:chgData name="Youhuan Li" userId="31ef2ba0f36c268c" providerId="LiveId" clId="{8A948338-D687-CB4B-81D7-8F260E70EC7C}" dt="2023-12-24T14:22:17.752" v="1486" actId="478"/>
          <ac:spMkLst>
            <pc:docMk/>
            <pc:sldMk cId="3245002137" sldId="416"/>
            <ac:spMk id="6" creationId="{E77616A1-9133-770D-436D-6B933B52B667}"/>
          </ac:spMkLst>
        </pc:spChg>
        <pc:spChg chg="del">
          <ac:chgData name="Youhuan Li" userId="31ef2ba0f36c268c" providerId="LiveId" clId="{8A948338-D687-CB4B-81D7-8F260E70EC7C}" dt="2023-12-24T14:22:17.752" v="1486" actId="478"/>
          <ac:spMkLst>
            <pc:docMk/>
            <pc:sldMk cId="3245002137" sldId="416"/>
            <ac:spMk id="7" creationId="{ED408D83-7061-E35C-AC8F-4FBE32C315F5}"/>
          </ac:spMkLst>
        </pc:spChg>
        <pc:spChg chg="add mod">
          <ac:chgData name="Youhuan Li" userId="31ef2ba0f36c268c" providerId="LiveId" clId="{8A948338-D687-CB4B-81D7-8F260E70EC7C}" dt="2023-12-24T14:22:39.699" v="1493" actId="1076"/>
          <ac:spMkLst>
            <pc:docMk/>
            <pc:sldMk cId="3245002137" sldId="416"/>
            <ac:spMk id="9" creationId="{63B2551D-CDA0-9177-D19D-112D37AE6440}"/>
          </ac:spMkLst>
        </pc:spChg>
        <pc:spChg chg="add mod">
          <ac:chgData name="Youhuan Li" userId="31ef2ba0f36c268c" providerId="LiveId" clId="{8A948338-D687-CB4B-81D7-8F260E70EC7C}" dt="2023-12-24T14:22:50.616" v="1495" actId="20577"/>
          <ac:spMkLst>
            <pc:docMk/>
            <pc:sldMk cId="3245002137" sldId="416"/>
            <ac:spMk id="11" creationId="{4CB63725-BFB1-50C0-3E89-59E077C2AF45}"/>
          </ac:spMkLst>
        </pc:spChg>
        <pc:spChg chg="mod">
          <ac:chgData name="Youhuan Li" userId="31ef2ba0f36c268c" providerId="LiveId" clId="{8A948338-D687-CB4B-81D7-8F260E70EC7C}" dt="2023-12-24T14:41:52" v="1893" actId="20577"/>
          <ac:spMkLst>
            <pc:docMk/>
            <pc:sldMk cId="3245002137" sldId="416"/>
            <ac:spMk id="27" creationId="{9F6A940E-4541-40DD-991E-96329B4B8A78}"/>
          </ac:spMkLst>
        </pc:spChg>
        <pc:grpChg chg="del">
          <ac:chgData name="Youhuan Li" userId="31ef2ba0f36c268c" providerId="LiveId" clId="{8A948338-D687-CB4B-81D7-8F260E70EC7C}" dt="2023-12-24T14:22:16.611" v="1485" actId="478"/>
          <ac:grpSpMkLst>
            <pc:docMk/>
            <pc:sldMk cId="3245002137" sldId="416"/>
            <ac:grpSpMk id="3" creationId="{D4D451AD-B7A1-6EC3-9586-F30855A41D30}"/>
          </ac:grpSpMkLst>
        </pc:grpChg>
        <pc:picChg chg="add del mod">
          <ac:chgData name="Youhuan Li" userId="31ef2ba0f36c268c" providerId="LiveId" clId="{8A948338-D687-CB4B-81D7-8F260E70EC7C}" dt="2023-12-24T14:22:31.928" v="1489" actId="478"/>
          <ac:picMkLst>
            <pc:docMk/>
            <pc:sldMk cId="3245002137" sldId="416"/>
            <ac:picMk id="2" creationId="{72A11254-B0C0-B2A9-F7F5-232410433372}"/>
          </ac:picMkLst>
        </pc:picChg>
        <pc:picChg chg="add mod">
          <ac:chgData name="Youhuan Li" userId="31ef2ba0f36c268c" providerId="LiveId" clId="{8A948338-D687-CB4B-81D7-8F260E70EC7C}" dt="2023-12-24T14:22:32.153" v="1490"/>
          <ac:picMkLst>
            <pc:docMk/>
            <pc:sldMk cId="3245002137" sldId="416"/>
            <ac:picMk id="8" creationId="{0C5D5D5B-9BEB-7F94-BCD4-603EFDBE8097}"/>
          </ac:picMkLst>
        </pc:picChg>
        <pc:picChg chg="add mod">
          <ac:chgData name="Youhuan Li" userId="31ef2ba0f36c268c" providerId="LiveId" clId="{8A948338-D687-CB4B-81D7-8F260E70EC7C}" dt="2023-12-24T14:22:32.153" v="1490"/>
          <ac:picMkLst>
            <pc:docMk/>
            <pc:sldMk cId="3245002137" sldId="416"/>
            <ac:picMk id="10" creationId="{0558677C-B7E0-5C4B-E007-04D483F88F2B}"/>
          </ac:picMkLst>
        </pc:picChg>
        <pc:picChg chg="add mod">
          <ac:chgData name="Youhuan Li" userId="31ef2ba0f36c268c" providerId="LiveId" clId="{8A948338-D687-CB4B-81D7-8F260E70EC7C}" dt="2023-12-24T14:22:32.153" v="1490"/>
          <ac:picMkLst>
            <pc:docMk/>
            <pc:sldMk cId="3245002137" sldId="416"/>
            <ac:picMk id="12" creationId="{EF578ECC-B679-1D7C-E60D-6F7C0EE5DE56}"/>
          </ac:picMkLst>
        </pc:picChg>
      </pc:sldChg>
      <pc:sldChg chg="addSp delSp modSp add mod">
        <pc:chgData name="Youhuan Li" userId="31ef2ba0f36c268c" providerId="LiveId" clId="{8A948338-D687-CB4B-81D7-8F260E70EC7C}" dt="2023-12-24T14:41:54.873" v="1895" actId="20577"/>
        <pc:sldMkLst>
          <pc:docMk/>
          <pc:sldMk cId="3850646115" sldId="417"/>
        </pc:sldMkLst>
        <pc:spChg chg="del">
          <ac:chgData name="Youhuan Li" userId="31ef2ba0f36c268c" providerId="LiveId" clId="{8A948338-D687-CB4B-81D7-8F260E70EC7C}" dt="2023-12-24T14:24:09.627" v="1500" actId="478"/>
          <ac:spMkLst>
            <pc:docMk/>
            <pc:sldMk cId="3850646115" sldId="417"/>
            <ac:spMk id="9" creationId="{63B2551D-CDA0-9177-D19D-112D37AE6440}"/>
          </ac:spMkLst>
        </pc:spChg>
        <pc:spChg chg="del mod">
          <ac:chgData name="Youhuan Li" userId="31ef2ba0f36c268c" providerId="LiveId" clId="{8A948338-D687-CB4B-81D7-8F260E70EC7C}" dt="2023-12-24T14:24:11.620" v="1502" actId="478"/>
          <ac:spMkLst>
            <pc:docMk/>
            <pc:sldMk cId="3850646115" sldId="417"/>
            <ac:spMk id="11" creationId="{4CB63725-BFB1-50C0-3E89-59E077C2AF45}"/>
          </ac:spMkLst>
        </pc:spChg>
        <pc:spChg chg="mod">
          <ac:chgData name="Youhuan Li" userId="31ef2ba0f36c268c" providerId="LiveId" clId="{8A948338-D687-CB4B-81D7-8F260E70EC7C}" dt="2023-12-24T14:41:54.873" v="1895" actId="20577"/>
          <ac:spMkLst>
            <pc:docMk/>
            <pc:sldMk cId="3850646115" sldId="417"/>
            <ac:spMk id="27" creationId="{9F6A940E-4541-40DD-991E-96329B4B8A78}"/>
          </ac:spMkLst>
        </pc:spChg>
        <pc:picChg chg="add mod">
          <ac:chgData name="Youhuan Li" userId="31ef2ba0f36c268c" providerId="LiveId" clId="{8A948338-D687-CB4B-81D7-8F260E70EC7C}" dt="2023-12-24T14:24:31.886" v="1529" actId="1076"/>
          <ac:picMkLst>
            <pc:docMk/>
            <pc:sldMk cId="3850646115" sldId="417"/>
            <ac:picMk id="2" creationId="{00C5AD6B-0E1C-6B00-9527-B917A6A21140}"/>
          </ac:picMkLst>
        </pc:picChg>
        <pc:picChg chg="add mod">
          <ac:chgData name="Youhuan Li" userId="31ef2ba0f36c268c" providerId="LiveId" clId="{8A948338-D687-CB4B-81D7-8F260E70EC7C}" dt="2023-12-24T14:24:47.075" v="1533" actId="1440"/>
          <ac:picMkLst>
            <pc:docMk/>
            <pc:sldMk cId="3850646115" sldId="417"/>
            <ac:picMk id="3" creationId="{8829876F-5DB3-FA9C-307C-424DBA6E989E}"/>
          </ac:picMkLst>
        </pc:picChg>
        <pc:picChg chg="del">
          <ac:chgData name="Youhuan Li" userId="31ef2ba0f36c268c" providerId="LiveId" clId="{8A948338-D687-CB4B-81D7-8F260E70EC7C}" dt="2023-12-24T14:24:06.489" v="1498" actId="478"/>
          <ac:picMkLst>
            <pc:docMk/>
            <pc:sldMk cId="3850646115" sldId="417"/>
            <ac:picMk id="8" creationId="{0C5D5D5B-9BEB-7F94-BCD4-603EFDBE8097}"/>
          </ac:picMkLst>
        </pc:picChg>
        <pc:picChg chg="del">
          <ac:chgData name="Youhuan Li" userId="31ef2ba0f36c268c" providerId="LiveId" clId="{8A948338-D687-CB4B-81D7-8F260E70EC7C}" dt="2023-12-24T14:24:06.489" v="1498" actId="478"/>
          <ac:picMkLst>
            <pc:docMk/>
            <pc:sldMk cId="3850646115" sldId="417"/>
            <ac:picMk id="10" creationId="{0558677C-B7E0-5C4B-E007-04D483F88F2B}"/>
          </ac:picMkLst>
        </pc:picChg>
        <pc:picChg chg="del">
          <ac:chgData name="Youhuan Li" userId="31ef2ba0f36c268c" providerId="LiveId" clId="{8A948338-D687-CB4B-81D7-8F260E70EC7C}" dt="2023-12-24T14:24:06.489" v="1498" actId="478"/>
          <ac:picMkLst>
            <pc:docMk/>
            <pc:sldMk cId="3850646115" sldId="417"/>
            <ac:picMk id="12" creationId="{EF578ECC-B679-1D7C-E60D-6F7C0EE5DE56}"/>
          </ac:picMkLst>
        </pc:picChg>
      </pc:sldChg>
      <pc:sldChg chg="del">
        <pc:chgData name="Youhuan Li" userId="31ef2ba0f36c268c" providerId="LiveId" clId="{8A948338-D687-CB4B-81D7-8F260E70EC7C}" dt="2023-12-24T13:25:09.086" v="36" actId="2696"/>
        <pc:sldMkLst>
          <pc:docMk/>
          <pc:sldMk cId="4223132786" sldId="417"/>
        </pc:sldMkLst>
      </pc:sldChg>
      <pc:sldChg chg="addSp delSp modSp add mod ord">
        <pc:chgData name="Youhuan Li" userId="31ef2ba0f36c268c" providerId="LiveId" clId="{8A948338-D687-CB4B-81D7-8F260E70EC7C}" dt="2023-12-24T14:53:54.251" v="2258" actId="20578"/>
        <pc:sldMkLst>
          <pc:docMk/>
          <pc:sldMk cId="298198709" sldId="418"/>
        </pc:sldMkLst>
        <pc:spChg chg="add mod">
          <ac:chgData name="Youhuan Li" userId="31ef2ba0f36c268c" providerId="LiveId" clId="{8A948338-D687-CB4B-81D7-8F260E70EC7C}" dt="2023-12-24T14:29:23.087" v="1596" actId="1076"/>
          <ac:spMkLst>
            <pc:docMk/>
            <pc:sldMk cId="298198709" sldId="418"/>
            <ac:spMk id="4" creationId="{B59AA458-E1D5-4F60-5F6F-52A018590ECC}"/>
          </ac:spMkLst>
        </pc:spChg>
        <pc:spChg chg="add mod">
          <ac:chgData name="Youhuan Li" userId="31ef2ba0f36c268c" providerId="LiveId" clId="{8A948338-D687-CB4B-81D7-8F260E70EC7C}" dt="2023-12-24T14:29:23.087" v="1596" actId="1076"/>
          <ac:spMkLst>
            <pc:docMk/>
            <pc:sldMk cId="298198709" sldId="418"/>
            <ac:spMk id="5" creationId="{EA0E8DDF-720C-9CF1-F18F-EA174BB3CC5A}"/>
          </ac:spMkLst>
        </pc:spChg>
        <pc:spChg chg="add mod">
          <ac:chgData name="Youhuan Li" userId="31ef2ba0f36c268c" providerId="LiveId" clId="{8A948338-D687-CB4B-81D7-8F260E70EC7C}" dt="2023-12-24T14:29:23.087" v="1596" actId="1076"/>
          <ac:spMkLst>
            <pc:docMk/>
            <pc:sldMk cId="298198709" sldId="418"/>
            <ac:spMk id="6" creationId="{01ACB764-CC38-727C-83C3-6DA33FFA5611}"/>
          </ac:spMkLst>
        </pc:spChg>
        <pc:spChg chg="add mod">
          <ac:chgData name="Youhuan Li" userId="31ef2ba0f36c268c" providerId="LiveId" clId="{8A948338-D687-CB4B-81D7-8F260E70EC7C}" dt="2023-12-24T14:29:23.087" v="1596" actId="1076"/>
          <ac:spMkLst>
            <pc:docMk/>
            <pc:sldMk cId="298198709" sldId="418"/>
            <ac:spMk id="7" creationId="{E27C355C-2B94-431E-E02E-771DF4EC25DB}"/>
          </ac:spMkLst>
        </pc:spChg>
        <pc:spChg chg="add mod">
          <ac:chgData name="Youhuan Li" userId="31ef2ba0f36c268c" providerId="LiveId" clId="{8A948338-D687-CB4B-81D7-8F260E70EC7C}" dt="2023-12-24T14:29:23.087" v="1596" actId="1076"/>
          <ac:spMkLst>
            <pc:docMk/>
            <pc:sldMk cId="298198709" sldId="418"/>
            <ac:spMk id="8" creationId="{42609270-3A51-FFC6-3F6D-AF3AC509DE35}"/>
          </ac:spMkLst>
        </pc:spChg>
        <pc:spChg chg="add mod">
          <ac:chgData name="Youhuan Li" userId="31ef2ba0f36c268c" providerId="LiveId" clId="{8A948338-D687-CB4B-81D7-8F260E70EC7C}" dt="2023-12-24T14:29:23.087" v="1596" actId="1076"/>
          <ac:spMkLst>
            <pc:docMk/>
            <pc:sldMk cId="298198709" sldId="418"/>
            <ac:spMk id="9" creationId="{8AF99318-3314-6958-81F6-0915BEB2A457}"/>
          </ac:spMkLst>
        </pc:spChg>
        <pc:spChg chg="add mod">
          <ac:chgData name="Youhuan Li" userId="31ef2ba0f36c268c" providerId="LiveId" clId="{8A948338-D687-CB4B-81D7-8F260E70EC7C}" dt="2023-12-24T14:29:23.087" v="1596" actId="1076"/>
          <ac:spMkLst>
            <pc:docMk/>
            <pc:sldMk cId="298198709" sldId="418"/>
            <ac:spMk id="10" creationId="{AD2597BD-1943-141B-4CB8-76912A3447D2}"/>
          </ac:spMkLst>
        </pc:spChg>
        <pc:spChg chg="add mod">
          <ac:chgData name="Youhuan Li" userId="31ef2ba0f36c268c" providerId="LiveId" clId="{8A948338-D687-CB4B-81D7-8F260E70EC7C}" dt="2023-12-24T14:29:23.087" v="1596" actId="1076"/>
          <ac:spMkLst>
            <pc:docMk/>
            <pc:sldMk cId="298198709" sldId="418"/>
            <ac:spMk id="11" creationId="{BFCD87BA-B8C7-7E5A-0B75-2BE7BBF11E93}"/>
          </ac:spMkLst>
        </pc:spChg>
        <pc:spChg chg="add mod">
          <ac:chgData name="Youhuan Li" userId="31ef2ba0f36c268c" providerId="LiveId" clId="{8A948338-D687-CB4B-81D7-8F260E70EC7C}" dt="2023-12-24T14:29:23.087" v="1596" actId="1076"/>
          <ac:spMkLst>
            <pc:docMk/>
            <pc:sldMk cId="298198709" sldId="418"/>
            <ac:spMk id="12" creationId="{BA873E4E-82F3-0A63-BD23-56C8B1E6D3E8}"/>
          </ac:spMkLst>
        </pc:spChg>
        <pc:spChg chg="add mod">
          <ac:chgData name="Youhuan Li" userId="31ef2ba0f36c268c" providerId="LiveId" clId="{8A948338-D687-CB4B-81D7-8F260E70EC7C}" dt="2023-12-24T14:29:23.087" v="1596" actId="1076"/>
          <ac:spMkLst>
            <pc:docMk/>
            <pc:sldMk cId="298198709" sldId="418"/>
            <ac:spMk id="13" creationId="{EBD33CA1-E738-0220-8FCC-C76B9F7CBA65}"/>
          </ac:spMkLst>
        </pc:spChg>
        <pc:spChg chg="add mod">
          <ac:chgData name="Youhuan Li" userId="31ef2ba0f36c268c" providerId="LiveId" clId="{8A948338-D687-CB4B-81D7-8F260E70EC7C}" dt="2023-12-24T14:29:23.087" v="1596" actId="1076"/>
          <ac:spMkLst>
            <pc:docMk/>
            <pc:sldMk cId="298198709" sldId="418"/>
            <ac:spMk id="14" creationId="{AF75B65C-379D-3739-2DE7-906B04F58FF8}"/>
          </ac:spMkLst>
        </pc:spChg>
        <pc:spChg chg="add mod">
          <ac:chgData name="Youhuan Li" userId="31ef2ba0f36c268c" providerId="LiveId" clId="{8A948338-D687-CB4B-81D7-8F260E70EC7C}" dt="2023-12-24T14:29:23.087" v="1596" actId="1076"/>
          <ac:spMkLst>
            <pc:docMk/>
            <pc:sldMk cId="298198709" sldId="418"/>
            <ac:spMk id="15" creationId="{8DD4E516-C39C-2302-B2C8-48D958952E78}"/>
          </ac:spMkLst>
        </pc:spChg>
        <pc:spChg chg="add mod">
          <ac:chgData name="Youhuan Li" userId="31ef2ba0f36c268c" providerId="LiveId" clId="{8A948338-D687-CB4B-81D7-8F260E70EC7C}" dt="2023-12-24T14:29:23.087" v="1596" actId="1076"/>
          <ac:spMkLst>
            <pc:docMk/>
            <pc:sldMk cId="298198709" sldId="418"/>
            <ac:spMk id="16" creationId="{30500DEC-C259-792B-5AB3-C8394FBB3139}"/>
          </ac:spMkLst>
        </pc:spChg>
        <pc:spChg chg="add mod">
          <ac:chgData name="Youhuan Li" userId="31ef2ba0f36c268c" providerId="LiveId" clId="{8A948338-D687-CB4B-81D7-8F260E70EC7C}" dt="2023-12-24T14:29:23.087" v="1596" actId="1076"/>
          <ac:spMkLst>
            <pc:docMk/>
            <pc:sldMk cId="298198709" sldId="418"/>
            <ac:spMk id="17" creationId="{208D44EC-F3F7-BE5E-4C5A-DFE9841002EE}"/>
          </ac:spMkLst>
        </pc:spChg>
        <pc:spChg chg="add mod">
          <ac:chgData name="Youhuan Li" userId="31ef2ba0f36c268c" providerId="LiveId" clId="{8A948338-D687-CB4B-81D7-8F260E70EC7C}" dt="2023-12-24T14:29:23.087" v="1596" actId="1076"/>
          <ac:spMkLst>
            <pc:docMk/>
            <pc:sldMk cId="298198709" sldId="418"/>
            <ac:spMk id="18" creationId="{99C75B6E-05F3-593B-7EC1-C7968E41F6E5}"/>
          </ac:spMkLst>
        </pc:spChg>
        <pc:spChg chg="add mod">
          <ac:chgData name="Youhuan Li" userId="31ef2ba0f36c268c" providerId="LiveId" clId="{8A948338-D687-CB4B-81D7-8F260E70EC7C}" dt="2023-12-24T14:29:35.457" v="1601" actId="20577"/>
          <ac:spMkLst>
            <pc:docMk/>
            <pc:sldMk cId="298198709" sldId="418"/>
            <ac:spMk id="19" creationId="{952E20E2-852C-6238-3328-61A562B59A30}"/>
          </ac:spMkLst>
        </pc:spChg>
        <pc:spChg chg="add mod">
          <ac:chgData name="Youhuan Li" userId="31ef2ba0f36c268c" providerId="LiveId" clId="{8A948338-D687-CB4B-81D7-8F260E70EC7C}" dt="2023-12-24T14:30:42.636" v="1622" actId="14100"/>
          <ac:spMkLst>
            <pc:docMk/>
            <pc:sldMk cId="298198709" sldId="418"/>
            <ac:spMk id="20" creationId="{BB22DECA-7DB0-B204-EE42-683B490E4010}"/>
          </ac:spMkLst>
        </pc:spChg>
        <pc:spChg chg="add mod">
          <ac:chgData name="Youhuan Li" userId="31ef2ba0f36c268c" providerId="LiveId" clId="{8A948338-D687-CB4B-81D7-8F260E70EC7C}" dt="2023-12-24T14:33:31.065" v="1748" actId="1036"/>
          <ac:spMkLst>
            <pc:docMk/>
            <pc:sldMk cId="298198709" sldId="418"/>
            <ac:spMk id="21" creationId="{212780F0-B9E0-5168-760F-A193B59F1359}"/>
          </ac:spMkLst>
        </pc:spChg>
        <pc:spChg chg="add mod">
          <ac:chgData name="Youhuan Li" userId="31ef2ba0f36c268c" providerId="LiveId" clId="{8A948338-D687-CB4B-81D7-8F260E70EC7C}" dt="2023-12-24T14:28:55.583" v="1590" actId="1076"/>
          <ac:spMkLst>
            <pc:docMk/>
            <pc:sldMk cId="298198709" sldId="418"/>
            <ac:spMk id="22" creationId="{D487BA14-F90D-74D1-2D5C-21509B6E0404}"/>
          </ac:spMkLst>
        </pc:spChg>
        <pc:spChg chg="add mod">
          <ac:chgData name="Youhuan Li" userId="31ef2ba0f36c268c" providerId="LiveId" clId="{8A948338-D687-CB4B-81D7-8F260E70EC7C}" dt="2023-12-24T14:28:55.583" v="1590" actId="1076"/>
          <ac:spMkLst>
            <pc:docMk/>
            <pc:sldMk cId="298198709" sldId="418"/>
            <ac:spMk id="23" creationId="{F673DE59-EB79-F671-3229-12A91EBA44DF}"/>
          </ac:spMkLst>
        </pc:spChg>
        <pc:spChg chg="add mod">
          <ac:chgData name="Youhuan Li" userId="31ef2ba0f36c268c" providerId="LiveId" clId="{8A948338-D687-CB4B-81D7-8F260E70EC7C}" dt="2023-12-24T14:33:31.065" v="1748" actId="1036"/>
          <ac:spMkLst>
            <pc:docMk/>
            <pc:sldMk cId="298198709" sldId="418"/>
            <ac:spMk id="24" creationId="{6A8675B5-8FB4-3988-BF31-FA3358FBE1DB}"/>
          </ac:spMkLst>
        </pc:spChg>
        <pc:spChg chg="add mod">
          <ac:chgData name="Youhuan Li" userId="31ef2ba0f36c268c" providerId="LiveId" clId="{8A948338-D687-CB4B-81D7-8F260E70EC7C}" dt="2023-12-24T14:32:28.088" v="1643" actId="1076"/>
          <ac:spMkLst>
            <pc:docMk/>
            <pc:sldMk cId="298198709" sldId="418"/>
            <ac:spMk id="25" creationId="{8297C2D7-1483-AD5B-FA85-603FBB92E5A4}"/>
          </ac:spMkLst>
        </pc:spChg>
        <pc:spChg chg="mod">
          <ac:chgData name="Youhuan Li" userId="31ef2ba0f36c268c" providerId="LiveId" clId="{8A948338-D687-CB4B-81D7-8F260E70EC7C}" dt="2023-12-24T14:41:58.090" v="1897" actId="20577"/>
          <ac:spMkLst>
            <pc:docMk/>
            <pc:sldMk cId="298198709" sldId="418"/>
            <ac:spMk id="27" creationId="{9F6A940E-4541-40DD-991E-96329B4B8A78}"/>
          </ac:spMkLst>
        </pc:spChg>
        <pc:spChg chg="add mod">
          <ac:chgData name="Youhuan Li" userId="31ef2ba0f36c268c" providerId="LiveId" clId="{8A948338-D687-CB4B-81D7-8F260E70EC7C}" dt="2023-12-24T14:33:56.269" v="1750" actId="113"/>
          <ac:spMkLst>
            <pc:docMk/>
            <pc:sldMk cId="298198709" sldId="418"/>
            <ac:spMk id="28" creationId="{C8081B7E-A703-99F6-7EFF-A93BF4367F74}"/>
          </ac:spMkLst>
        </pc:spChg>
        <pc:picChg chg="del">
          <ac:chgData name="Youhuan Li" userId="31ef2ba0f36c268c" providerId="LiveId" clId="{8A948338-D687-CB4B-81D7-8F260E70EC7C}" dt="2023-12-24T14:27:49.756" v="1583" actId="478"/>
          <ac:picMkLst>
            <pc:docMk/>
            <pc:sldMk cId="298198709" sldId="418"/>
            <ac:picMk id="2" creationId="{00C5AD6B-0E1C-6B00-9527-B917A6A21140}"/>
          </ac:picMkLst>
        </pc:picChg>
        <pc:picChg chg="del">
          <ac:chgData name="Youhuan Li" userId="31ef2ba0f36c268c" providerId="LiveId" clId="{8A948338-D687-CB4B-81D7-8F260E70EC7C}" dt="2023-12-24T14:27:50.189" v="1584" actId="478"/>
          <ac:picMkLst>
            <pc:docMk/>
            <pc:sldMk cId="298198709" sldId="418"/>
            <ac:picMk id="3" creationId="{8829876F-5DB3-FA9C-307C-424DBA6E989E}"/>
          </ac:picMkLst>
        </pc:picChg>
      </pc:sldChg>
      <pc:sldChg chg="del">
        <pc:chgData name="Youhuan Li" userId="31ef2ba0f36c268c" providerId="LiveId" clId="{8A948338-D687-CB4B-81D7-8F260E70EC7C}" dt="2023-12-24T13:25:09.086" v="36" actId="2696"/>
        <pc:sldMkLst>
          <pc:docMk/>
          <pc:sldMk cId="2904046463" sldId="418"/>
        </pc:sldMkLst>
      </pc:sldChg>
      <pc:sldChg chg="del">
        <pc:chgData name="Youhuan Li" userId="31ef2ba0f36c268c" providerId="LiveId" clId="{8A948338-D687-CB4B-81D7-8F260E70EC7C}" dt="2023-12-24T13:25:09.086" v="36" actId="2696"/>
        <pc:sldMkLst>
          <pc:docMk/>
          <pc:sldMk cId="580538536" sldId="419"/>
        </pc:sldMkLst>
      </pc:sldChg>
      <pc:sldChg chg="addSp delSp modSp add mod">
        <pc:chgData name="Youhuan Li" userId="31ef2ba0f36c268c" providerId="LiveId" clId="{8A948338-D687-CB4B-81D7-8F260E70EC7C}" dt="2023-12-24T14:42:01.758" v="1899" actId="20577"/>
        <pc:sldMkLst>
          <pc:docMk/>
          <pc:sldMk cId="3232049671" sldId="419"/>
        </pc:sldMkLst>
        <pc:spChg chg="add del mod">
          <ac:chgData name="Youhuan Li" userId="31ef2ba0f36c268c" providerId="LiveId" clId="{8A948338-D687-CB4B-81D7-8F260E70EC7C}" dt="2023-12-24T14:35:12.178" v="1778" actId="478"/>
          <ac:spMkLst>
            <pc:docMk/>
            <pc:sldMk cId="3232049671" sldId="419"/>
            <ac:spMk id="2" creationId="{6BF86985-DCAE-9A6A-386E-3521A348DECF}"/>
          </ac:spMkLst>
        </pc:spChg>
        <pc:spChg chg="del">
          <ac:chgData name="Youhuan Li" userId="31ef2ba0f36c268c" providerId="LiveId" clId="{8A948338-D687-CB4B-81D7-8F260E70EC7C}" dt="2023-12-24T14:35:08.565" v="1777" actId="478"/>
          <ac:spMkLst>
            <pc:docMk/>
            <pc:sldMk cId="3232049671" sldId="419"/>
            <ac:spMk id="4" creationId="{B59AA458-E1D5-4F60-5F6F-52A018590ECC}"/>
          </ac:spMkLst>
        </pc:spChg>
        <pc:spChg chg="del">
          <ac:chgData name="Youhuan Li" userId="31ef2ba0f36c268c" providerId="LiveId" clId="{8A948338-D687-CB4B-81D7-8F260E70EC7C}" dt="2023-12-24T14:35:08.565" v="1777" actId="478"/>
          <ac:spMkLst>
            <pc:docMk/>
            <pc:sldMk cId="3232049671" sldId="419"/>
            <ac:spMk id="5" creationId="{EA0E8DDF-720C-9CF1-F18F-EA174BB3CC5A}"/>
          </ac:spMkLst>
        </pc:spChg>
        <pc:spChg chg="del">
          <ac:chgData name="Youhuan Li" userId="31ef2ba0f36c268c" providerId="LiveId" clId="{8A948338-D687-CB4B-81D7-8F260E70EC7C}" dt="2023-12-24T14:35:08.565" v="1777" actId="478"/>
          <ac:spMkLst>
            <pc:docMk/>
            <pc:sldMk cId="3232049671" sldId="419"/>
            <ac:spMk id="6" creationId="{01ACB764-CC38-727C-83C3-6DA33FFA5611}"/>
          </ac:spMkLst>
        </pc:spChg>
        <pc:spChg chg="del">
          <ac:chgData name="Youhuan Li" userId="31ef2ba0f36c268c" providerId="LiveId" clId="{8A948338-D687-CB4B-81D7-8F260E70EC7C}" dt="2023-12-24T14:35:08.565" v="1777" actId="478"/>
          <ac:spMkLst>
            <pc:docMk/>
            <pc:sldMk cId="3232049671" sldId="419"/>
            <ac:spMk id="7" creationId="{E27C355C-2B94-431E-E02E-771DF4EC25DB}"/>
          </ac:spMkLst>
        </pc:spChg>
        <pc:spChg chg="del">
          <ac:chgData name="Youhuan Li" userId="31ef2ba0f36c268c" providerId="LiveId" clId="{8A948338-D687-CB4B-81D7-8F260E70EC7C}" dt="2023-12-24T14:35:08.565" v="1777" actId="478"/>
          <ac:spMkLst>
            <pc:docMk/>
            <pc:sldMk cId="3232049671" sldId="419"/>
            <ac:spMk id="8" creationId="{42609270-3A51-FFC6-3F6D-AF3AC509DE35}"/>
          </ac:spMkLst>
        </pc:spChg>
        <pc:spChg chg="del">
          <ac:chgData name="Youhuan Li" userId="31ef2ba0f36c268c" providerId="LiveId" clId="{8A948338-D687-CB4B-81D7-8F260E70EC7C}" dt="2023-12-24T14:35:08.565" v="1777" actId="478"/>
          <ac:spMkLst>
            <pc:docMk/>
            <pc:sldMk cId="3232049671" sldId="419"/>
            <ac:spMk id="9" creationId="{8AF99318-3314-6958-81F6-0915BEB2A457}"/>
          </ac:spMkLst>
        </pc:spChg>
        <pc:spChg chg="del">
          <ac:chgData name="Youhuan Li" userId="31ef2ba0f36c268c" providerId="LiveId" clId="{8A948338-D687-CB4B-81D7-8F260E70EC7C}" dt="2023-12-24T14:35:08.565" v="1777" actId="478"/>
          <ac:spMkLst>
            <pc:docMk/>
            <pc:sldMk cId="3232049671" sldId="419"/>
            <ac:spMk id="10" creationId="{AD2597BD-1943-141B-4CB8-76912A3447D2}"/>
          </ac:spMkLst>
        </pc:spChg>
        <pc:spChg chg="del">
          <ac:chgData name="Youhuan Li" userId="31ef2ba0f36c268c" providerId="LiveId" clId="{8A948338-D687-CB4B-81D7-8F260E70EC7C}" dt="2023-12-24T14:35:08.565" v="1777" actId="478"/>
          <ac:spMkLst>
            <pc:docMk/>
            <pc:sldMk cId="3232049671" sldId="419"/>
            <ac:spMk id="11" creationId="{BFCD87BA-B8C7-7E5A-0B75-2BE7BBF11E93}"/>
          </ac:spMkLst>
        </pc:spChg>
        <pc:spChg chg="del">
          <ac:chgData name="Youhuan Li" userId="31ef2ba0f36c268c" providerId="LiveId" clId="{8A948338-D687-CB4B-81D7-8F260E70EC7C}" dt="2023-12-24T14:35:08.565" v="1777" actId="478"/>
          <ac:spMkLst>
            <pc:docMk/>
            <pc:sldMk cId="3232049671" sldId="419"/>
            <ac:spMk id="12" creationId="{BA873E4E-82F3-0A63-BD23-56C8B1E6D3E8}"/>
          </ac:spMkLst>
        </pc:spChg>
        <pc:spChg chg="del">
          <ac:chgData name="Youhuan Li" userId="31ef2ba0f36c268c" providerId="LiveId" clId="{8A948338-D687-CB4B-81D7-8F260E70EC7C}" dt="2023-12-24T14:35:08.565" v="1777" actId="478"/>
          <ac:spMkLst>
            <pc:docMk/>
            <pc:sldMk cId="3232049671" sldId="419"/>
            <ac:spMk id="13" creationId="{EBD33CA1-E738-0220-8FCC-C76B9F7CBA65}"/>
          </ac:spMkLst>
        </pc:spChg>
        <pc:spChg chg="del">
          <ac:chgData name="Youhuan Li" userId="31ef2ba0f36c268c" providerId="LiveId" clId="{8A948338-D687-CB4B-81D7-8F260E70EC7C}" dt="2023-12-24T14:35:08.565" v="1777" actId="478"/>
          <ac:spMkLst>
            <pc:docMk/>
            <pc:sldMk cId="3232049671" sldId="419"/>
            <ac:spMk id="14" creationId="{AF75B65C-379D-3739-2DE7-906B04F58FF8}"/>
          </ac:spMkLst>
        </pc:spChg>
        <pc:spChg chg="del">
          <ac:chgData name="Youhuan Li" userId="31ef2ba0f36c268c" providerId="LiveId" clId="{8A948338-D687-CB4B-81D7-8F260E70EC7C}" dt="2023-12-24T14:35:12.178" v="1778" actId="478"/>
          <ac:spMkLst>
            <pc:docMk/>
            <pc:sldMk cId="3232049671" sldId="419"/>
            <ac:spMk id="15" creationId="{8DD4E516-C39C-2302-B2C8-48D958952E78}"/>
          </ac:spMkLst>
        </pc:spChg>
        <pc:spChg chg="del">
          <ac:chgData name="Youhuan Li" userId="31ef2ba0f36c268c" providerId="LiveId" clId="{8A948338-D687-CB4B-81D7-8F260E70EC7C}" dt="2023-12-24T14:35:08.565" v="1777" actId="478"/>
          <ac:spMkLst>
            <pc:docMk/>
            <pc:sldMk cId="3232049671" sldId="419"/>
            <ac:spMk id="16" creationId="{30500DEC-C259-792B-5AB3-C8394FBB3139}"/>
          </ac:spMkLst>
        </pc:spChg>
        <pc:spChg chg="del">
          <ac:chgData name="Youhuan Li" userId="31ef2ba0f36c268c" providerId="LiveId" clId="{8A948338-D687-CB4B-81D7-8F260E70EC7C}" dt="2023-12-24T14:35:08.565" v="1777" actId="478"/>
          <ac:spMkLst>
            <pc:docMk/>
            <pc:sldMk cId="3232049671" sldId="419"/>
            <ac:spMk id="17" creationId="{208D44EC-F3F7-BE5E-4C5A-DFE9841002EE}"/>
          </ac:spMkLst>
        </pc:spChg>
        <pc:spChg chg="del">
          <ac:chgData name="Youhuan Li" userId="31ef2ba0f36c268c" providerId="LiveId" clId="{8A948338-D687-CB4B-81D7-8F260E70EC7C}" dt="2023-12-24T14:35:08.565" v="1777" actId="478"/>
          <ac:spMkLst>
            <pc:docMk/>
            <pc:sldMk cId="3232049671" sldId="419"/>
            <ac:spMk id="18" creationId="{99C75B6E-05F3-593B-7EC1-C7968E41F6E5}"/>
          </ac:spMkLst>
        </pc:spChg>
        <pc:spChg chg="del">
          <ac:chgData name="Youhuan Li" userId="31ef2ba0f36c268c" providerId="LiveId" clId="{8A948338-D687-CB4B-81D7-8F260E70EC7C}" dt="2023-12-24T14:35:08.565" v="1777" actId="478"/>
          <ac:spMkLst>
            <pc:docMk/>
            <pc:sldMk cId="3232049671" sldId="419"/>
            <ac:spMk id="19" creationId="{952E20E2-852C-6238-3328-61A562B59A30}"/>
          </ac:spMkLst>
        </pc:spChg>
        <pc:spChg chg="del">
          <ac:chgData name="Youhuan Li" userId="31ef2ba0f36c268c" providerId="LiveId" clId="{8A948338-D687-CB4B-81D7-8F260E70EC7C}" dt="2023-12-24T14:35:08.565" v="1777" actId="478"/>
          <ac:spMkLst>
            <pc:docMk/>
            <pc:sldMk cId="3232049671" sldId="419"/>
            <ac:spMk id="20" creationId="{BB22DECA-7DB0-B204-EE42-683B490E4010}"/>
          </ac:spMkLst>
        </pc:spChg>
        <pc:spChg chg="del">
          <ac:chgData name="Youhuan Li" userId="31ef2ba0f36c268c" providerId="LiveId" clId="{8A948338-D687-CB4B-81D7-8F260E70EC7C}" dt="2023-12-24T14:35:08.565" v="1777" actId="478"/>
          <ac:spMkLst>
            <pc:docMk/>
            <pc:sldMk cId="3232049671" sldId="419"/>
            <ac:spMk id="21" creationId="{212780F0-B9E0-5168-760F-A193B59F1359}"/>
          </ac:spMkLst>
        </pc:spChg>
        <pc:spChg chg="del">
          <ac:chgData name="Youhuan Li" userId="31ef2ba0f36c268c" providerId="LiveId" clId="{8A948338-D687-CB4B-81D7-8F260E70EC7C}" dt="2023-12-24T14:35:08.565" v="1777" actId="478"/>
          <ac:spMkLst>
            <pc:docMk/>
            <pc:sldMk cId="3232049671" sldId="419"/>
            <ac:spMk id="24" creationId="{6A8675B5-8FB4-3988-BF31-FA3358FBE1DB}"/>
          </ac:spMkLst>
        </pc:spChg>
        <pc:spChg chg="del">
          <ac:chgData name="Youhuan Li" userId="31ef2ba0f36c268c" providerId="LiveId" clId="{8A948338-D687-CB4B-81D7-8F260E70EC7C}" dt="2023-12-24T14:35:08.565" v="1777" actId="478"/>
          <ac:spMkLst>
            <pc:docMk/>
            <pc:sldMk cId="3232049671" sldId="419"/>
            <ac:spMk id="25" creationId="{8297C2D7-1483-AD5B-FA85-603FBB92E5A4}"/>
          </ac:spMkLst>
        </pc:spChg>
        <pc:spChg chg="mod">
          <ac:chgData name="Youhuan Li" userId="31ef2ba0f36c268c" providerId="LiveId" clId="{8A948338-D687-CB4B-81D7-8F260E70EC7C}" dt="2023-12-24T14:42:01.758" v="1899" actId="20577"/>
          <ac:spMkLst>
            <pc:docMk/>
            <pc:sldMk cId="3232049671" sldId="419"/>
            <ac:spMk id="27" creationId="{9F6A940E-4541-40DD-991E-96329B4B8A78}"/>
          </ac:spMkLst>
        </pc:spChg>
        <pc:spChg chg="del">
          <ac:chgData name="Youhuan Li" userId="31ef2ba0f36c268c" providerId="LiveId" clId="{8A948338-D687-CB4B-81D7-8F260E70EC7C}" dt="2023-12-24T14:35:08.565" v="1777" actId="478"/>
          <ac:spMkLst>
            <pc:docMk/>
            <pc:sldMk cId="3232049671" sldId="419"/>
            <ac:spMk id="28" creationId="{C8081B7E-A703-99F6-7EFF-A93BF4367F74}"/>
          </ac:spMkLst>
        </pc:spChg>
        <pc:spChg chg="add mod">
          <ac:chgData name="Youhuan Li" userId="31ef2ba0f36c268c" providerId="LiveId" clId="{8A948338-D687-CB4B-81D7-8F260E70EC7C}" dt="2023-12-24T14:36:46.170" v="1796" actId="1076"/>
          <ac:spMkLst>
            <pc:docMk/>
            <pc:sldMk cId="3232049671" sldId="419"/>
            <ac:spMk id="29" creationId="{752E3575-B19A-E5D9-326C-53ABC765C07A}"/>
          </ac:spMkLst>
        </pc:spChg>
        <pc:spChg chg="add mod">
          <ac:chgData name="Youhuan Li" userId="31ef2ba0f36c268c" providerId="LiveId" clId="{8A948338-D687-CB4B-81D7-8F260E70EC7C}" dt="2023-12-24T14:39:16.762" v="1855" actId="1076"/>
          <ac:spMkLst>
            <pc:docMk/>
            <pc:sldMk cId="3232049671" sldId="419"/>
            <ac:spMk id="30" creationId="{6B0E07A4-7C5D-0A3A-7021-AA83462BB6C7}"/>
          </ac:spMkLst>
        </pc:spChg>
        <pc:picChg chg="add mod">
          <ac:chgData name="Youhuan Li" userId="31ef2ba0f36c268c" providerId="LiveId" clId="{8A948338-D687-CB4B-81D7-8F260E70EC7C}" dt="2023-12-24T14:36:25.857" v="1787" actId="1076"/>
          <ac:picMkLst>
            <pc:docMk/>
            <pc:sldMk cId="3232049671" sldId="419"/>
            <ac:picMk id="3" creationId="{6566C0E4-928D-1FF4-32F2-AD7F7F2FFE8E}"/>
          </ac:picMkLst>
        </pc:picChg>
        <pc:picChg chg="add mod">
          <ac:chgData name="Youhuan Li" userId="31ef2ba0f36c268c" providerId="LiveId" clId="{8A948338-D687-CB4B-81D7-8F260E70EC7C}" dt="2023-12-24T14:36:35.916" v="1790" actId="1076"/>
          <ac:picMkLst>
            <pc:docMk/>
            <pc:sldMk cId="3232049671" sldId="419"/>
            <ac:picMk id="26" creationId="{077BE872-32D2-7620-CCEC-F3C1D9A634B9}"/>
          </ac:picMkLst>
        </pc:picChg>
      </pc:sldChg>
      <pc:sldChg chg="del">
        <pc:chgData name="Youhuan Li" userId="31ef2ba0f36c268c" providerId="LiveId" clId="{8A948338-D687-CB4B-81D7-8F260E70EC7C}" dt="2023-12-24T13:25:09.086" v="36" actId="2696"/>
        <pc:sldMkLst>
          <pc:docMk/>
          <pc:sldMk cId="2819859333" sldId="420"/>
        </pc:sldMkLst>
      </pc:sldChg>
      <pc:sldChg chg="addSp delSp modSp add mod">
        <pc:chgData name="Youhuan Li" userId="31ef2ba0f36c268c" providerId="LiveId" clId="{8A948338-D687-CB4B-81D7-8F260E70EC7C}" dt="2023-12-24T14:43:20.824" v="1956" actId="1076"/>
        <pc:sldMkLst>
          <pc:docMk/>
          <pc:sldMk cId="4204127618" sldId="420"/>
        </pc:sldMkLst>
        <pc:spChg chg="add mod">
          <ac:chgData name="Youhuan Li" userId="31ef2ba0f36c268c" providerId="LiveId" clId="{8A948338-D687-CB4B-81D7-8F260E70EC7C}" dt="2023-12-24T14:43:08.749" v="1954" actId="1076"/>
          <ac:spMkLst>
            <pc:docMk/>
            <pc:sldMk cId="4204127618" sldId="420"/>
            <ac:spMk id="2" creationId="{140A60FE-6F9E-BB6E-7118-1F63A816B3FC}"/>
          </ac:spMkLst>
        </pc:spChg>
        <pc:spChg chg="add del mod">
          <ac:chgData name="Youhuan Li" userId="31ef2ba0f36c268c" providerId="LiveId" clId="{8A948338-D687-CB4B-81D7-8F260E70EC7C}" dt="2023-12-24T14:42:45.245" v="1950" actId="478"/>
          <ac:spMkLst>
            <pc:docMk/>
            <pc:sldMk cId="4204127618" sldId="420"/>
            <ac:spMk id="4" creationId="{0D9CABB5-FEB3-44BA-3800-B71C4402B4BE}"/>
          </ac:spMkLst>
        </pc:spChg>
        <pc:spChg chg="add del mod">
          <ac:chgData name="Youhuan Li" userId="31ef2ba0f36c268c" providerId="LiveId" clId="{8A948338-D687-CB4B-81D7-8F260E70EC7C}" dt="2023-12-24T14:42:49.236" v="1951" actId="478"/>
          <ac:spMkLst>
            <pc:docMk/>
            <pc:sldMk cId="4204127618" sldId="420"/>
            <ac:spMk id="5" creationId="{C84AF264-6EB9-3FC8-BBBF-49791363554F}"/>
          </ac:spMkLst>
        </pc:spChg>
        <pc:spChg chg="add mod">
          <ac:chgData name="Youhuan Li" userId="31ef2ba0f36c268c" providerId="LiveId" clId="{8A948338-D687-CB4B-81D7-8F260E70EC7C}" dt="2023-12-24T14:42:59.351" v="1953" actId="404"/>
          <ac:spMkLst>
            <pc:docMk/>
            <pc:sldMk cId="4204127618" sldId="420"/>
            <ac:spMk id="6" creationId="{40F7ABF1-792D-0906-49E6-FE2C7485504E}"/>
          </ac:spMkLst>
        </pc:spChg>
        <pc:spChg chg="add mod">
          <ac:chgData name="Youhuan Li" userId="31ef2ba0f36c268c" providerId="LiveId" clId="{8A948338-D687-CB4B-81D7-8F260E70EC7C}" dt="2023-12-24T14:43:20.824" v="1956" actId="1076"/>
          <ac:spMkLst>
            <pc:docMk/>
            <pc:sldMk cId="4204127618" sldId="420"/>
            <ac:spMk id="7" creationId="{62D6F8BF-B907-AD13-0B74-F06B9A540EB7}"/>
          </ac:spMkLst>
        </pc:spChg>
        <pc:spChg chg="mod">
          <ac:chgData name="Youhuan Li" userId="31ef2ba0f36c268c" providerId="LiveId" clId="{8A948338-D687-CB4B-81D7-8F260E70EC7C}" dt="2023-12-24T14:42:28" v="1943" actId="20577"/>
          <ac:spMkLst>
            <pc:docMk/>
            <pc:sldMk cId="4204127618" sldId="420"/>
            <ac:spMk id="27" creationId="{9F6A940E-4541-40DD-991E-96329B4B8A78}"/>
          </ac:spMkLst>
        </pc:spChg>
        <pc:spChg chg="del">
          <ac:chgData name="Youhuan Li" userId="31ef2ba0f36c268c" providerId="LiveId" clId="{8A948338-D687-CB4B-81D7-8F260E70EC7C}" dt="2023-12-24T14:42:32.215" v="1946" actId="478"/>
          <ac:spMkLst>
            <pc:docMk/>
            <pc:sldMk cId="4204127618" sldId="420"/>
            <ac:spMk id="29" creationId="{752E3575-B19A-E5D9-326C-53ABC765C07A}"/>
          </ac:spMkLst>
        </pc:spChg>
        <pc:spChg chg="del">
          <ac:chgData name="Youhuan Li" userId="31ef2ba0f36c268c" providerId="LiveId" clId="{8A948338-D687-CB4B-81D7-8F260E70EC7C}" dt="2023-12-24T14:42:34" v="1947" actId="478"/>
          <ac:spMkLst>
            <pc:docMk/>
            <pc:sldMk cId="4204127618" sldId="420"/>
            <ac:spMk id="30" creationId="{6B0E07A4-7C5D-0A3A-7021-AA83462BB6C7}"/>
          </ac:spMkLst>
        </pc:spChg>
        <pc:picChg chg="del">
          <ac:chgData name="Youhuan Li" userId="31ef2ba0f36c268c" providerId="LiveId" clId="{8A948338-D687-CB4B-81D7-8F260E70EC7C}" dt="2023-12-24T14:42:30.055" v="1944" actId="478"/>
          <ac:picMkLst>
            <pc:docMk/>
            <pc:sldMk cId="4204127618" sldId="420"/>
            <ac:picMk id="3" creationId="{6566C0E4-928D-1FF4-32F2-AD7F7F2FFE8E}"/>
          </ac:picMkLst>
        </pc:picChg>
        <pc:picChg chg="del">
          <ac:chgData name="Youhuan Li" userId="31ef2ba0f36c268c" providerId="LiveId" clId="{8A948338-D687-CB4B-81D7-8F260E70EC7C}" dt="2023-12-24T14:42:31.163" v="1945" actId="478"/>
          <ac:picMkLst>
            <pc:docMk/>
            <pc:sldMk cId="4204127618" sldId="420"/>
            <ac:picMk id="26" creationId="{077BE872-32D2-7620-CCEC-F3C1D9A634B9}"/>
          </ac:picMkLst>
        </pc:picChg>
      </pc:sldChg>
      <pc:sldChg chg="del">
        <pc:chgData name="Youhuan Li" userId="31ef2ba0f36c268c" providerId="LiveId" clId="{8A948338-D687-CB4B-81D7-8F260E70EC7C}" dt="2023-12-24T13:25:09.086" v="36" actId="2696"/>
        <pc:sldMkLst>
          <pc:docMk/>
          <pc:sldMk cId="468413745" sldId="421"/>
        </pc:sldMkLst>
      </pc:sldChg>
      <pc:sldChg chg="addSp delSp modSp add mod">
        <pc:chgData name="Youhuan Li" userId="31ef2ba0f36c268c" providerId="LiveId" clId="{8A948338-D687-CB4B-81D7-8F260E70EC7C}" dt="2023-12-24T14:45:26.237" v="1999" actId="20577"/>
        <pc:sldMkLst>
          <pc:docMk/>
          <pc:sldMk cId="3047517887" sldId="421"/>
        </pc:sldMkLst>
        <pc:spChg chg="del">
          <ac:chgData name="Youhuan Li" userId="31ef2ba0f36c268c" providerId="LiveId" clId="{8A948338-D687-CB4B-81D7-8F260E70EC7C}" dt="2023-12-24T14:44:01.424" v="1958" actId="478"/>
          <ac:spMkLst>
            <pc:docMk/>
            <pc:sldMk cId="3047517887" sldId="421"/>
            <ac:spMk id="2" creationId="{140A60FE-6F9E-BB6E-7118-1F63A816B3FC}"/>
          </ac:spMkLst>
        </pc:spChg>
        <pc:spChg chg="add del mod">
          <ac:chgData name="Youhuan Li" userId="31ef2ba0f36c268c" providerId="LiveId" clId="{8A948338-D687-CB4B-81D7-8F260E70EC7C}" dt="2023-12-24T14:44:06.206" v="1961" actId="478"/>
          <ac:spMkLst>
            <pc:docMk/>
            <pc:sldMk cId="3047517887" sldId="421"/>
            <ac:spMk id="4" creationId="{910A5432-F443-B532-A5D0-FE0FD4CFDA57}"/>
          </ac:spMkLst>
        </pc:spChg>
        <pc:spChg chg="del">
          <ac:chgData name="Youhuan Li" userId="31ef2ba0f36c268c" providerId="LiveId" clId="{8A948338-D687-CB4B-81D7-8F260E70EC7C}" dt="2023-12-24T14:44:03.125" v="1959" actId="478"/>
          <ac:spMkLst>
            <pc:docMk/>
            <pc:sldMk cId="3047517887" sldId="421"/>
            <ac:spMk id="6" creationId="{40F7ABF1-792D-0906-49E6-FE2C7485504E}"/>
          </ac:spMkLst>
        </pc:spChg>
        <pc:spChg chg="del">
          <ac:chgData name="Youhuan Li" userId="31ef2ba0f36c268c" providerId="LiveId" clId="{8A948338-D687-CB4B-81D7-8F260E70EC7C}" dt="2023-12-24T14:44:04.345" v="1960" actId="478"/>
          <ac:spMkLst>
            <pc:docMk/>
            <pc:sldMk cId="3047517887" sldId="421"/>
            <ac:spMk id="7" creationId="{62D6F8BF-B907-AD13-0B74-F06B9A540EB7}"/>
          </ac:spMkLst>
        </pc:spChg>
        <pc:spChg chg="add mod">
          <ac:chgData name="Youhuan Li" userId="31ef2ba0f36c268c" providerId="LiveId" clId="{8A948338-D687-CB4B-81D7-8F260E70EC7C}" dt="2023-12-24T14:45:26.237" v="1999" actId="20577"/>
          <ac:spMkLst>
            <pc:docMk/>
            <pc:sldMk cId="3047517887" sldId="421"/>
            <ac:spMk id="8" creationId="{7DCF4C1C-9CD8-DF02-FAC2-04860470513C}"/>
          </ac:spMkLst>
        </pc:spChg>
        <pc:spChg chg="add del mod">
          <ac:chgData name="Youhuan Li" userId="31ef2ba0f36c268c" providerId="LiveId" clId="{8A948338-D687-CB4B-81D7-8F260E70EC7C}" dt="2023-12-24T14:44:12.643" v="1964" actId="478"/>
          <ac:spMkLst>
            <pc:docMk/>
            <pc:sldMk cId="3047517887" sldId="421"/>
            <ac:spMk id="12" creationId="{7C7EBF86-E2E5-D7FE-9CFF-47077151E5E9}"/>
          </ac:spMkLst>
        </pc:spChg>
        <pc:spChg chg="add del mod">
          <ac:chgData name="Youhuan Li" userId="31ef2ba0f36c268c" providerId="LiveId" clId="{8A948338-D687-CB4B-81D7-8F260E70EC7C}" dt="2023-12-24T14:44:18.065" v="1967" actId="478"/>
          <ac:spMkLst>
            <pc:docMk/>
            <pc:sldMk cId="3047517887" sldId="421"/>
            <ac:spMk id="18" creationId="{5745E5A4-BCD3-F267-B450-0C4BE32A5167}"/>
          </ac:spMkLst>
        </pc:spChg>
        <pc:spChg chg="mod">
          <ac:chgData name="Youhuan Li" userId="31ef2ba0f36c268c" providerId="LiveId" clId="{8A948338-D687-CB4B-81D7-8F260E70EC7C}" dt="2023-12-24T14:44:24.349" v="1981" actId="20577"/>
          <ac:spMkLst>
            <pc:docMk/>
            <pc:sldMk cId="3047517887" sldId="421"/>
            <ac:spMk id="27" creationId="{9F6A940E-4541-40DD-991E-96329B4B8A78}"/>
          </ac:spMkLst>
        </pc:spChg>
        <pc:picChg chg="add mod">
          <ac:chgData name="Youhuan Li" userId="31ef2ba0f36c268c" providerId="LiveId" clId="{8A948338-D687-CB4B-81D7-8F260E70EC7C}" dt="2023-12-24T14:44:15.340" v="1966" actId="1076"/>
          <ac:picMkLst>
            <pc:docMk/>
            <pc:sldMk cId="3047517887" sldId="421"/>
            <ac:picMk id="5" creationId="{23079F10-8A69-C765-F406-3CE196AD9828}"/>
          </ac:picMkLst>
        </pc:picChg>
        <pc:picChg chg="add mod">
          <ac:chgData name="Youhuan Li" userId="31ef2ba0f36c268c" providerId="LiveId" clId="{8A948338-D687-CB4B-81D7-8F260E70EC7C}" dt="2023-12-24T14:44:32.066" v="1983" actId="1076"/>
          <ac:picMkLst>
            <pc:docMk/>
            <pc:sldMk cId="3047517887" sldId="421"/>
            <ac:picMk id="9" creationId="{AE1BC37D-11B1-9802-1B2C-58728539BCC6}"/>
          </ac:picMkLst>
        </pc:picChg>
        <pc:picChg chg="add mod">
          <ac:chgData name="Youhuan Li" userId="31ef2ba0f36c268c" providerId="LiveId" clId="{8A948338-D687-CB4B-81D7-8F260E70EC7C}" dt="2023-12-24T14:44:07.490" v="1962"/>
          <ac:picMkLst>
            <pc:docMk/>
            <pc:sldMk cId="3047517887" sldId="421"/>
            <ac:picMk id="10" creationId="{2B89709B-CA32-446E-B1E9-E90631867D3B}"/>
          </ac:picMkLst>
        </pc:picChg>
        <pc:picChg chg="add mod">
          <ac:chgData name="Youhuan Li" userId="31ef2ba0f36c268c" providerId="LiveId" clId="{8A948338-D687-CB4B-81D7-8F260E70EC7C}" dt="2023-12-24T14:44:07.490" v="1962"/>
          <ac:picMkLst>
            <pc:docMk/>
            <pc:sldMk cId="3047517887" sldId="421"/>
            <ac:picMk id="11" creationId="{252B28BA-6D52-DF8D-50EC-6CBFB76AFC11}"/>
          </ac:picMkLst>
        </pc:picChg>
        <pc:picChg chg="add mod">
          <ac:chgData name="Youhuan Li" userId="31ef2ba0f36c268c" providerId="LiveId" clId="{8A948338-D687-CB4B-81D7-8F260E70EC7C}" dt="2023-12-24T14:44:49.566" v="1985" actId="1076"/>
          <ac:picMkLst>
            <pc:docMk/>
            <pc:sldMk cId="3047517887" sldId="421"/>
            <ac:picMk id="13" creationId="{6E7DF133-F71D-CE46-8F92-F880EE976648}"/>
          </ac:picMkLst>
        </pc:picChg>
        <pc:picChg chg="add mod">
          <ac:chgData name="Youhuan Li" userId="31ef2ba0f36c268c" providerId="LiveId" clId="{8A948338-D687-CB4B-81D7-8F260E70EC7C}" dt="2023-12-24T14:44:56.091" v="1987" actId="1076"/>
          <ac:picMkLst>
            <pc:docMk/>
            <pc:sldMk cId="3047517887" sldId="421"/>
            <ac:picMk id="14" creationId="{70458B1E-0344-CCE1-E1A6-C34E156AB919}"/>
          </ac:picMkLst>
        </pc:picChg>
        <pc:picChg chg="add mod">
          <ac:chgData name="Youhuan Li" userId="31ef2ba0f36c268c" providerId="LiveId" clId="{8A948338-D687-CB4B-81D7-8F260E70EC7C}" dt="2023-12-24T14:44:59.054" v="1988" actId="1076"/>
          <ac:picMkLst>
            <pc:docMk/>
            <pc:sldMk cId="3047517887" sldId="421"/>
            <ac:picMk id="15" creationId="{F3478039-40A9-7938-3F31-13C5E15797A0}"/>
          </ac:picMkLst>
        </pc:picChg>
        <pc:picChg chg="add mod">
          <ac:chgData name="Youhuan Li" userId="31ef2ba0f36c268c" providerId="LiveId" clId="{8A948338-D687-CB4B-81D7-8F260E70EC7C}" dt="2023-12-24T14:45:04.191" v="1990" actId="1076"/>
          <ac:picMkLst>
            <pc:docMk/>
            <pc:sldMk cId="3047517887" sldId="421"/>
            <ac:picMk id="16" creationId="{F7178967-8218-7609-BE70-479246E93820}"/>
          </ac:picMkLst>
        </pc:picChg>
        <pc:picChg chg="add mod">
          <ac:chgData name="Youhuan Li" userId="31ef2ba0f36c268c" providerId="LiveId" clId="{8A948338-D687-CB4B-81D7-8F260E70EC7C}" dt="2023-12-24T14:45:08.286" v="1991" actId="1076"/>
          <ac:picMkLst>
            <pc:docMk/>
            <pc:sldMk cId="3047517887" sldId="421"/>
            <ac:picMk id="17" creationId="{B4246DBD-CF28-0462-5F79-166151ED565A}"/>
          </ac:picMkLst>
        </pc:picChg>
      </pc:sldChg>
      <pc:sldChg chg="addSp delSp modSp add mod">
        <pc:chgData name="Youhuan Li" userId="31ef2ba0f36c268c" providerId="LiveId" clId="{8A948338-D687-CB4B-81D7-8F260E70EC7C}" dt="2023-12-24T14:50:56.153" v="2091"/>
        <pc:sldMkLst>
          <pc:docMk/>
          <pc:sldMk cId="2512225352" sldId="422"/>
        </pc:sldMkLst>
        <pc:spChg chg="add del mod">
          <ac:chgData name="Youhuan Li" userId="31ef2ba0f36c268c" providerId="LiveId" clId="{8A948338-D687-CB4B-81D7-8F260E70EC7C}" dt="2023-12-24T14:46:12.223" v="2015" actId="478"/>
          <ac:spMkLst>
            <pc:docMk/>
            <pc:sldMk cId="2512225352" sldId="422"/>
            <ac:spMk id="3" creationId="{8ADCDAF9-F5A6-5DE5-8581-25EE21C75975}"/>
          </ac:spMkLst>
        </pc:spChg>
        <pc:spChg chg="add del mod">
          <ac:chgData name="Youhuan Li" userId="31ef2ba0f36c268c" providerId="LiveId" clId="{8A948338-D687-CB4B-81D7-8F260E70EC7C}" dt="2023-12-24T14:47:06.159" v="2021" actId="478"/>
          <ac:spMkLst>
            <pc:docMk/>
            <pc:sldMk cId="2512225352" sldId="422"/>
            <ac:spMk id="7" creationId="{26B97094-029F-61D9-1029-2A9299120418}"/>
          </ac:spMkLst>
        </pc:spChg>
        <pc:spChg chg="del">
          <ac:chgData name="Youhuan Li" userId="31ef2ba0f36c268c" providerId="LiveId" clId="{8A948338-D687-CB4B-81D7-8F260E70EC7C}" dt="2023-12-24T14:46:09.697" v="2014" actId="478"/>
          <ac:spMkLst>
            <pc:docMk/>
            <pc:sldMk cId="2512225352" sldId="422"/>
            <ac:spMk id="8" creationId="{7DCF4C1C-9CD8-DF02-FAC2-04860470513C}"/>
          </ac:spMkLst>
        </pc:spChg>
        <pc:spChg chg="add del mod">
          <ac:chgData name="Youhuan Li" userId="31ef2ba0f36c268c" providerId="LiveId" clId="{8A948338-D687-CB4B-81D7-8F260E70EC7C}" dt="2023-12-24T14:50:35.731" v="2088" actId="478"/>
          <ac:spMkLst>
            <pc:docMk/>
            <pc:sldMk cId="2512225352" sldId="422"/>
            <ac:spMk id="21" creationId="{E08E48B1-EC05-E02E-E54B-B65346CBEF6D}"/>
          </ac:spMkLst>
        </pc:spChg>
        <pc:spChg chg="del">
          <ac:chgData name="Youhuan Li" userId="31ef2ba0f36c268c" providerId="LiveId" clId="{8A948338-D687-CB4B-81D7-8F260E70EC7C}" dt="2023-12-24T14:50:37.488" v="2089" actId="478"/>
          <ac:spMkLst>
            <pc:docMk/>
            <pc:sldMk cId="2512225352" sldId="422"/>
            <ac:spMk id="22" creationId="{D487BA14-F90D-74D1-2D5C-21509B6E0404}"/>
          </ac:spMkLst>
        </pc:spChg>
        <pc:spChg chg="del">
          <ac:chgData name="Youhuan Li" userId="31ef2ba0f36c268c" providerId="LiveId" clId="{8A948338-D687-CB4B-81D7-8F260E70EC7C}" dt="2023-12-24T14:50:40.271" v="2090" actId="478"/>
          <ac:spMkLst>
            <pc:docMk/>
            <pc:sldMk cId="2512225352" sldId="422"/>
            <ac:spMk id="23" creationId="{F673DE59-EB79-F671-3229-12A91EBA44DF}"/>
          </ac:spMkLst>
        </pc:spChg>
        <pc:spChg chg="mod">
          <ac:chgData name="Youhuan Li" userId="31ef2ba0f36c268c" providerId="LiveId" clId="{8A948338-D687-CB4B-81D7-8F260E70EC7C}" dt="2023-12-24T14:50:30.428" v="2087" actId="20577"/>
          <ac:spMkLst>
            <pc:docMk/>
            <pc:sldMk cId="2512225352" sldId="422"/>
            <ac:spMk id="27" creationId="{9F6A940E-4541-40DD-991E-96329B4B8A78}"/>
          </ac:spMkLst>
        </pc:spChg>
        <pc:picChg chg="add del mod">
          <ac:chgData name="Youhuan Li" userId="31ef2ba0f36c268c" providerId="LiveId" clId="{8A948338-D687-CB4B-81D7-8F260E70EC7C}" dt="2023-12-24T14:50:35.731" v="2088" actId="478"/>
          <ac:picMkLst>
            <pc:docMk/>
            <pc:sldMk cId="2512225352" sldId="422"/>
            <ac:picMk id="4" creationId="{AD2E25EB-B555-76D5-132C-EB96DF8E52FE}"/>
          </ac:picMkLst>
        </pc:picChg>
        <pc:picChg chg="del mod">
          <ac:chgData name="Youhuan Li" userId="31ef2ba0f36c268c" providerId="LiveId" clId="{8A948338-D687-CB4B-81D7-8F260E70EC7C}" dt="2023-12-24T14:46:13.668" v="2019" actId="478"/>
          <ac:picMkLst>
            <pc:docMk/>
            <pc:sldMk cId="2512225352" sldId="422"/>
            <ac:picMk id="5" creationId="{23079F10-8A69-C765-F406-3CE196AD9828}"/>
          </ac:picMkLst>
        </pc:picChg>
        <pc:picChg chg="add del mod">
          <ac:chgData name="Youhuan Li" userId="31ef2ba0f36c268c" providerId="LiveId" clId="{8A948338-D687-CB4B-81D7-8F260E70EC7C}" dt="2023-12-24T14:50:35.731" v="2088" actId="478"/>
          <ac:picMkLst>
            <pc:docMk/>
            <pc:sldMk cId="2512225352" sldId="422"/>
            <ac:picMk id="6" creationId="{D809B7C7-B2E4-FFEE-4AEB-5A85D238B7B1}"/>
          </ac:picMkLst>
        </pc:picChg>
        <pc:picChg chg="del">
          <ac:chgData name="Youhuan Li" userId="31ef2ba0f36c268c" providerId="LiveId" clId="{8A948338-D687-CB4B-81D7-8F260E70EC7C}" dt="2023-12-24T14:46:09.697" v="2014" actId="478"/>
          <ac:picMkLst>
            <pc:docMk/>
            <pc:sldMk cId="2512225352" sldId="422"/>
            <ac:picMk id="9" creationId="{AE1BC37D-11B1-9802-1B2C-58728539BCC6}"/>
          </ac:picMkLst>
        </pc:picChg>
        <pc:picChg chg="del">
          <ac:chgData name="Youhuan Li" userId="31ef2ba0f36c268c" providerId="LiveId" clId="{8A948338-D687-CB4B-81D7-8F260E70EC7C}" dt="2023-12-24T14:46:13.100" v="2017" actId="478"/>
          <ac:picMkLst>
            <pc:docMk/>
            <pc:sldMk cId="2512225352" sldId="422"/>
            <ac:picMk id="10" creationId="{2B89709B-CA32-446E-B1E9-E90631867D3B}"/>
          </ac:picMkLst>
        </pc:picChg>
        <pc:picChg chg="del">
          <ac:chgData name="Youhuan Li" userId="31ef2ba0f36c268c" providerId="LiveId" clId="{8A948338-D687-CB4B-81D7-8F260E70EC7C}" dt="2023-12-24T14:46:12.770" v="2016" actId="478"/>
          <ac:picMkLst>
            <pc:docMk/>
            <pc:sldMk cId="2512225352" sldId="422"/>
            <ac:picMk id="11" creationId="{252B28BA-6D52-DF8D-50EC-6CBFB76AFC11}"/>
          </ac:picMkLst>
        </pc:picChg>
        <pc:picChg chg="del">
          <ac:chgData name="Youhuan Li" userId="31ef2ba0f36c268c" providerId="LiveId" clId="{8A948338-D687-CB4B-81D7-8F260E70EC7C}" dt="2023-12-24T14:46:09.697" v="2014" actId="478"/>
          <ac:picMkLst>
            <pc:docMk/>
            <pc:sldMk cId="2512225352" sldId="422"/>
            <ac:picMk id="13" creationId="{6E7DF133-F71D-CE46-8F92-F880EE976648}"/>
          </ac:picMkLst>
        </pc:picChg>
        <pc:picChg chg="del">
          <ac:chgData name="Youhuan Li" userId="31ef2ba0f36c268c" providerId="LiveId" clId="{8A948338-D687-CB4B-81D7-8F260E70EC7C}" dt="2023-12-24T14:46:09.697" v="2014" actId="478"/>
          <ac:picMkLst>
            <pc:docMk/>
            <pc:sldMk cId="2512225352" sldId="422"/>
            <ac:picMk id="14" creationId="{70458B1E-0344-CCE1-E1A6-C34E156AB919}"/>
          </ac:picMkLst>
        </pc:picChg>
        <pc:picChg chg="del">
          <ac:chgData name="Youhuan Li" userId="31ef2ba0f36c268c" providerId="LiveId" clId="{8A948338-D687-CB4B-81D7-8F260E70EC7C}" dt="2023-12-24T14:46:09.697" v="2014" actId="478"/>
          <ac:picMkLst>
            <pc:docMk/>
            <pc:sldMk cId="2512225352" sldId="422"/>
            <ac:picMk id="15" creationId="{F3478039-40A9-7938-3F31-13C5E15797A0}"/>
          </ac:picMkLst>
        </pc:picChg>
        <pc:picChg chg="del">
          <ac:chgData name="Youhuan Li" userId="31ef2ba0f36c268c" providerId="LiveId" clId="{8A948338-D687-CB4B-81D7-8F260E70EC7C}" dt="2023-12-24T14:46:09.697" v="2014" actId="478"/>
          <ac:picMkLst>
            <pc:docMk/>
            <pc:sldMk cId="2512225352" sldId="422"/>
            <ac:picMk id="16" creationId="{F7178967-8218-7609-BE70-479246E93820}"/>
          </ac:picMkLst>
        </pc:picChg>
        <pc:picChg chg="del">
          <ac:chgData name="Youhuan Li" userId="31ef2ba0f36c268c" providerId="LiveId" clId="{8A948338-D687-CB4B-81D7-8F260E70EC7C}" dt="2023-12-24T14:46:09.697" v="2014" actId="478"/>
          <ac:picMkLst>
            <pc:docMk/>
            <pc:sldMk cId="2512225352" sldId="422"/>
            <ac:picMk id="17" creationId="{B4246DBD-CF28-0462-5F79-166151ED565A}"/>
          </ac:picMkLst>
        </pc:picChg>
        <pc:picChg chg="add del mod">
          <ac:chgData name="Youhuan Li" userId="31ef2ba0f36c268c" providerId="LiveId" clId="{8A948338-D687-CB4B-81D7-8F260E70EC7C}" dt="2023-12-24T14:50:35.731" v="2088" actId="478"/>
          <ac:picMkLst>
            <pc:docMk/>
            <pc:sldMk cId="2512225352" sldId="422"/>
            <ac:picMk id="19" creationId="{7AD07CEE-3C9F-6F33-0BC5-6A58EBAB8943}"/>
          </ac:picMkLst>
        </pc:picChg>
        <pc:picChg chg="add del mod">
          <ac:chgData name="Youhuan Li" userId="31ef2ba0f36c268c" providerId="LiveId" clId="{8A948338-D687-CB4B-81D7-8F260E70EC7C}" dt="2023-12-24T14:50:35.731" v="2088" actId="478"/>
          <ac:picMkLst>
            <pc:docMk/>
            <pc:sldMk cId="2512225352" sldId="422"/>
            <ac:picMk id="20" creationId="{CEF87AA9-7446-355D-83CE-D5ED7D257EB3}"/>
          </ac:picMkLst>
        </pc:picChg>
        <pc:picChg chg="add mod">
          <ac:chgData name="Youhuan Li" userId="31ef2ba0f36c268c" providerId="LiveId" clId="{8A948338-D687-CB4B-81D7-8F260E70EC7C}" dt="2023-12-24T14:50:56.153" v="2091"/>
          <ac:picMkLst>
            <pc:docMk/>
            <pc:sldMk cId="2512225352" sldId="422"/>
            <ac:picMk id="25" creationId="{F98E5343-6728-E45F-EEE5-D6B2631ED6AB}"/>
          </ac:picMkLst>
        </pc:picChg>
        <pc:picChg chg="add mod">
          <ac:chgData name="Youhuan Li" userId="31ef2ba0f36c268c" providerId="LiveId" clId="{8A948338-D687-CB4B-81D7-8F260E70EC7C}" dt="2023-12-24T14:50:56.153" v="2091"/>
          <ac:picMkLst>
            <pc:docMk/>
            <pc:sldMk cId="2512225352" sldId="422"/>
            <ac:picMk id="26" creationId="{CB4D3A78-75B8-439F-0922-E4641669E034}"/>
          </ac:picMkLst>
        </pc:picChg>
        <pc:cxnChg chg="add del mod">
          <ac:chgData name="Youhuan Li" userId="31ef2ba0f36c268c" providerId="LiveId" clId="{8A948338-D687-CB4B-81D7-8F260E70EC7C}" dt="2023-12-24T14:50:35.731" v="2088" actId="478"/>
          <ac:cxnSpMkLst>
            <pc:docMk/>
            <pc:sldMk cId="2512225352" sldId="422"/>
            <ac:cxnSpMk id="12" creationId="{63FA2864-20C6-8CB5-E981-342C7DAB93C6}"/>
          </ac:cxnSpMkLst>
        </pc:cxnChg>
        <pc:cxnChg chg="add del mod">
          <ac:chgData name="Youhuan Li" userId="31ef2ba0f36c268c" providerId="LiveId" clId="{8A948338-D687-CB4B-81D7-8F260E70EC7C}" dt="2023-12-24T14:50:35.731" v="2088" actId="478"/>
          <ac:cxnSpMkLst>
            <pc:docMk/>
            <pc:sldMk cId="2512225352" sldId="422"/>
            <ac:cxnSpMk id="18" creationId="{0AB49CB2-BB1A-7FA0-FFA4-80CEB10EC291}"/>
          </ac:cxnSpMkLst>
        </pc:cxnChg>
      </pc:sldChg>
      <pc:sldChg chg="del">
        <pc:chgData name="Youhuan Li" userId="31ef2ba0f36c268c" providerId="LiveId" clId="{8A948338-D687-CB4B-81D7-8F260E70EC7C}" dt="2023-12-24T13:25:09.086" v="36" actId="2696"/>
        <pc:sldMkLst>
          <pc:docMk/>
          <pc:sldMk cId="2933128593" sldId="422"/>
        </pc:sldMkLst>
      </pc:sldChg>
      <pc:sldChg chg="addSp delSp modSp add mod">
        <pc:chgData name="Youhuan Li" userId="31ef2ba0f36c268c" providerId="LiveId" clId="{8A948338-D687-CB4B-81D7-8F260E70EC7C}" dt="2023-12-24T14:50:04.119" v="2076" actId="1076"/>
        <pc:sldMkLst>
          <pc:docMk/>
          <pc:sldMk cId="1967409660" sldId="423"/>
        </pc:sldMkLst>
        <pc:spChg chg="mod">
          <ac:chgData name="Youhuan Li" userId="31ef2ba0f36c268c" providerId="LiveId" clId="{8A948338-D687-CB4B-81D7-8F260E70EC7C}" dt="2023-12-24T14:49:31.335" v="2065" actId="1076"/>
          <ac:spMkLst>
            <pc:docMk/>
            <pc:sldMk cId="1967409660" sldId="423"/>
            <ac:spMk id="6" creationId="{87F1A78F-3706-40EE-FC3B-4F7794628F95}"/>
          </ac:spMkLst>
        </pc:spChg>
        <pc:spChg chg="mod">
          <ac:chgData name="Youhuan Li" userId="31ef2ba0f36c268c" providerId="LiveId" clId="{8A948338-D687-CB4B-81D7-8F260E70EC7C}" dt="2023-12-24T14:49:16.371" v="2058" actId="20577"/>
          <ac:spMkLst>
            <pc:docMk/>
            <pc:sldMk cId="1967409660" sldId="423"/>
            <ac:spMk id="27" creationId="{9F6A940E-4541-40DD-991E-96329B4B8A78}"/>
          </ac:spMkLst>
        </pc:spChg>
        <pc:grpChg chg="add mod">
          <ac:chgData name="Youhuan Li" userId="31ef2ba0f36c268c" providerId="LiveId" clId="{8A948338-D687-CB4B-81D7-8F260E70EC7C}" dt="2023-12-24T14:49:31.335" v="2065" actId="1076"/>
          <ac:grpSpMkLst>
            <pc:docMk/>
            <pc:sldMk cId="1967409660" sldId="423"/>
            <ac:grpSpMk id="4" creationId="{C9AA99B8-1476-7848-EE87-EA783530AF82}"/>
          </ac:grpSpMkLst>
        </pc:grpChg>
        <pc:picChg chg="del">
          <ac:chgData name="Youhuan Li" userId="31ef2ba0f36c268c" providerId="LiveId" clId="{8A948338-D687-CB4B-81D7-8F260E70EC7C}" dt="2023-12-24T14:49:18.127" v="2059" actId="478"/>
          <ac:picMkLst>
            <pc:docMk/>
            <pc:sldMk cId="1967409660" sldId="423"/>
            <ac:picMk id="2" creationId="{00C5AD6B-0E1C-6B00-9527-B917A6A21140}"/>
          </ac:picMkLst>
        </pc:picChg>
        <pc:picChg chg="del">
          <ac:chgData name="Youhuan Li" userId="31ef2ba0f36c268c" providerId="LiveId" clId="{8A948338-D687-CB4B-81D7-8F260E70EC7C}" dt="2023-12-24T14:49:18.853" v="2060" actId="478"/>
          <ac:picMkLst>
            <pc:docMk/>
            <pc:sldMk cId="1967409660" sldId="423"/>
            <ac:picMk id="3" creationId="{8829876F-5DB3-FA9C-307C-424DBA6E989E}"/>
          </ac:picMkLst>
        </pc:picChg>
        <pc:picChg chg="mod">
          <ac:chgData name="Youhuan Li" userId="31ef2ba0f36c268c" providerId="LiveId" clId="{8A948338-D687-CB4B-81D7-8F260E70EC7C}" dt="2023-12-24T14:49:31.335" v="2065" actId="1076"/>
          <ac:picMkLst>
            <pc:docMk/>
            <pc:sldMk cId="1967409660" sldId="423"/>
            <ac:picMk id="5" creationId="{C275DC8F-B648-A054-63EA-F4AB2805199D}"/>
          </ac:picMkLst>
        </pc:picChg>
        <pc:picChg chg="add mod">
          <ac:chgData name="Youhuan Li" userId="31ef2ba0f36c268c" providerId="LiveId" clId="{8A948338-D687-CB4B-81D7-8F260E70EC7C}" dt="2023-12-24T14:49:40.187" v="2068" actId="1076"/>
          <ac:picMkLst>
            <pc:docMk/>
            <pc:sldMk cId="1967409660" sldId="423"/>
            <ac:picMk id="7" creationId="{5F359B3B-7162-6318-604A-2C606DA9310F}"/>
          </ac:picMkLst>
        </pc:picChg>
        <pc:picChg chg="add mod">
          <ac:chgData name="Youhuan Li" userId="31ef2ba0f36c268c" providerId="LiveId" clId="{8A948338-D687-CB4B-81D7-8F260E70EC7C}" dt="2023-12-24T14:49:52.330" v="2073" actId="1076"/>
          <ac:picMkLst>
            <pc:docMk/>
            <pc:sldMk cId="1967409660" sldId="423"/>
            <ac:picMk id="8" creationId="{4114D0A3-3E99-6DA1-730C-26115BACC667}"/>
          </ac:picMkLst>
        </pc:picChg>
        <pc:picChg chg="add mod">
          <ac:chgData name="Youhuan Li" userId="31ef2ba0f36c268c" providerId="LiveId" clId="{8A948338-D687-CB4B-81D7-8F260E70EC7C}" dt="2023-12-24T14:50:04.119" v="2076" actId="1076"/>
          <ac:picMkLst>
            <pc:docMk/>
            <pc:sldMk cId="1967409660" sldId="423"/>
            <ac:picMk id="9" creationId="{AF0A9549-316D-00AB-DF1B-71A523B1C73C}"/>
          </ac:picMkLst>
        </pc:picChg>
      </pc:sldChg>
      <pc:sldChg chg="del">
        <pc:chgData name="Youhuan Li" userId="31ef2ba0f36c268c" providerId="LiveId" clId="{8A948338-D687-CB4B-81D7-8F260E70EC7C}" dt="2023-12-24T13:25:09.086" v="36" actId="2696"/>
        <pc:sldMkLst>
          <pc:docMk/>
          <pc:sldMk cId="2848553193" sldId="423"/>
        </pc:sldMkLst>
      </pc:sldChg>
      <pc:sldChg chg="add">
        <pc:chgData name="Youhuan Li" userId="31ef2ba0f36c268c" providerId="LiveId" clId="{8A948338-D687-CB4B-81D7-8F260E70EC7C}" dt="2023-12-24T14:50:25.440" v="2077" actId="2890"/>
        <pc:sldMkLst>
          <pc:docMk/>
          <pc:sldMk cId="3502029451" sldId="424"/>
        </pc:sldMkLst>
      </pc:sldChg>
      <pc:sldChg chg="addSp delSp modSp add mod">
        <pc:chgData name="Youhuan Li" userId="31ef2ba0f36c268c" providerId="LiveId" clId="{8A948338-D687-CB4B-81D7-8F260E70EC7C}" dt="2023-12-24T14:53:40.619" v="2257" actId="1076"/>
        <pc:sldMkLst>
          <pc:docMk/>
          <pc:sldMk cId="2476294089" sldId="425"/>
        </pc:sldMkLst>
        <pc:spChg chg="mod">
          <ac:chgData name="Youhuan Li" userId="31ef2ba0f36c268c" providerId="LiveId" clId="{8A948338-D687-CB4B-81D7-8F260E70EC7C}" dt="2023-12-24T14:51:29.848" v="2102"/>
          <ac:spMkLst>
            <pc:docMk/>
            <pc:sldMk cId="2476294089" sldId="425"/>
            <ac:spMk id="12" creationId="{E7E21775-6247-1796-89DE-3620F3483C72}"/>
          </ac:spMkLst>
        </pc:spChg>
        <pc:spChg chg="add mod">
          <ac:chgData name="Youhuan Li" userId="31ef2ba0f36c268c" providerId="LiveId" clId="{8A948338-D687-CB4B-81D7-8F260E70EC7C}" dt="2023-12-24T14:51:29.848" v="2102"/>
          <ac:spMkLst>
            <pc:docMk/>
            <pc:sldMk cId="2476294089" sldId="425"/>
            <ac:spMk id="13" creationId="{EBDB6371-BB6C-EDEE-4561-7BBC0C3E2F57}"/>
          </ac:spMkLst>
        </pc:spChg>
        <pc:spChg chg="add mod">
          <ac:chgData name="Youhuan Li" userId="31ef2ba0f36c268c" providerId="LiveId" clId="{8A948338-D687-CB4B-81D7-8F260E70EC7C}" dt="2023-12-24T14:52:42.272" v="2131" actId="164"/>
          <ac:spMkLst>
            <pc:docMk/>
            <pc:sldMk cId="2476294089" sldId="425"/>
            <ac:spMk id="16" creationId="{A9EA889F-0202-0941-4027-745AE20D183E}"/>
          </ac:spMkLst>
        </pc:spChg>
        <pc:spChg chg="add mod">
          <ac:chgData name="Youhuan Li" userId="31ef2ba0f36c268c" providerId="LiveId" clId="{8A948338-D687-CB4B-81D7-8F260E70EC7C}" dt="2023-12-24T14:53:40.619" v="2257" actId="1076"/>
          <ac:spMkLst>
            <pc:docMk/>
            <pc:sldMk cId="2476294089" sldId="425"/>
            <ac:spMk id="18" creationId="{FDC3CD21-4818-95FA-BAA8-E06FD842201A}"/>
          </ac:spMkLst>
        </pc:spChg>
        <pc:spChg chg="mod">
          <ac:chgData name="Youhuan Li" userId="31ef2ba0f36c268c" providerId="LiveId" clId="{8A948338-D687-CB4B-81D7-8F260E70EC7C}" dt="2023-12-24T14:51:18.380" v="2100" actId="20577"/>
          <ac:spMkLst>
            <pc:docMk/>
            <pc:sldMk cId="2476294089" sldId="425"/>
            <ac:spMk id="27" creationId="{9F6A940E-4541-40DD-991E-96329B4B8A78}"/>
          </ac:spMkLst>
        </pc:spChg>
        <pc:grpChg chg="del">
          <ac:chgData name="Youhuan Li" userId="31ef2ba0f36c268c" providerId="LiveId" clId="{8A948338-D687-CB4B-81D7-8F260E70EC7C}" dt="2023-12-24T14:51:21.349" v="2101" actId="478"/>
          <ac:grpSpMkLst>
            <pc:docMk/>
            <pc:sldMk cId="2476294089" sldId="425"/>
            <ac:grpSpMk id="4" creationId="{C9AA99B8-1476-7848-EE87-EA783530AF82}"/>
          </ac:grpSpMkLst>
        </pc:grpChg>
        <pc:grpChg chg="add mod">
          <ac:chgData name="Youhuan Li" userId="31ef2ba0f36c268c" providerId="LiveId" clId="{8A948338-D687-CB4B-81D7-8F260E70EC7C}" dt="2023-12-24T14:51:29.848" v="2102"/>
          <ac:grpSpMkLst>
            <pc:docMk/>
            <pc:sldMk cId="2476294089" sldId="425"/>
            <ac:grpSpMk id="10" creationId="{AC678F31-E063-FA3E-56E3-2A625E911068}"/>
          </ac:grpSpMkLst>
        </pc:grpChg>
        <pc:grpChg chg="add mod">
          <ac:chgData name="Youhuan Li" userId="31ef2ba0f36c268c" providerId="LiveId" clId="{8A948338-D687-CB4B-81D7-8F260E70EC7C}" dt="2023-12-24T14:52:42.272" v="2131" actId="164"/>
          <ac:grpSpMkLst>
            <pc:docMk/>
            <pc:sldMk cId="2476294089" sldId="425"/>
            <ac:grpSpMk id="17" creationId="{1204244E-6163-2F91-5C45-BEF454E5FBC8}"/>
          </ac:grpSpMkLst>
        </pc:grpChg>
        <pc:picChg chg="add mod">
          <ac:chgData name="Youhuan Li" userId="31ef2ba0f36c268c" providerId="LiveId" clId="{8A948338-D687-CB4B-81D7-8F260E70EC7C}" dt="2023-12-24T14:51:29.848" v="2102"/>
          <ac:picMkLst>
            <pc:docMk/>
            <pc:sldMk cId="2476294089" sldId="425"/>
            <ac:picMk id="2" creationId="{88DEB27C-23D5-39F8-5BD0-655EE1F7079A}"/>
          </ac:picMkLst>
        </pc:picChg>
        <pc:picChg chg="add mod">
          <ac:chgData name="Youhuan Li" userId="31ef2ba0f36c268c" providerId="LiveId" clId="{8A948338-D687-CB4B-81D7-8F260E70EC7C}" dt="2023-12-24T14:52:42.272" v="2131" actId="164"/>
          <ac:picMkLst>
            <pc:docMk/>
            <pc:sldMk cId="2476294089" sldId="425"/>
            <ac:picMk id="3" creationId="{AC603E00-5B18-C4AE-13D2-73E85C4F9AF9}"/>
          </ac:picMkLst>
        </pc:picChg>
        <pc:picChg chg="del">
          <ac:chgData name="Youhuan Li" userId="31ef2ba0f36c268c" providerId="LiveId" clId="{8A948338-D687-CB4B-81D7-8F260E70EC7C}" dt="2023-12-24T14:51:21.349" v="2101" actId="478"/>
          <ac:picMkLst>
            <pc:docMk/>
            <pc:sldMk cId="2476294089" sldId="425"/>
            <ac:picMk id="7" creationId="{5F359B3B-7162-6318-604A-2C606DA9310F}"/>
          </ac:picMkLst>
        </pc:picChg>
        <pc:picChg chg="del">
          <ac:chgData name="Youhuan Li" userId="31ef2ba0f36c268c" providerId="LiveId" clId="{8A948338-D687-CB4B-81D7-8F260E70EC7C}" dt="2023-12-24T14:51:21.349" v="2101" actId="478"/>
          <ac:picMkLst>
            <pc:docMk/>
            <pc:sldMk cId="2476294089" sldId="425"/>
            <ac:picMk id="8" creationId="{4114D0A3-3E99-6DA1-730C-26115BACC667}"/>
          </ac:picMkLst>
        </pc:picChg>
        <pc:picChg chg="del">
          <ac:chgData name="Youhuan Li" userId="31ef2ba0f36c268c" providerId="LiveId" clId="{8A948338-D687-CB4B-81D7-8F260E70EC7C}" dt="2023-12-24T14:51:21.349" v="2101" actId="478"/>
          <ac:picMkLst>
            <pc:docMk/>
            <pc:sldMk cId="2476294089" sldId="425"/>
            <ac:picMk id="9" creationId="{AF0A9549-316D-00AB-DF1B-71A523B1C73C}"/>
          </ac:picMkLst>
        </pc:picChg>
        <pc:picChg chg="mod">
          <ac:chgData name="Youhuan Li" userId="31ef2ba0f36c268c" providerId="LiveId" clId="{8A948338-D687-CB4B-81D7-8F260E70EC7C}" dt="2023-12-24T14:51:29.848" v="2102"/>
          <ac:picMkLst>
            <pc:docMk/>
            <pc:sldMk cId="2476294089" sldId="425"/>
            <ac:picMk id="11" creationId="{0F764DFB-BC5C-047D-FD90-E3BB68D49E19}"/>
          </ac:picMkLst>
        </pc:picChg>
        <pc:picChg chg="add mod">
          <ac:chgData name="Youhuan Li" userId="31ef2ba0f36c268c" providerId="LiveId" clId="{8A948338-D687-CB4B-81D7-8F260E70EC7C}" dt="2023-12-24T14:51:29.848" v="2102"/>
          <ac:picMkLst>
            <pc:docMk/>
            <pc:sldMk cId="2476294089" sldId="425"/>
            <ac:picMk id="14" creationId="{1E895CFB-FFA0-2688-41CA-0445F8142F88}"/>
          </ac:picMkLst>
        </pc:picChg>
        <pc:cxnChg chg="add mod">
          <ac:chgData name="Youhuan Li" userId="31ef2ba0f36c268c" providerId="LiveId" clId="{8A948338-D687-CB4B-81D7-8F260E70EC7C}" dt="2023-12-24T14:51:29.848" v="2102"/>
          <ac:cxnSpMkLst>
            <pc:docMk/>
            <pc:sldMk cId="2476294089" sldId="425"/>
            <ac:cxnSpMk id="15" creationId="{A07B3A03-FB33-807E-3E67-B5932EA882ED}"/>
          </ac:cxnSpMkLst>
        </pc:cxnChg>
      </pc:sldChg>
      <pc:sldChg chg="addSp delSp modSp add mod">
        <pc:chgData name="Youhuan Li" userId="31ef2ba0f36c268c" providerId="LiveId" clId="{8A948338-D687-CB4B-81D7-8F260E70EC7C}" dt="2023-12-24T15:02:26.947" v="2546" actId="478"/>
        <pc:sldMkLst>
          <pc:docMk/>
          <pc:sldMk cId="3758756352" sldId="426"/>
        </pc:sldMkLst>
        <pc:spChg chg="del">
          <ac:chgData name="Youhuan Li" userId="31ef2ba0f36c268c" providerId="LiveId" clId="{8A948338-D687-CB4B-81D7-8F260E70EC7C}" dt="2023-12-24T14:54:42.901" v="2293" actId="478"/>
          <ac:spMkLst>
            <pc:docMk/>
            <pc:sldMk cId="3758756352" sldId="426"/>
            <ac:spMk id="13" creationId="{EBDB6371-BB6C-EDEE-4561-7BBC0C3E2F57}"/>
          </ac:spMkLst>
        </pc:spChg>
        <pc:spChg chg="del mod">
          <ac:chgData name="Youhuan Li" userId="31ef2ba0f36c268c" providerId="LiveId" clId="{8A948338-D687-CB4B-81D7-8F260E70EC7C}" dt="2023-12-24T15:02:26.947" v="2546" actId="478"/>
          <ac:spMkLst>
            <pc:docMk/>
            <pc:sldMk cId="3758756352" sldId="426"/>
            <ac:spMk id="18" creationId="{FDC3CD21-4818-95FA-BAA8-E06FD842201A}"/>
          </ac:spMkLst>
        </pc:spChg>
        <pc:spChg chg="mod">
          <ac:chgData name="Youhuan Li" userId="31ef2ba0f36c268c" providerId="LiveId" clId="{8A948338-D687-CB4B-81D7-8F260E70EC7C}" dt="2023-12-24T14:54:36.814" v="2288" actId="20577"/>
          <ac:spMkLst>
            <pc:docMk/>
            <pc:sldMk cId="3758756352" sldId="426"/>
            <ac:spMk id="27" creationId="{9F6A940E-4541-40DD-991E-96329B4B8A78}"/>
          </ac:spMkLst>
        </pc:spChg>
        <pc:grpChg chg="del">
          <ac:chgData name="Youhuan Li" userId="31ef2ba0f36c268c" providerId="LiveId" clId="{8A948338-D687-CB4B-81D7-8F260E70EC7C}" dt="2023-12-24T14:54:41.267" v="2292" actId="478"/>
          <ac:grpSpMkLst>
            <pc:docMk/>
            <pc:sldMk cId="3758756352" sldId="426"/>
            <ac:grpSpMk id="10" creationId="{AC678F31-E063-FA3E-56E3-2A625E911068}"/>
          </ac:grpSpMkLst>
        </pc:grpChg>
        <pc:grpChg chg="del">
          <ac:chgData name="Youhuan Li" userId="31ef2ba0f36c268c" providerId="LiveId" clId="{8A948338-D687-CB4B-81D7-8F260E70EC7C}" dt="2023-12-24T14:54:40.202" v="2290" actId="478"/>
          <ac:grpSpMkLst>
            <pc:docMk/>
            <pc:sldMk cId="3758756352" sldId="426"/>
            <ac:grpSpMk id="17" creationId="{1204244E-6163-2F91-5C45-BEF454E5FBC8}"/>
          </ac:grpSpMkLst>
        </pc:grpChg>
        <pc:picChg chg="del">
          <ac:chgData name="Youhuan Li" userId="31ef2ba0f36c268c" providerId="LiveId" clId="{8A948338-D687-CB4B-81D7-8F260E70EC7C}" dt="2023-12-24T14:54:39.631" v="2289" actId="478"/>
          <ac:picMkLst>
            <pc:docMk/>
            <pc:sldMk cId="3758756352" sldId="426"/>
            <ac:picMk id="2" creationId="{88DEB27C-23D5-39F8-5BD0-655EE1F7079A}"/>
          </ac:picMkLst>
        </pc:picChg>
        <pc:picChg chg="add mod">
          <ac:chgData name="Youhuan Li" userId="31ef2ba0f36c268c" providerId="LiveId" clId="{8A948338-D687-CB4B-81D7-8F260E70EC7C}" dt="2023-12-24T14:55:04.123" v="2355"/>
          <ac:picMkLst>
            <pc:docMk/>
            <pc:sldMk cId="3758756352" sldId="426"/>
            <ac:picMk id="4" creationId="{5FDDD6FC-5570-9976-3884-6A8C390335E2}"/>
          </ac:picMkLst>
        </pc:picChg>
        <pc:picChg chg="add mod">
          <ac:chgData name="Youhuan Li" userId="31ef2ba0f36c268c" providerId="LiveId" clId="{8A948338-D687-CB4B-81D7-8F260E70EC7C}" dt="2023-12-24T14:55:16.136" v="2384" actId="1035"/>
          <ac:picMkLst>
            <pc:docMk/>
            <pc:sldMk cId="3758756352" sldId="426"/>
            <ac:picMk id="5" creationId="{C2F6F288-D0E6-8AFC-96BA-53A6A280CA97}"/>
          </ac:picMkLst>
        </pc:picChg>
        <pc:picChg chg="add mod">
          <ac:chgData name="Youhuan Li" userId="31ef2ba0f36c268c" providerId="LiveId" clId="{8A948338-D687-CB4B-81D7-8F260E70EC7C}" dt="2023-12-24T14:55:04.123" v="2355"/>
          <ac:picMkLst>
            <pc:docMk/>
            <pc:sldMk cId="3758756352" sldId="426"/>
            <ac:picMk id="6" creationId="{932F8C93-2BE9-CF9D-2FCE-D0698EF0A2DC}"/>
          </ac:picMkLst>
        </pc:picChg>
        <pc:picChg chg="add mod">
          <ac:chgData name="Youhuan Li" userId="31ef2ba0f36c268c" providerId="LiveId" clId="{8A948338-D687-CB4B-81D7-8F260E70EC7C}" dt="2023-12-24T14:55:04.123" v="2355"/>
          <ac:picMkLst>
            <pc:docMk/>
            <pc:sldMk cId="3758756352" sldId="426"/>
            <ac:picMk id="7" creationId="{E5568471-3EC9-F33D-D689-B450EED40C27}"/>
          </ac:picMkLst>
        </pc:picChg>
        <pc:picChg chg="add mod">
          <ac:chgData name="Youhuan Li" userId="31ef2ba0f36c268c" providerId="LiveId" clId="{8A948338-D687-CB4B-81D7-8F260E70EC7C}" dt="2023-12-24T14:55:04.123" v="2355"/>
          <ac:picMkLst>
            <pc:docMk/>
            <pc:sldMk cId="3758756352" sldId="426"/>
            <ac:picMk id="8" creationId="{47E7A89F-46BB-139C-576F-3201E245C569}"/>
          </ac:picMkLst>
        </pc:picChg>
        <pc:picChg chg="del">
          <ac:chgData name="Youhuan Li" userId="31ef2ba0f36c268c" providerId="LiveId" clId="{8A948338-D687-CB4B-81D7-8F260E70EC7C}" dt="2023-12-24T14:54:40.808" v="2291" actId="478"/>
          <ac:picMkLst>
            <pc:docMk/>
            <pc:sldMk cId="3758756352" sldId="426"/>
            <ac:picMk id="14" creationId="{1E895CFB-FFA0-2688-41CA-0445F8142F88}"/>
          </ac:picMkLst>
        </pc:picChg>
        <pc:cxnChg chg="del">
          <ac:chgData name="Youhuan Li" userId="31ef2ba0f36c268c" providerId="LiveId" clId="{8A948338-D687-CB4B-81D7-8F260E70EC7C}" dt="2023-12-24T14:54:57.721" v="2354" actId="478"/>
          <ac:cxnSpMkLst>
            <pc:docMk/>
            <pc:sldMk cId="3758756352" sldId="426"/>
            <ac:cxnSpMk id="15" creationId="{A07B3A03-FB33-807E-3E67-B5932EA882ED}"/>
          </ac:cxnSpMkLst>
        </pc:cxnChg>
      </pc:sldChg>
      <pc:sldChg chg="addSp delSp modSp add mod">
        <pc:chgData name="Youhuan Li" userId="31ef2ba0f36c268c" providerId="LiveId" clId="{8A948338-D687-CB4B-81D7-8F260E70EC7C}" dt="2023-12-24T14:59:07.612" v="2493" actId="1440"/>
        <pc:sldMkLst>
          <pc:docMk/>
          <pc:sldMk cId="2474566344" sldId="427"/>
        </pc:sldMkLst>
        <pc:spChg chg="del mod">
          <ac:chgData name="Youhuan Li" userId="31ef2ba0f36c268c" providerId="LiveId" clId="{8A948338-D687-CB4B-81D7-8F260E70EC7C}" dt="2023-12-24T14:58:21.370" v="2475" actId="478"/>
          <ac:spMkLst>
            <pc:docMk/>
            <pc:sldMk cId="2474566344" sldId="427"/>
            <ac:spMk id="5" creationId="{0362B4F1-93FA-5F79-16CA-9BFDC10CB64F}"/>
          </ac:spMkLst>
        </pc:spChg>
        <pc:spChg chg="del mod">
          <ac:chgData name="Youhuan Li" userId="31ef2ba0f36c268c" providerId="LiveId" clId="{8A948338-D687-CB4B-81D7-8F260E70EC7C}" dt="2023-12-24T14:58:22.810" v="2476" actId="478"/>
          <ac:spMkLst>
            <pc:docMk/>
            <pc:sldMk cId="2474566344" sldId="427"/>
            <ac:spMk id="7" creationId="{B65674E6-9C03-47EA-71CA-A16794205621}"/>
          </ac:spMkLst>
        </pc:spChg>
        <pc:spChg chg="del mod topLvl">
          <ac:chgData name="Youhuan Li" userId="31ef2ba0f36c268c" providerId="LiveId" clId="{8A948338-D687-CB4B-81D7-8F260E70EC7C}" dt="2023-12-24T14:58:24.016" v="2477" actId="478"/>
          <ac:spMkLst>
            <pc:docMk/>
            <pc:sldMk cId="2474566344" sldId="427"/>
            <ac:spMk id="8" creationId="{F786521D-C6CD-BD96-4952-A68AF5949EA7}"/>
          </ac:spMkLst>
        </pc:spChg>
        <pc:spChg chg="del">
          <ac:chgData name="Youhuan Li" userId="31ef2ba0f36c268c" providerId="LiveId" clId="{8A948338-D687-CB4B-81D7-8F260E70EC7C}" dt="2023-12-24T14:57:51.072" v="2472" actId="478"/>
          <ac:spMkLst>
            <pc:docMk/>
            <pc:sldMk cId="2474566344" sldId="427"/>
            <ac:spMk id="21" creationId="{E08E48B1-EC05-E02E-E54B-B65346CBEF6D}"/>
          </ac:spMkLst>
        </pc:spChg>
        <pc:spChg chg="mod">
          <ac:chgData name="Youhuan Li" userId="31ef2ba0f36c268c" providerId="LiveId" clId="{8A948338-D687-CB4B-81D7-8F260E70EC7C}" dt="2023-12-24T14:57:43.975" v="2465" actId="20577"/>
          <ac:spMkLst>
            <pc:docMk/>
            <pc:sldMk cId="2474566344" sldId="427"/>
            <ac:spMk id="27" creationId="{9F6A940E-4541-40DD-991E-96329B4B8A78}"/>
          </ac:spMkLst>
        </pc:spChg>
        <pc:grpChg chg="add del mod">
          <ac:chgData name="Youhuan Li" userId="31ef2ba0f36c268c" providerId="LiveId" clId="{8A948338-D687-CB4B-81D7-8F260E70EC7C}" dt="2023-12-24T14:58:24.016" v="2477" actId="478"/>
          <ac:grpSpMkLst>
            <pc:docMk/>
            <pc:sldMk cId="2474566344" sldId="427"/>
            <ac:grpSpMk id="2" creationId="{865996F4-E548-CB05-DB92-94D271E8B7B2}"/>
          </ac:grpSpMkLst>
        </pc:grpChg>
        <pc:picChg chg="mod topLvl">
          <ac:chgData name="Youhuan Li" userId="31ef2ba0f36c268c" providerId="LiveId" clId="{8A948338-D687-CB4B-81D7-8F260E70EC7C}" dt="2023-12-24T14:59:07.612" v="2493" actId="1440"/>
          <ac:picMkLst>
            <pc:docMk/>
            <pc:sldMk cId="2474566344" sldId="427"/>
            <ac:picMk id="3" creationId="{CF913369-8D58-6C62-DC33-5F186220FE4E}"/>
          </ac:picMkLst>
        </pc:picChg>
        <pc:picChg chg="del">
          <ac:chgData name="Youhuan Li" userId="31ef2ba0f36c268c" providerId="LiveId" clId="{8A948338-D687-CB4B-81D7-8F260E70EC7C}" dt="2023-12-24T14:57:46.188" v="2466" actId="478"/>
          <ac:picMkLst>
            <pc:docMk/>
            <pc:sldMk cId="2474566344" sldId="427"/>
            <ac:picMk id="4" creationId="{AD2E25EB-B555-76D5-132C-EB96DF8E52FE}"/>
          </ac:picMkLst>
        </pc:picChg>
        <pc:picChg chg="del">
          <ac:chgData name="Youhuan Li" userId="31ef2ba0f36c268c" providerId="LiveId" clId="{8A948338-D687-CB4B-81D7-8F260E70EC7C}" dt="2023-12-24T14:57:46.622" v="2467" actId="478"/>
          <ac:picMkLst>
            <pc:docMk/>
            <pc:sldMk cId="2474566344" sldId="427"/>
            <ac:picMk id="6" creationId="{D809B7C7-B2E4-FFEE-4AEB-5A85D238B7B1}"/>
          </ac:picMkLst>
        </pc:picChg>
        <pc:picChg chg="add mod">
          <ac:chgData name="Youhuan Li" userId="31ef2ba0f36c268c" providerId="LiveId" clId="{8A948338-D687-CB4B-81D7-8F260E70EC7C}" dt="2023-12-24T14:58:46.536" v="2486" actId="1440"/>
          <ac:picMkLst>
            <pc:docMk/>
            <pc:sldMk cId="2474566344" sldId="427"/>
            <ac:picMk id="9" creationId="{26DF9038-E499-B6B0-A1B2-B564EAD18B8E}"/>
          </ac:picMkLst>
        </pc:picChg>
        <pc:picChg chg="add mod">
          <ac:chgData name="Youhuan Li" userId="31ef2ba0f36c268c" providerId="LiveId" clId="{8A948338-D687-CB4B-81D7-8F260E70EC7C}" dt="2023-12-24T14:59:01.177" v="2492" actId="1076"/>
          <ac:picMkLst>
            <pc:docMk/>
            <pc:sldMk cId="2474566344" sldId="427"/>
            <ac:picMk id="10" creationId="{FFDE6692-3CC7-C9CA-D657-09B92A7C183A}"/>
          </ac:picMkLst>
        </pc:picChg>
        <pc:picChg chg="del">
          <ac:chgData name="Youhuan Li" userId="31ef2ba0f36c268c" providerId="LiveId" clId="{8A948338-D687-CB4B-81D7-8F260E70EC7C}" dt="2023-12-24T14:57:47.079" v="2468" actId="478"/>
          <ac:picMkLst>
            <pc:docMk/>
            <pc:sldMk cId="2474566344" sldId="427"/>
            <ac:picMk id="19" creationId="{7AD07CEE-3C9F-6F33-0BC5-6A58EBAB8943}"/>
          </ac:picMkLst>
        </pc:picChg>
        <pc:picChg chg="del">
          <ac:chgData name="Youhuan Li" userId="31ef2ba0f36c268c" providerId="LiveId" clId="{8A948338-D687-CB4B-81D7-8F260E70EC7C}" dt="2023-12-24T14:57:47.448" v="2469" actId="478"/>
          <ac:picMkLst>
            <pc:docMk/>
            <pc:sldMk cId="2474566344" sldId="427"/>
            <ac:picMk id="20" creationId="{CEF87AA9-7446-355D-83CE-D5ED7D257EB3}"/>
          </ac:picMkLst>
        </pc:picChg>
        <pc:cxnChg chg="del">
          <ac:chgData name="Youhuan Li" userId="31ef2ba0f36c268c" providerId="LiveId" clId="{8A948338-D687-CB4B-81D7-8F260E70EC7C}" dt="2023-12-24T14:57:48.948" v="2470" actId="478"/>
          <ac:cxnSpMkLst>
            <pc:docMk/>
            <pc:sldMk cId="2474566344" sldId="427"/>
            <ac:cxnSpMk id="12" creationId="{63FA2864-20C6-8CB5-E981-342C7DAB93C6}"/>
          </ac:cxnSpMkLst>
        </pc:cxnChg>
        <pc:cxnChg chg="del">
          <ac:chgData name="Youhuan Li" userId="31ef2ba0f36c268c" providerId="LiveId" clId="{8A948338-D687-CB4B-81D7-8F260E70EC7C}" dt="2023-12-24T14:57:49.744" v="2471" actId="478"/>
          <ac:cxnSpMkLst>
            <pc:docMk/>
            <pc:sldMk cId="2474566344" sldId="427"/>
            <ac:cxnSpMk id="18" creationId="{0AB49CB2-BB1A-7FA0-FFA4-80CEB10EC291}"/>
          </ac:cxnSpMkLst>
        </pc:cxnChg>
      </pc:sldChg>
      <pc:sldChg chg="addSp delSp modSp add mod">
        <pc:chgData name="Youhuan Li" userId="31ef2ba0f36c268c" providerId="LiveId" clId="{8A948338-D687-CB4B-81D7-8F260E70EC7C}" dt="2023-12-24T15:01:16.501" v="2544" actId="1440"/>
        <pc:sldMkLst>
          <pc:docMk/>
          <pc:sldMk cId="3920736404" sldId="428"/>
        </pc:sldMkLst>
        <pc:spChg chg="add mod">
          <ac:chgData name="Youhuan Li" userId="31ef2ba0f36c268c" providerId="LiveId" clId="{8A948338-D687-CB4B-81D7-8F260E70EC7C}" dt="2023-12-24T15:00:42.601" v="2530" actId="1076"/>
          <ac:spMkLst>
            <pc:docMk/>
            <pc:sldMk cId="3920736404" sldId="428"/>
            <ac:spMk id="9" creationId="{A57120D3-AACB-6A95-2136-44C89421D132}"/>
          </ac:spMkLst>
        </pc:spChg>
        <pc:spChg chg="del">
          <ac:chgData name="Youhuan Li" userId="31ef2ba0f36c268c" providerId="LiveId" clId="{8A948338-D687-CB4B-81D7-8F260E70EC7C}" dt="2023-12-24T15:00:11.158" v="2520" actId="478"/>
          <ac:spMkLst>
            <pc:docMk/>
            <pc:sldMk cId="3920736404" sldId="428"/>
            <ac:spMk id="18" creationId="{FDC3CD21-4818-95FA-BAA8-E06FD842201A}"/>
          </ac:spMkLst>
        </pc:spChg>
        <pc:spChg chg="mod">
          <ac:chgData name="Youhuan Li" userId="31ef2ba0f36c268c" providerId="LiveId" clId="{8A948338-D687-CB4B-81D7-8F260E70EC7C}" dt="2023-12-24T15:00:05.260" v="2514" actId="20577"/>
          <ac:spMkLst>
            <pc:docMk/>
            <pc:sldMk cId="3920736404" sldId="428"/>
            <ac:spMk id="27" creationId="{9F6A940E-4541-40DD-991E-96329B4B8A78}"/>
          </ac:spMkLst>
        </pc:spChg>
        <pc:picChg chg="add mod">
          <ac:chgData name="Youhuan Li" userId="31ef2ba0f36c268c" providerId="LiveId" clId="{8A948338-D687-CB4B-81D7-8F260E70EC7C}" dt="2023-12-24T15:00:19.319" v="2523" actId="1076"/>
          <ac:picMkLst>
            <pc:docMk/>
            <pc:sldMk cId="3920736404" sldId="428"/>
            <ac:picMk id="2" creationId="{2E460D5E-983D-584A-8C4C-67FA5C747D39}"/>
          </ac:picMkLst>
        </pc:picChg>
        <pc:picChg chg="add mod">
          <ac:chgData name="Youhuan Li" userId="31ef2ba0f36c268c" providerId="LiveId" clId="{8A948338-D687-CB4B-81D7-8F260E70EC7C}" dt="2023-12-24T15:00:30.639" v="2526" actId="1076"/>
          <ac:picMkLst>
            <pc:docMk/>
            <pc:sldMk cId="3920736404" sldId="428"/>
            <ac:picMk id="3" creationId="{42F62EED-3D80-E995-7437-F5EB298A0E73}"/>
          </ac:picMkLst>
        </pc:picChg>
        <pc:picChg chg="del">
          <ac:chgData name="Youhuan Li" userId="31ef2ba0f36c268c" providerId="LiveId" clId="{8A948338-D687-CB4B-81D7-8F260E70EC7C}" dt="2023-12-24T15:00:07.769" v="2515" actId="478"/>
          <ac:picMkLst>
            <pc:docMk/>
            <pc:sldMk cId="3920736404" sldId="428"/>
            <ac:picMk id="4" creationId="{5FDDD6FC-5570-9976-3884-6A8C390335E2}"/>
          </ac:picMkLst>
        </pc:picChg>
        <pc:picChg chg="del">
          <ac:chgData name="Youhuan Li" userId="31ef2ba0f36c268c" providerId="LiveId" clId="{8A948338-D687-CB4B-81D7-8F260E70EC7C}" dt="2023-12-24T15:00:08.218" v="2516" actId="478"/>
          <ac:picMkLst>
            <pc:docMk/>
            <pc:sldMk cId="3920736404" sldId="428"/>
            <ac:picMk id="5" creationId="{C2F6F288-D0E6-8AFC-96BA-53A6A280CA97}"/>
          </ac:picMkLst>
        </pc:picChg>
        <pc:picChg chg="del">
          <ac:chgData name="Youhuan Li" userId="31ef2ba0f36c268c" providerId="LiveId" clId="{8A948338-D687-CB4B-81D7-8F260E70EC7C}" dt="2023-12-24T15:00:08.629" v="2517" actId="478"/>
          <ac:picMkLst>
            <pc:docMk/>
            <pc:sldMk cId="3920736404" sldId="428"/>
            <ac:picMk id="6" creationId="{932F8C93-2BE9-CF9D-2FCE-D0698EF0A2DC}"/>
          </ac:picMkLst>
        </pc:picChg>
        <pc:picChg chg="del">
          <ac:chgData name="Youhuan Li" userId="31ef2ba0f36c268c" providerId="LiveId" clId="{8A948338-D687-CB4B-81D7-8F260E70EC7C}" dt="2023-12-24T15:00:08.983" v="2518" actId="478"/>
          <ac:picMkLst>
            <pc:docMk/>
            <pc:sldMk cId="3920736404" sldId="428"/>
            <ac:picMk id="7" creationId="{E5568471-3EC9-F33D-D689-B450EED40C27}"/>
          </ac:picMkLst>
        </pc:picChg>
        <pc:picChg chg="del">
          <ac:chgData name="Youhuan Li" userId="31ef2ba0f36c268c" providerId="LiveId" clId="{8A948338-D687-CB4B-81D7-8F260E70EC7C}" dt="2023-12-24T15:00:09.651" v="2519" actId="478"/>
          <ac:picMkLst>
            <pc:docMk/>
            <pc:sldMk cId="3920736404" sldId="428"/>
            <ac:picMk id="8" creationId="{47E7A89F-46BB-139C-576F-3201E245C569}"/>
          </ac:picMkLst>
        </pc:picChg>
        <pc:picChg chg="add mod">
          <ac:chgData name="Youhuan Li" userId="31ef2ba0f36c268c" providerId="LiveId" clId="{8A948338-D687-CB4B-81D7-8F260E70EC7C}" dt="2023-12-24T15:01:10.283" v="2540" actId="1076"/>
          <ac:picMkLst>
            <pc:docMk/>
            <pc:sldMk cId="3920736404" sldId="428"/>
            <ac:picMk id="10" creationId="{3F9C414B-6B6A-71FF-C1CB-079C4B759FCA}"/>
          </ac:picMkLst>
        </pc:picChg>
        <pc:picChg chg="add mod">
          <ac:chgData name="Youhuan Li" userId="31ef2ba0f36c268c" providerId="LiveId" clId="{8A948338-D687-CB4B-81D7-8F260E70EC7C}" dt="2023-12-24T15:01:16.501" v="2544" actId="1440"/>
          <ac:picMkLst>
            <pc:docMk/>
            <pc:sldMk cId="3920736404" sldId="428"/>
            <ac:picMk id="11" creationId="{3319A3F2-C060-6EC7-6C8B-DAB4FF1C771E}"/>
          </ac:picMkLst>
        </pc:picChg>
      </pc:sldChg>
      <pc:sldChg chg="addSp delSp modSp add mod">
        <pc:chgData name="Youhuan Li" userId="31ef2ba0f36c268c" providerId="LiveId" clId="{8A948338-D687-CB4B-81D7-8F260E70EC7C}" dt="2023-12-24T15:02:45.810" v="2553" actId="14100"/>
        <pc:sldMkLst>
          <pc:docMk/>
          <pc:sldMk cId="1991728234" sldId="429"/>
        </pc:sldMkLst>
        <pc:spChg chg="add mod">
          <ac:chgData name="Youhuan Li" userId="31ef2ba0f36c268c" providerId="LiveId" clId="{8A948338-D687-CB4B-81D7-8F260E70EC7C}" dt="2023-12-24T15:02:42.196" v="2552"/>
          <ac:spMkLst>
            <pc:docMk/>
            <pc:sldMk cId="1991728234" sldId="429"/>
            <ac:spMk id="11" creationId="{C531A867-80E9-AD0F-D700-08CC5FE3CFD3}"/>
          </ac:spMkLst>
        </pc:spChg>
        <pc:grpChg chg="add mod">
          <ac:chgData name="Youhuan Li" userId="31ef2ba0f36c268c" providerId="LiveId" clId="{8A948338-D687-CB4B-81D7-8F260E70EC7C}" dt="2023-12-24T15:02:45.810" v="2553" actId="14100"/>
          <ac:grpSpMkLst>
            <pc:docMk/>
            <pc:sldMk cId="1991728234" sldId="429"/>
            <ac:grpSpMk id="2" creationId="{5F7F8A88-C77B-F34D-070E-B01F075B461F}"/>
          </ac:grpSpMkLst>
        </pc:grpChg>
        <pc:picChg chg="mod">
          <ac:chgData name="Youhuan Li" userId="31ef2ba0f36c268c" providerId="LiveId" clId="{8A948338-D687-CB4B-81D7-8F260E70EC7C}" dt="2023-12-24T15:02:42.196" v="2552"/>
          <ac:picMkLst>
            <pc:docMk/>
            <pc:sldMk cId="1991728234" sldId="429"/>
            <ac:picMk id="3" creationId="{651B8D2E-A977-DFD7-2B86-91C712D9FA0B}"/>
          </ac:picMkLst>
        </pc:picChg>
        <pc:picChg chg="del">
          <ac:chgData name="Youhuan Li" userId="31ef2ba0f36c268c" providerId="LiveId" clId="{8A948338-D687-CB4B-81D7-8F260E70EC7C}" dt="2023-12-24T15:02:30.313" v="2547" actId="478"/>
          <ac:picMkLst>
            <pc:docMk/>
            <pc:sldMk cId="1991728234" sldId="429"/>
            <ac:picMk id="4" creationId="{5FDDD6FC-5570-9976-3884-6A8C390335E2}"/>
          </ac:picMkLst>
        </pc:picChg>
        <pc:picChg chg="del">
          <ac:chgData name="Youhuan Li" userId="31ef2ba0f36c268c" providerId="LiveId" clId="{8A948338-D687-CB4B-81D7-8F260E70EC7C}" dt="2023-12-24T15:02:30.827" v="2548" actId="478"/>
          <ac:picMkLst>
            <pc:docMk/>
            <pc:sldMk cId="1991728234" sldId="429"/>
            <ac:picMk id="5" creationId="{C2F6F288-D0E6-8AFC-96BA-53A6A280CA97}"/>
          </ac:picMkLst>
        </pc:picChg>
        <pc:picChg chg="del">
          <ac:chgData name="Youhuan Li" userId="31ef2ba0f36c268c" providerId="LiveId" clId="{8A948338-D687-CB4B-81D7-8F260E70EC7C}" dt="2023-12-24T15:02:31.245" v="2549" actId="478"/>
          <ac:picMkLst>
            <pc:docMk/>
            <pc:sldMk cId="1991728234" sldId="429"/>
            <ac:picMk id="6" creationId="{932F8C93-2BE9-CF9D-2FCE-D0698EF0A2DC}"/>
          </ac:picMkLst>
        </pc:picChg>
        <pc:picChg chg="del">
          <ac:chgData name="Youhuan Li" userId="31ef2ba0f36c268c" providerId="LiveId" clId="{8A948338-D687-CB4B-81D7-8F260E70EC7C}" dt="2023-12-24T15:02:31.621" v="2550" actId="478"/>
          <ac:picMkLst>
            <pc:docMk/>
            <pc:sldMk cId="1991728234" sldId="429"/>
            <ac:picMk id="7" creationId="{E5568471-3EC9-F33D-D689-B450EED40C27}"/>
          </ac:picMkLst>
        </pc:picChg>
        <pc:picChg chg="del">
          <ac:chgData name="Youhuan Li" userId="31ef2ba0f36c268c" providerId="LiveId" clId="{8A948338-D687-CB4B-81D7-8F260E70EC7C}" dt="2023-12-24T15:02:32.423" v="2551" actId="478"/>
          <ac:picMkLst>
            <pc:docMk/>
            <pc:sldMk cId="1991728234" sldId="429"/>
            <ac:picMk id="8" creationId="{47E7A89F-46BB-139C-576F-3201E245C569}"/>
          </ac:picMkLst>
        </pc:picChg>
        <pc:picChg chg="mod">
          <ac:chgData name="Youhuan Li" userId="31ef2ba0f36c268c" providerId="LiveId" clId="{8A948338-D687-CB4B-81D7-8F260E70EC7C}" dt="2023-12-24T15:02:42.196" v="2552"/>
          <ac:picMkLst>
            <pc:docMk/>
            <pc:sldMk cId="1991728234" sldId="429"/>
            <ac:picMk id="9" creationId="{1AFA0A69-E047-2999-CF78-A3FC3A9B6108}"/>
          </ac:picMkLst>
        </pc:picChg>
        <pc:picChg chg="mod">
          <ac:chgData name="Youhuan Li" userId="31ef2ba0f36c268c" providerId="LiveId" clId="{8A948338-D687-CB4B-81D7-8F260E70EC7C}" dt="2023-12-24T15:02:42.196" v="2552"/>
          <ac:picMkLst>
            <pc:docMk/>
            <pc:sldMk cId="1991728234" sldId="429"/>
            <ac:picMk id="10" creationId="{33838D9A-3DB3-7E8A-57E7-D181D6DACD04}"/>
          </ac:picMkLst>
        </pc:picChg>
      </pc:sldChg>
      <pc:sldChg chg="addSp delSp modSp add mod">
        <pc:chgData name="Youhuan Li" userId="31ef2ba0f36c268c" providerId="LiveId" clId="{8A948338-D687-CB4B-81D7-8F260E70EC7C}" dt="2023-12-24T15:05:07.758" v="2601" actId="1076"/>
        <pc:sldMkLst>
          <pc:docMk/>
          <pc:sldMk cId="3405938218" sldId="430"/>
        </pc:sldMkLst>
        <pc:spChg chg="add mod">
          <ac:chgData name="Youhuan Li" userId="31ef2ba0f36c268c" providerId="LiveId" clId="{8A948338-D687-CB4B-81D7-8F260E70EC7C}" dt="2023-12-24T15:05:07.758" v="2601" actId="1076"/>
          <ac:spMkLst>
            <pc:docMk/>
            <pc:sldMk cId="3405938218" sldId="430"/>
            <ac:spMk id="7" creationId="{335BCA51-7B15-0892-827E-67428B056025}"/>
          </ac:spMkLst>
        </pc:spChg>
        <pc:spChg chg="del">
          <ac:chgData name="Youhuan Li" userId="31ef2ba0f36c268c" providerId="LiveId" clId="{8A948338-D687-CB4B-81D7-8F260E70EC7C}" dt="2023-12-24T15:03:41.852" v="2566" actId="478"/>
          <ac:spMkLst>
            <pc:docMk/>
            <pc:sldMk cId="3405938218" sldId="430"/>
            <ac:spMk id="9" creationId="{A57120D3-AACB-6A95-2136-44C89421D132}"/>
          </ac:spMkLst>
        </pc:spChg>
        <pc:spChg chg="mod">
          <ac:chgData name="Youhuan Li" userId="31ef2ba0f36c268c" providerId="LiveId" clId="{8A948338-D687-CB4B-81D7-8F260E70EC7C}" dt="2023-12-24T15:04:02.641" v="2583" actId="20577"/>
          <ac:spMkLst>
            <pc:docMk/>
            <pc:sldMk cId="3405938218" sldId="430"/>
            <ac:spMk id="27" creationId="{9F6A940E-4541-40DD-991E-96329B4B8A78}"/>
          </ac:spMkLst>
        </pc:spChg>
        <pc:picChg chg="del mod">
          <ac:chgData name="Youhuan Li" userId="31ef2ba0f36c268c" providerId="LiveId" clId="{8A948338-D687-CB4B-81D7-8F260E70EC7C}" dt="2023-12-24T15:03:39.402" v="2565" actId="478"/>
          <ac:picMkLst>
            <pc:docMk/>
            <pc:sldMk cId="3405938218" sldId="430"/>
            <ac:picMk id="2" creationId="{2E460D5E-983D-584A-8C4C-67FA5C747D39}"/>
          </ac:picMkLst>
        </pc:picChg>
        <pc:picChg chg="del">
          <ac:chgData name="Youhuan Li" userId="31ef2ba0f36c268c" providerId="LiveId" clId="{8A948338-D687-CB4B-81D7-8F260E70EC7C}" dt="2023-12-24T15:03:41.852" v="2566" actId="478"/>
          <ac:picMkLst>
            <pc:docMk/>
            <pc:sldMk cId="3405938218" sldId="430"/>
            <ac:picMk id="3" creationId="{42F62EED-3D80-E995-7437-F5EB298A0E73}"/>
          </ac:picMkLst>
        </pc:picChg>
        <pc:picChg chg="add mod">
          <ac:chgData name="Youhuan Li" userId="31ef2ba0f36c268c" providerId="LiveId" clId="{8A948338-D687-CB4B-81D7-8F260E70EC7C}" dt="2023-12-24T15:04:15.591" v="2590" actId="1440"/>
          <ac:picMkLst>
            <pc:docMk/>
            <pc:sldMk cId="3405938218" sldId="430"/>
            <ac:picMk id="4" creationId="{B435C743-223B-1E6E-52A3-ED3F03A409A6}"/>
          </ac:picMkLst>
        </pc:picChg>
        <pc:picChg chg="add mod">
          <ac:chgData name="Youhuan Li" userId="31ef2ba0f36c268c" providerId="LiveId" clId="{8A948338-D687-CB4B-81D7-8F260E70EC7C}" dt="2023-12-24T15:04:17.107" v="2591" actId="1440"/>
          <ac:picMkLst>
            <pc:docMk/>
            <pc:sldMk cId="3405938218" sldId="430"/>
            <ac:picMk id="5" creationId="{4EF22AD0-737B-60E8-79CB-0800D1680313}"/>
          </ac:picMkLst>
        </pc:picChg>
        <pc:picChg chg="add mod">
          <ac:chgData name="Youhuan Li" userId="31ef2ba0f36c268c" providerId="LiveId" clId="{8A948338-D687-CB4B-81D7-8F260E70EC7C}" dt="2023-12-24T15:05:07.758" v="2601" actId="1076"/>
          <ac:picMkLst>
            <pc:docMk/>
            <pc:sldMk cId="3405938218" sldId="430"/>
            <ac:picMk id="6" creationId="{818DA3A1-385D-3AFB-00DA-6E81973C890E}"/>
          </ac:picMkLst>
        </pc:picChg>
        <pc:picChg chg="del">
          <ac:chgData name="Youhuan Li" userId="31ef2ba0f36c268c" providerId="LiveId" clId="{8A948338-D687-CB4B-81D7-8F260E70EC7C}" dt="2023-12-24T15:03:41.852" v="2566" actId="478"/>
          <ac:picMkLst>
            <pc:docMk/>
            <pc:sldMk cId="3405938218" sldId="430"/>
            <ac:picMk id="10" creationId="{3F9C414B-6B6A-71FF-C1CB-079C4B759FCA}"/>
          </ac:picMkLst>
        </pc:picChg>
        <pc:picChg chg="del">
          <ac:chgData name="Youhuan Li" userId="31ef2ba0f36c268c" providerId="LiveId" clId="{8A948338-D687-CB4B-81D7-8F260E70EC7C}" dt="2023-12-24T15:03:41.852" v="2566" actId="478"/>
          <ac:picMkLst>
            <pc:docMk/>
            <pc:sldMk cId="3405938218" sldId="430"/>
            <ac:picMk id="11" creationId="{3319A3F2-C060-6EC7-6C8B-DAB4FF1C771E}"/>
          </ac:picMkLst>
        </pc:picChg>
      </pc:sldChg>
      <pc:sldChg chg="addSp delSp modSp add mod">
        <pc:chgData name="Youhuan Li" userId="31ef2ba0f36c268c" providerId="LiveId" clId="{8A948338-D687-CB4B-81D7-8F260E70EC7C}" dt="2023-12-24T15:12:01.024" v="2814"/>
        <pc:sldMkLst>
          <pc:docMk/>
          <pc:sldMk cId="1324575148" sldId="431"/>
        </pc:sldMkLst>
        <pc:spChg chg="add mod">
          <ac:chgData name="Youhuan Li" userId="31ef2ba0f36c268c" providerId="LiveId" clId="{8A948338-D687-CB4B-81D7-8F260E70EC7C}" dt="2023-12-24T15:12:01.024" v="2814"/>
          <ac:spMkLst>
            <pc:docMk/>
            <pc:sldMk cId="1324575148" sldId="431"/>
            <ac:spMk id="2" creationId="{ACD40762-3311-C45B-0F9A-448EB048DFE5}"/>
          </ac:spMkLst>
        </pc:spChg>
        <pc:spChg chg="add mod">
          <ac:chgData name="Youhuan Li" userId="31ef2ba0f36c268c" providerId="LiveId" clId="{8A948338-D687-CB4B-81D7-8F260E70EC7C}" dt="2023-12-24T15:12:01.024" v="2814"/>
          <ac:spMkLst>
            <pc:docMk/>
            <pc:sldMk cId="1324575148" sldId="431"/>
            <ac:spMk id="3" creationId="{DE01AF64-3855-7B92-FA42-A1616FC1CAA8}"/>
          </ac:spMkLst>
        </pc:spChg>
        <pc:spChg chg="del">
          <ac:chgData name="Youhuan Li" userId="31ef2ba0f36c268c" providerId="LiveId" clId="{8A948338-D687-CB4B-81D7-8F260E70EC7C}" dt="2023-12-24T15:05:31.612" v="2610" actId="478"/>
          <ac:spMkLst>
            <pc:docMk/>
            <pc:sldMk cId="1324575148" sldId="431"/>
            <ac:spMk id="7" creationId="{335BCA51-7B15-0892-827E-67428B056025}"/>
          </ac:spMkLst>
        </pc:spChg>
        <pc:spChg chg="add mod">
          <ac:chgData name="Youhuan Li" userId="31ef2ba0f36c268c" providerId="LiveId" clId="{8A948338-D687-CB4B-81D7-8F260E70EC7C}" dt="2023-12-24T15:12:01.024" v="2814"/>
          <ac:spMkLst>
            <pc:docMk/>
            <pc:sldMk cId="1324575148" sldId="431"/>
            <ac:spMk id="8" creationId="{874BB4C3-7F59-118B-2706-8B4455B7E98C}"/>
          </ac:spMkLst>
        </pc:spChg>
        <pc:spChg chg="add mod">
          <ac:chgData name="Youhuan Li" userId="31ef2ba0f36c268c" providerId="LiveId" clId="{8A948338-D687-CB4B-81D7-8F260E70EC7C}" dt="2023-12-24T15:12:01.024" v="2814"/>
          <ac:spMkLst>
            <pc:docMk/>
            <pc:sldMk cId="1324575148" sldId="431"/>
            <ac:spMk id="9" creationId="{BF706064-8466-2601-C405-BD4BA21AB2C0}"/>
          </ac:spMkLst>
        </pc:spChg>
        <pc:spChg chg="add mod">
          <ac:chgData name="Youhuan Li" userId="31ef2ba0f36c268c" providerId="LiveId" clId="{8A948338-D687-CB4B-81D7-8F260E70EC7C}" dt="2023-12-24T15:12:01.024" v="2814"/>
          <ac:spMkLst>
            <pc:docMk/>
            <pc:sldMk cId="1324575148" sldId="431"/>
            <ac:spMk id="10" creationId="{5558614A-6BCA-4DF5-E1C2-19BC6BCA0BAB}"/>
          </ac:spMkLst>
        </pc:spChg>
        <pc:spChg chg="add mod">
          <ac:chgData name="Youhuan Li" userId="31ef2ba0f36c268c" providerId="LiveId" clId="{8A948338-D687-CB4B-81D7-8F260E70EC7C}" dt="2023-12-24T15:12:01.024" v="2814"/>
          <ac:spMkLst>
            <pc:docMk/>
            <pc:sldMk cId="1324575148" sldId="431"/>
            <ac:spMk id="13" creationId="{F81549BE-662D-7288-4593-A91F4ADC125A}"/>
          </ac:spMkLst>
        </pc:spChg>
        <pc:spChg chg="add mod">
          <ac:chgData name="Youhuan Li" userId="31ef2ba0f36c268c" providerId="LiveId" clId="{8A948338-D687-CB4B-81D7-8F260E70EC7C}" dt="2023-12-24T15:12:01.024" v="2814"/>
          <ac:spMkLst>
            <pc:docMk/>
            <pc:sldMk cId="1324575148" sldId="431"/>
            <ac:spMk id="14" creationId="{4BC51019-AA2A-20A1-6BFA-05409CB9FEEE}"/>
          </ac:spMkLst>
        </pc:spChg>
        <pc:spChg chg="add mod">
          <ac:chgData name="Youhuan Li" userId="31ef2ba0f36c268c" providerId="LiveId" clId="{8A948338-D687-CB4B-81D7-8F260E70EC7C}" dt="2023-12-24T15:12:01.024" v="2814"/>
          <ac:spMkLst>
            <pc:docMk/>
            <pc:sldMk cId="1324575148" sldId="431"/>
            <ac:spMk id="15" creationId="{7D67684E-D4C6-FC6D-FCEE-C88D7B848272}"/>
          </ac:spMkLst>
        </pc:spChg>
        <pc:spChg chg="mod">
          <ac:chgData name="Youhuan Li" userId="31ef2ba0f36c268c" providerId="LiveId" clId="{8A948338-D687-CB4B-81D7-8F260E70EC7C}" dt="2023-12-24T15:11:53.178" v="2813" actId="20577"/>
          <ac:spMkLst>
            <pc:docMk/>
            <pc:sldMk cId="1324575148" sldId="431"/>
            <ac:spMk id="27" creationId="{9F6A940E-4541-40DD-991E-96329B4B8A78}"/>
          </ac:spMkLst>
        </pc:spChg>
        <pc:picChg chg="del mod">
          <ac:chgData name="Youhuan Li" userId="31ef2ba0f36c268c" providerId="LiveId" clId="{8A948338-D687-CB4B-81D7-8F260E70EC7C}" dt="2023-12-24T15:05:29.897" v="2608" actId="478"/>
          <ac:picMkLst>
            <pc:docMk/>
            <pc:sldMk cId="1324575148" sldId="431"/>
            <ac:picMk id="4" creationId="{B435C743-223B-1E6E-52A3-ED3F03A409A6}"/>
          </ac:picMkLst>
        </pc:picChg>
        <pc:picChg chg="del">
          <ac:chgData name="Youhuan Li" userId="31ef2ba0f36c268c" providerId="LiveId" clId="{8A948338-D687-CB4B-81D7-8F260E70EC7C}" dt="2023-12-24T15:05:30.399" v="2609" actId="478"/>
          <ac:picMkLst>
            <pc:docMk/>
            <pc:sldMk cId="1324575148" sldId="431"/>
            <ac:picMk id="5" creationId="{4EF22AD0-737B-60E8-79CB-0800D1680313}"/>
          </ac:picMkLst>
        </pc:picChg>
        <pc:picChg chg="del">
          <ac:chgData name="Youhuan Li" userId="31ef2ba0f36c268c" providerId="LiveId" clId="{8A948338-D687-CB4B-81D7-8F260E70EC7C}" dt="2023-12-24T15:05:31.612" v="2610" actId="478"/>
          <ac:picMkLst>
            <pc:docMk/>
            <pc:sldMk cId="1324575148" sldId="431"/>
            <ac:picMk id="6" creationId="{818DA3A1-385D-3AFB-00DA-6E81973C890E}"/>
          </ac:picMkLst>
        </pc:picChg>
        <pc:picChg chg="add mod">
          <ac:chgData name="Youhuan Li" userId="31ef2ba0f36c268c" providerId="LiveId" clId="{8A948338-D687-CB4B-81D7-8F260E70EC7C}" dt="2023-12-24T15:12:01.024" v="2814"/>
          <ac:picMkLst>
            <pc:docMk/>
            <pc:sldMk cId="1324575148" sldId="431"/>
            <ac:picMk id="11" creationId="{09C26EF1-928D-6F1E-B4D8-7574F026648B}"/>
          </ac:picMkLst>
        </pc:picChg>
        <pc:picChg chg="add mod">
          <ac:chgData name="Youhuan Li" userId="31ef2ba0f36c268c" providerId="LiveId" clId="{8A948338-D687-CB4B-81D7-8F260E70EC7C}" dt="2023-12-24T15:12:01.024" v="2814"/>
          <ac:picMkLst>
            <pc:docMk/>
            <pc:sldMk cId="1324575148" sldId="431"/>
            <ac:picMk id="12" creationId="{D9B8CFC0-4B54-E74C-1E76-CF940CA5BE88}"/>
          </ac:picMkLst>
        </pc:picChg>
      </pc:sldChg>
      <pc:sldChg chg="addSp delSp modSp add mod">
        <pc:chgData name="Youhuan Li" userId="31ef2ba0f36c268c" providerId="LiveId" clId="{8A948338-D687-CB4B-81D7-8F260E70EC7C}" dt="2023-12-24T15:09:58.846" v="2801" actId="1076"/>
        <pc:sldMkLst>
          <pc:docMk/>
          <pc:sldMk cId="2902737091" sldId="432"/>
        </pc:sldMkLst>
        <pc:spChg chg="del">
          <ac:chgData name="Youhuan Li" userId="31ef2ba0f36c268c" providerId="LiveId" clId="{8A948338-D687-CB4B-81D7-8F260E70EC7C}" dt="2023-12-24T15:06:31.574" v="2616" actId="478"/>
          <ac:spMkLst>
            <pc:docMk/>
            <pc:sldMk cId="2902737091" sldId="432"/>
            <ac:spMk id="13" creationId="{EBDB6371-BB6C-EDEE-4561-7BBC0C3E2F57}"/>
          </ac:spMkLst>
        </pc:spChg>
        <pc:spChg chg="mod">
          <ac:chgData name="Youhuan Li" userId="31ef2ba0f36c268c" providerId="LiveId" clId="{8A948338-D687-CB4B-81D7-8F260E70EC7C}" dt="2023-12-24T15:07:10.230" v="2783" actId="20577"/>
          <ac:spMkLst>
            <pc:docMk/>
            <pc:sldMk cId="2902737091" sldId="432"/>
            <ac:spMk id="18" creationId="{FDC3CD21-4818-95FA-BAA8-E06FD842201A}"/>
          </ac:spMkLst>
        </pc:spChg>
        <pc:grpChg chg="del">
          <ac:chgData name="Youhuan Li" userId="31ef2ba0f36c268c" providerId="LiveId" clId="{8A948338-D687-CB4B-81D7-8F260E70EC7C}" dt="2023-12-24T15:06:29.975" v="2615" actId="478"/>
          <ac:grpSpMkLst>
            <pc:docMk/>
            <pc:sldMk cId="2902737091" sldId="432"/>
            <ac:grpSpMk id="10" creationId="{AC678F31-E063-FA3E-56E3-2A625E911068}"/>
          </ac:grpSpMkLst>
        </pc:grpChg>
        <pc:grpChg chg="del">
          <ac:chgData name="Youhuan Li" userId="31ef2ba0f36c268c" providerId="LiveId" clId="{8A948338-D687-CB4B-81D7-8F260E70EC7C}" dt="2023-12-24T15:06:28.626" v="2613" actId="478"/>
          <ac:grpSpMkLst>
            <pc:docMk/>
            <pc:sldMk cId="2902737091" sldId="432"/>
            <ac:grpSpMk id="17" creationId="{1204244E-6163-2F91-5C45-BEF454E5FBC8}"/>
          </ac:grpSpMkLst>
        </pc:grpChg>
        <pc:picChg chg="del">
          <ac:chgData name="Youhuan Li" userId="31ef2ba0f36c268c" providerId="LiveId" clId="{8A948338-D687-CB4B-81D7-8F260E70EC7C}" dt="2023-12-24T15:06:28.148" v="2612" actId="478"/>
          <ac:picMkLst>
            <pc:docMk/>
            <pc:sldMk cId="2902737091" sldId="432"/>
            <ac:picMk id="2" creationId="{88DEB27C-23D5-39F8-5BD0-655EE1F7079A}"/>
          </ac:picMkLst>
        </pc:picChg>
        <pc:picChg chg="add mod">
          <ac:chgData name="Youhuan Li" userId="31ef2ba0f36c268c" providerId="LiveId" clId="{8A948338-D687-CB4B-81D7-8F260E70EC7C}" dt="2023-12-24T15:07:30.210" v="2789" actId="1076"/>
          <ac:picMkLst>
            <pc:docMk/>
            <pc:sldMk cId="2902737091" sldId="432"/>
            <ac:picMk id="4" creationId="{61BF7728-999F-414A-9F06-A4AE22FD5FA1}"/>
          </ac:picMkLst>
        </pc:picChg>
        <pc:picChg chg="add mod">
          <ac:chgData name="Youhuan Li" userId="31ef2ba0f36c268c" providerId="LiveId" clId="{8A948338-D687-CB4B-81D7-8F260E70EC7C}" dt="2023-12-24T15:08:02.154" v="2792" actId="1076"/>
          <ac:picMkLst>
            <pc:docMk/>
            <pc:sldMk cId="2902737091" sldId="432"/>
            <ac:picMk id="5" creationId="{E5A6CF37-FB74-5A3D-93DF-1AF8F0C4B3B1}"/>
          </ac:picMkLst>
        </pc:picChg>
        <pc:picChg chg="add mod">
          <ac:chgData name="Youhuan Li" userId="31ef2ba0f36c268c" providerId="LiveId" clId="{8A948338-D687-CB4B-81D7-8F260E70EC7C}" dt="2023-12-24T15:09:58.846" v="2801" actId="1076"/>
          <ac:picMkLst>
            <pc:docMk/>
            <pc:sldMk cId="2902737091" sldId="432"/>
            <ac:picMk id="6" creationId="{2AAB25C9-8331-72F6-9D58-09EA6DEDD802}"/>
          </ac:picMkLst>
        </pc:picChg>
        <pc:picChg chg="add mod">
          <ac:chgData name="Youhuan Li" userId="31ef2ba0f36c268c" providerId="LiveId" clId="{8A948338-D687-CB4B-81D7-8F260E70EC7C}" dt="2023-12-24T15:09:54.976" v="2799" actId="1440"/>
          <ac:picMkLst>
            <pc:docMk/>
            <pc:sldMk cId="2902737091" sldId="432"/>
            <ac:picMk id="7" creationId="{72C9AF5C-5591-2D9C-6850-16F88F4FAD8F}"/>
          </ac:picMkLst>
        </pc:picChg>
        <pc:picChg chg="del">
          <ac:chgData name="Youhuan Li" userId="31ef2ba0f36c268c" providerId="LiveId" clId="{8A948338-D687-CB4B-81D7-8F260E70EC7C}" dt="2023-12-24T15:06:29.502" v="2614" actId="478"/>
          <ac:picMkLst>
            <pc:docMk/>
            <pc:sldMk cId="2902737091" sldId="432"/>
            <ac:picMk id="14" creationId="{1E895CFB-FFA0-2688-41CA-0445F8142F88}"/>
          </ac:picMkLst>
        </pc:picChg>
        <pc:cxnChg chg="del">
          <ac:chgData name="Youhuan Li" userId="31ef2ba0f36c268c" providerId="LiveId" clId="{8A948338-D687-CB4B-81D7-8F260E70EC7C}" dt="2023-12-24T15:07:13.202" v="2784" actId="478"/>
          <ac:cxnSpMkLst>
            <pc:docMk/>
            <pc:sldMk cId="2902737091" sldId="432"/>
            <ac:cxnSpMk id="15" creationId="{A07B3A03-FB33-807E-3E67-B5932EA882ED}"/>
          </ac:cxnSpMkLst>
        </pc:cxnChg>
      </pc:sldChg>
      <pc:sldChg chg="addSp delSp modSp add mod">
        <pc:chgData name="Youhuan Li" userId="31ef2ba0f36c268c" providerId="LiveId" clId="{8A948338-D687-CB4B-81D7-8F260E70EC7C}" dt="2023-12-24T15:19:46.797" v="2855" actId="14100"/>
        <pc:sldMkLst>
          <pc:docMk/>
          <pc:sldMk cId="2960914178" sldId="433"/>
        </pc:sldMkLst>
        <pc:spChg chg="del">
          <ac:chgData name="Youhuan Li" userId="31ef2ba0f36c268c" providerId="LiveId" clId="{8A948338-D687-CB4B-81D7-8F260E70EC7C}" dt="2023-12-24T15:12:40.900" v="2816" actId="478"/>
          <ac:spMkLst>
            <pc:docMk/>
            <pc:sldMk cId="2960914178" sldId="433"/>
            <ac:spMk id="2" creationId="{ACD40762-3311-C45B-0F9A-448EB048DFE5}"/>
          </ac:spMkLst>
        </pc:spChg>
        <pc:spChg chg="del">
          <ac:chgData name="Youhuan Li" userId="31ef2ba0f36c268c" providerId="LiveId" clId="{8A948338-D687-CB4B-81D7-8F260E70EC7C}" dt="2023-12-24T15:12:40.900" v="2816" actId="478"/>
          <ac:spMkLst>
            <pc:docMk/>
            <pc:sldMk cId="2960914178" sldId="433"/>
            <ac:spMk id="3" creationId="{DE01AF64-3855-7B92-FA42-A1616FC1CAA8}"/>
          </ac:spMkLst>
        </pc:spChg>
        <pc:spChg chg="del">
          <ac:chgData name="Youhuan Li" userId="31ef2ba0f36c268c" providerId="LiveId" clId="{8A948338-D687-CB4B-81D7-8F260E70EC7C}" dt="2023-12-24T15:12:40.900" v="2816" actId="478"/>
          <ac:spMkLst>
            <pc:docMk/>
            <pc:sldMk cId="2960914178" sldId="433"/>
            <ac:spMk id="8" creationId="{874BB4C3-7F59-118B-2706-8B4455B7E98C}"/>
          </ac:spMkLst>
        </pc:spChg>
        <pc:spChg chg="del">
          <ac:chgData name="Youhuan Li" userId="31ef2ba0f36c268c" providerId="LiveId" clId="{8A948338-D687-CB4B-81D7-8F260E70EC7C}" dt="2023-12-24T15:12:40.900" v="2816" actId="478"/>
          <ac:spMkLst>
            <pc:docMk/>
            <pc:sldMk cId="2960914178" sldId="433"/>
            <ac:spMk id="9" creationId="{BF706064-8466-2601-C405-BD4BA21AB2C0}"/>
          </ac:spMkLst>
        </pc:spChg>
        <pc:spChg chg="del">
          <ac:chgData name="Youhuan Li" userId="31ef2ba0f36c268c" providerId="LiveId" clId="{8A948338-D687-CB4B-81D7-8F260E70EC7C}" dt="2023-12-24T15:12:40.900" v="2816" actId="478"/>
          <ac:spMkLst>
            <pc:docMk/>
            <pc:sldMk cId="2960914178" sldId="433"/>
            <ac:spMk id="10" creationId="{5558614A-6BCA-4DF5-E1C2-19BC6BCA0BAB}"/>
          </ac:spMkLst>
        </pc:spChg>
        <pc:spChg chg="del">
          <ac:chgData name="Youhuan Li" userId="31ef2ba0f36c268c" providerId="LiveId" clId="{8A948338-D687-CB4B-81D7-8F260E70EC7C}" dt="2023-12-24T15:12:40.900" v="2816" actId="478"/>
          <ac:spMkLst>
            <pc:docMk/>
            <pc:sldMk cId="2960914178" sldId="433"/>
            <ac:spMk id="13" creationId="{F81549BE-662D-7288-4593-A91F4ADC125A}"/>
          </ac:spMkLst>
        </pc:spChg>
        <pc:spChg chg="del">
          <ac:chgData name="Youhuan Li" userId="31ef2ba0f36c268c" providerId="LiveId" clId="{8A948338-D687-CB4B-81D7-8F260E70EC7C}" dt="2023-12-24T15:12:40.900" v="2816" actId="478"/>
          <ac:spMkLst>
            <pc:docMk/>
            <pc:sldMk cId="2960914178" sldId="433"/>
            <ac:spMk id="14" creationId="{4BC51019-AA2A-20A1-6BFA-05409CB9FEEE}"/>
          </ac:spMkLst>
        </pc:spChg>
        <pc:spChg chg="del">
          <ac:chgData name="Youhuan Li" userId="31ef2ba0f36c268c" providerId="LiveId" clId="{8A948338-D687-CB4B-81D7-8F260E70EC7C}" dt="2023-12-24T15:12:40.900" v="2816" actId="478"/>
          <ac:spMkLst>
            <pc:docMk/>
            <pc:sldMk cId="2960914178" sldId="433"/>
            <ac:spMk id="15" creationId="{7D67684E-D4C6-FC6D-FCEE-C88D7B848272}"/>
          </ac:spMkLst>
        </pc:spChg>
        <pc:spChg chg="add mod">
          <ac:chgData name="Youhuan Li" userId="31ef2ba0f36c268c" providerId="LiveId" clId="{8A948338-D687-CB4B-81D7-8F260E70EC7C}" dt="2023-12-24T15:19:46.797" v="2855" actId="14100"/>
          <ac:spMkLst>
            <pc:docMk/>
            <pc:sldMk cId="2960914178" sldId="433"/>
            <ac:spMk id="20" creationId="{470D6B41-8403-096C-2CAD-C0982E292F25}"/>
          </ac:spMkLst>
        </pc:spChg>
        <pc:picChg chg="add mod">
          <ac:chgData name="Youhuan Li" userId="31ef2ba0f36c268c" providerId="LiveId" clId="{8A948338-D687-CB4B-81D7-8F260E70EC7C}" dt="2023-12-24T15:13:04.362" v="2819" actId="1076"/>
          <ac:picMkLst>
            <pc:docMk/>
            <pc:sldMk cId="2960914178" sldId="433"/>
            <ac:picMk id="4" creationId="{8B0AE797-8434-B91D-56FF-B889724840F9}"/>
          </ac:picMkLst>
        </pc:picChg>
        <pc:picChg chg="add mod">
          <ac:chgData name="Youhuan Li" userId="31ef2ba0f36c268c" providerId="LiveId" clId="{8A948338-D687-CB4B-81D7-8F260E70EC7C}" dt="2023-12-24T15:13:35.106" v="2828" actId="14100"/>
          <ac:picMkLst>
            <pc:docMk/>
            <pc:sldMk cId="2960914178" sldId="433"/>
            <ac:picMk id="5" creationId="{79CA505F-ABDF-DCF5-09B4-F925229A4B06}"/>
          </ac:picMkLst>
        </pc:picChg>
        <pc:picChg chg="add del mod">
          <ac:chgData name="Youhuan Li" userId="31ef2ba0f36c268c" providerId="LiveId" clId="{8A948338-D687-CB4B-81D7-8F260E70EC7C}" dt="2023-12-24T15:16:28.976" v="2833" actId="478"/>
          <ac:picMkLst>
            <pc:docMk/>
            <pc:sldMk cId="2960914178" sldId="433"/>
            <ac:picMk id="6" creationId="{BF548F0A-260B-06BF-E0C5-0ABE1A87FF9C}"/>
          </ac:picMkLst>
        </pc:picChg>
        <pc:picChg chg="add mod">
          <ac:chgData name="Youhuan Li" userId="31ef2ba0f36c268c" providerId="LiveId" clId="{8A948338-D687-CB4B-81D7-8F260E70EC7C}" dt="2023-12-24T15:17:07.396" v="2838" actId="14100"/>
          <ac:picMkLst>
            <pc:docMk/>
            <pc:sldMk cId="2960914178" sldId="433"/>
            <ac:picMk id="7" creationId="{13641E70-BB01-DF89-25ED-0074C8CBAA9D}"/>
          </ac:picMkLst>
        </pc:picChg>
        <pc:picChg chg="del">
          <ac:chgData name="Youhuan Li" userId="31ef2ba0f36c268c" providerId="LiveId" clId="{8A948338-D687-CB4B-81D7-8F260E70EC7C}" dt="2023-12-24T15:12:40.900" v="2816" actId="478"/>
          <ac:picMkLst>
            <pc:docMk/>
            <pc:sldMk cId="2960914178" sldId="433"/>
            <ac:picMk id="11" creationId="{09C26EF1-928D-6F1E-B4D8-7574F026648B}"/>
          </ac:picMkLst>
        </pc:picChg>
        <pc:picChg chg="del">
          <ac:chgData name="Youhuan Li" userId="31ef2ba0f36c268c" providerId="LiveId" clId="{8A948338-D687-CB4B-81D7-8F260E70EC7C}" dt="2023-12-24T15:12:40.900" v="2816" actId="478"/>
          <ac:picMkLst>
            <pc:docMk/>
            <pc:sldMk cId="2960914178" sldId="433"/>
            <ac:picMk id="12" creationId="{D9B8CFC0-4B54-E74C-1E76-CF940CA5BE88}"/>
          </ac:picMkLst>
        </pc:picChg>
        <pc:picChg chg="add del mod">
          <ac:chgData name="Youhuan Li" userId="31ef2ba0f36c268c" providerId="LiveId" clId="{8A948338-D687-CB4B-81D7-8F260E70EC7C}" dt="2023-12-24T15:18:37.588" v="2842" actId="478"/>
          <ac:picMkLst>
            <pc:docMk/>
            <pc:sldMk cId="2960914178" sldId="433"/>
            <ac:picMk id="16" creationId="{0C18E206-CAE6-1DBD-4C34-F3C1E4645132}"/>
          </ac:picMkLst>
        </pc:picChg>
        <pc:picChg chg="add mod">
          <ac:chgData name="Youhuan Li" userId="31ef2ba0f36c268c" providerId="LiveId" clId="{8A948338-D687-CB4B-81D7-8F260E70EC7C}" dt="2023-12-24T15:19:07.918" v="2846" actId="1076"/>
          <ac:picMkLst>
            <pc:docMk/>
            <pc:sldMk cId="2960914178" sldId="433"/>
            <ac:picMk id="17" creationId="{771008DF-16F1-B14F-81F9-BC79C7504103}"/>
          </ac:picMkLst>
        </pc:picChg>
        <pc:picChg chg="add mod">
          <ac:chgData name="Youhuan Li" userId="31ef2ba0f36c268c" providerId="LiveId" clId="{8A948338-D687-CB4B-81D7-8F260E70EC7C}" dt="2023-12-24T15:19:24.254" v="2849" actId="1076"/>
          <ac:picMkLst>
            <pc:docMk/>
            <pc:sldMk cId="2960914178" sldId="433"/>
            <ac:picMk id="18" creationId="{AB3F2CFE-DED7-7EEB-190F-EA95167A65AA}"/>
          </ac:picMkLst>
        </pc:picChg>
      </pc:sldChg>
      <pc:sldChg chg="addSp delSp modSp add mod">
        <pc:chgData name="Youhuan Li" userId="31ef2ba0f36c268c" providerId="LiveId" clId="{8A948338-D687-CB4B-81D7-8F260E70EC7C}" dt="2023-12-24T15:21:56.165" v="2892" actId="1076"/>
        <pc:sldMkLst>
          <pc:docMk/>
          <pc:sldMk cId="3051722477" sldId="434"/>
        </pc:sldMkLst>
        <pc:spChg chg="mod">
          <ac:chgData name="Youhuan Li" userId="31ef2ba0f36c268c" providerId="LiveId" clId="{8A948338-D687-CB4B-81D7-8F260E70EC7C}" dt="2023-12-24T15:20:03.921" v="2873" actId="20577"/>
          <ac:spMkLst>
            <pc:docMk/>
            <pc:sldMk cId="3051722477" sldId="434"/>
            <ac:spMk id="27" creationId="{9F6A940E-4541-40DD-991E-96329B4B8A78}"/>
          </ac:spMkLst>
        </pc:spChg>
        <pc:picChg chg="add del mod">
          <ac:chgData name="Youhuan Li" userId="31ef2ba0f36c268c" providerId="LiveId" clId="{8A948338-D687-CB4B-81D7-8F260E70EC7C}" dt="2023-12-24T15:20:37.824" v="2880" actId="478"/>
          <ac:picMkLst>
            <pc:docMk/>
            <pc:sldMk cId="3051722477" sldId="434"/>
            <ac:picMk id="2" creationId="{86C5DA1D-4D1B-E7DD-20C5-F8A3CE8D9DC6}"/>
          </ac:picMkLst>
        </pc:picChg>
        <pc:picChg chg="add mod">
          <ac:chgData name="Youhuan Li" userId="31ef2ba0f36c268c" providerId="LiveId" clId="{8A948338-D687-CB4B-81D7-8F260E70EC7C}" dt="2023-12-24T15:20:51.421" v="2885" actId="1076"/>
          <ac:picMkLst>
            <pc:docMk/>
            <pc:sldMk cId="3051722477" sldId="434"/>
            <ac:picMk id="3" creationId="{7AE61E08-0F39-DAC6-90FD-867048201C80}"/>
          </ac:picMkLst>
        </pc:picChg>
        <pc:picChg chg="del">
          <ac:chgData name="Youhuan Li" userId="31ef2ba0f36c268c" providerId="LiveId" clId="{8A948338-D687-CB4B-81D7-8F260E70EC7C}" dt="2023-12-24T15:20:06.045" v="2874" actId="478"/>
          <ac:picMkLst>
            <pc:docMk/>
            <pc:sldMk cId="3051722477" sldId="434"/>
            <ac:picMk id="4" creationId="{8B0AE797-8434-B91D-56FF-B889724840F9}"/>
          </ac:picMkLst>
        </pc:picChg>
        <pc:picChg chg="del">
          <ac:chgData name="Youhuan Li" userId="31ef2ba0f36c268c" providerId="LiveId" clId="{8A948338-D687-CB4B-81D7-8F260E70EC7C}" dt="2023-12-24T15:20:06.469" v="2875" actId="478"/>
          <ac:picMkLst>
            <pc:docMk/>
            <pc:sldMk cId="3051722477" sldId="434"/>
            <ac:picMk id="5" creationId="{79CA505F-ABDF-DCF5-09B4-F925229A4B06}"/>
          </ac:picMkLst>
        </pc:picChg>
        <pc:picChg chg="mod">
          <ac:chgData name="Youhuan Li" userId="31ef2ba0f36c268c" providerId="LiveId" clId="{8A948338-D687-CB4B-81D7-8F260E70EC7C}" dt="2023-12-24T15:20:12.353" v="2878" actId="1076"/>
          <ac:picMkLst>
            <pc:docMk/>
            <pc:sldMk cId="3051722477" sldId="434"/>
            <ac:picMk id="6" creationId="{BF548F0A-260B-06BF-E0C5-0ABE1A87FF9C}"/>
          </ac:picMkLst>
        </pc:picChg>
        <pc:picChg chg="add mod">
          <ac:chgData name="Youhuan Li" userId="31ef2ba0f36c268c" providerId="LiveId" clId="{8A948338-D687-CB4B-81D7-8F260E70EC7C}" dt="2023-12-24T15:21:56.165" v="2892" actId="1076"/>
          <ac:picMkLst>
            <pc:docMk/>
            <pc:sldMk cId="3051722477" sldId="434"/>
            <ac:picMk id="7" creationId="{EB4758AD-CDAC-8B99-AC33-6B0C58237B7A}"/>
          </ac:picMkLst>
        </pc:picChg>
        <pc:picChg chg="add mod">
          <ac:chgData name="Youhuan Li" userId="31ef2ba0f36c268c" providerId="LiveId" clId="{8A948338-D687-CB4B-81D7-8F260E70EC7C}" dt="2023-12-24T15:21:52.304" v="2891" actId="1076"/>
          <ac:picMkLst>
            <pc:docMk/>
            <pc:sldMk cId="3051722477" sldId="434"/>
            <ac:picMk id="8" creationId="{F09ACE3C-33DB-15DA-2954-12B7B1981D7C}"/>
          </ac:picMkLst>
        </pc:picChg>
      </pc:sldChg>
      <pc:sldChg chg="add del">
        <pc:chgData name="Youhuan Li" userId="31ef2ba0f36c268c" providerId="LiveId" clId="{8A948338-D687-CB4B-81D7-8F260E70EC7C}" dt="2023-12-24T15:19:57.483" v="2857" actId="2696"/>
        <pc:sldMkLst>
          <pc:docMk/>
          <pc:sldMk cId="705402759" sldId="435"/>
        </pc:sldMkLst>
      </pc:sldChg>
      <pc:sldChg chg="addSp delSp modSp add mod">
        <pc:chgData name="Youhuan Li" userId="31ef2ba0f36c268c" providerId="LiveId" clId="{8A948338-D687-CB4B-81D7-8F260E70EC7C}" dt="2023-12-24T15:24:29.838" v="2972" actId="1440"/>
        <pc:sldMkLst>
          <pc:docMk/>
          <pc:sldMk cId="3122547104" sldId="435"/>
        </pc:sldMkLst>
        <pc:spChg chg="add mod">
          <ac:chgData name="Youhuan Li" userId="31ef2ba0f36c268c" providerId="LiveId" clId="{8A948338-D687-CB4B-81D7-8F260E70EC7C}" dt="2023-12-24T15:24:14.641" v="2968" actId="1076"/>
          <ac:spMkLst>
            <pc:docMk/>
            <pc:sldMk cId="3122547104" sldId="435"/>
            <ac:spMk id="4" creationId="{FC0B0A05-3043-A6E1-7800-25ED6C856BB7}"/>
          </ac:spMkLst>
        </pc:spChg>
        <pc:spChg chg="mod">
          <ac:chgData name="Youhuan Li" userId="31ef2ba0f36c268c" providerId="LiveId" clId="{8A948338-D687-CB4B-81D7-8F260E70EC7C}" dt="2023-12-24T15:23:28.727" v="2955" actId="20577"/>
          <ac:spMkLst>
            <pc:docMk/>
            <pc:sldMk cId="3122547104" sldId="435"/>
            <ac:spMk id="27" creationId="{9F6A940E-4541-40DD-991E-96329B4B8A78}"/>
          </ac:spMkLst>
        </pc:spChg>
        <pc:picChg chg="add mod">
          <ac:chgData name="Youhuan Li" userId="31ef2ba0f36c268c" providerId="LiveId" clId="{8A948338-D687-CB4B-81D7-8F260E70EC7C}" dt="2023-12-24T15:23:56.469" v="2962" actId="1076"/>
          <ac:picMkLst>
            <pc:docMk/>
            <pc:sldMk cId="3122547104" sldId="435"/>
            <ac:picMk id="2" creationId="{E4C2CC0F-CAF0-6229-BF80-4BA79F381A18}"/>
          </ac:picMkLst>
        </pc:picChg>
        <pc:picChg chg="del">
          <ac:chgData name="Youhuan Li" userId="31ef2ba0f36c268c" providerId="LiveId" clId="{8A948338-D687-CB4B-81D7-8F260E70EC7C}" dt="2023-12-24T15:23:32.407" v="2957" actId="478"/>
          <ac:picMkLst>
            <pc:docMk/>
            <pc:sldMk cId="3122547104" sldId="435"/>
            <ac:picMk id="3" creationId="{7AE61E08-0F39-DAC6-90FD-867048201C80}"/>
          </ac:picMkLst>
        </pc:picChg>
        <pc:picChg chg="add mod">
          <ac:chgData name="Youhuan Li" userId="31ef2ba0f36c268c" providerId="LiveId" clId="{8A948338-D687-CB4B-81D7-8F260E70EC7C}" dt="2023-12-24T15:24:29.838" v="2972" actId="1440"/>
          <ac:picMkLst>
            <pc:docMk/>
            <pc:sldMk cId="3122547104" sldId="435"/>
            <ac:picMk id="5" creationId="{E9DDCC49-F434-ADED-E213-64FE01A60997}"/>
          </ac:picMkLst>
        </pc:picChg>
        <pc:picChg chg="del">
          <ac:chgData name="Youhuan Li" userId="31ef2ba0f36c268c" providerId="LiveId" clId="{8A948338-D687-CB4B-81D7-8F260E70EC7C}" dt="2023-12-24T15:23:31.690" v="2956" actId="478"/>
          <ac:picMkLst>
            <pc:docMk/>
            <pc:sldMk cId="3122547104" sldId="435"/>
            <ac:picMk id="6" creationId="{BF548F0A-260B-06BF-E0C5-0ABE1A87FF9C}"/>
          </ac:picMkLst>
        </pc:picChg>
        <pc:picChg chg="del">
          <ac:chgData name="Youhuan Li" userId="31ef2ba0f36c268c" providerId="LiveId" clId="{8A948338-D687-CB4B-81D7-8F260E70EC7C}" dt="2023-12-24T15:23:32.872" v="2958" actId="478"/>
          <ac:picMkLst>
            <pc:docMk/>
            <pc:sldMk cId="3122547104" sldId="435"/>
            <ac:picMk id="7" creationId="{EB4758AD-CDAC-8B99-AC33-6B0C58237B7A}"/>
          </ac:picMkLst>
        </pc:picChg>
        <pc:picChg chg="del">
          <ac:chgData name="Youhuan Li" userId="31ef2ba0f36c268c" providerId="LiveId" clId="{8A948338-D687-CB4B-81D7-8F260E70EC7C}" dt="2023-12-24T15:23:33.201" v="2959" actId="478"/>
          <ac:picMkLst>
            <pc:docMk/>
            <pc:sldMk cId="3122547104" sldId="435"/>
            <ac:picMk id="8" creationId="{F09ACE3C-33DB-15DA-2954-12B7B1981D7C}"/>
          </ac:picMkLst>
        </pc:picChg>
      </pc:sldChg>
      <pc:sldChg chg="addSp delSp modSp add mod">
        <pc:chgData name="Youhuan Li" userId="31ef2ba0f36c268c" providerId="LiveId" clId="{8A948338-D687-CB4B-81D7-8F260E70EC7C}" dt="2023-12-24T15:27:37.383" v="3020" actId="1076"/>
        <pc:sldMkLst>
          <pc:docMk/>
          <pc:sldMk cId="3581947558" sldId="436"/>
        </pc:sldMkLst>
        <pc:spChg chg="mod">
          <ac:chgData name="Youhuan Li" userId="31ef2ba0f36c268c" providerId="LiveId" clId="{8A948338-D687-CB4B-81D7-8F260E70EC7C}" dt="2023-12-24T15:25:27.999" v="3004" actId="20577"/>
          <ac:spMkLst>
            <pc:docMk/>
            <pc:sldMk cId="3581947558" sldId="436"/>
            <ac:spMk id="27" creationId="{9F6A940E-4541-40DD-991E-96329B4B8A78}"/>
          </ac:spMkLst>
        </pc:spChg>
        <pc:picChg chg="add mod">
          <ac:chgData name="Youhuan Li" userId="31ef2ba0f36c268c" providerId="LiveId" clId="{8A948338-D687-CB4B-81D7-8F260E70EC7C}" dt="2023-12-24T15:26:42.687" v="3014" actId="1076"/>
          <ac:picMkLst>
            <pc:docMk/>
            <pc:sldMk cId="3581947558" sldId="436"/>
            <ac:picMk id="2" creationId="{B5F54EC5-7BB8-8BB7-2E5F-5EB27BFCA8B6}"/>
          </ac:picMkLst>
        </pc:picChg>
        <pc:picChg chg="del">
          <ac:chgData name="Youhuan Li" userId="31ef2ba0f36c268c" providerId="LiveId" clId="{8A948338-D687-CB4B-81D7-8F260E70EC7C}" dt="2023-12-24T15:25:29.731" v="3005" actId="478"/>
          <ac:picMkLst>
            <pc:docMk/>
            <pc:sldMk cId="3581947558" sldId="436"/>
            <ac:picMk id="3" creationId="{CF913369-8D58-6C62-DC33-5F186220FE4E}"/>
          </ac:picMkLst>
        </pc:picChg>
        <pc:picChg chg="add mod">
          <ac:chgData name="Youhuan Li" userId="31ef2ba0f36c268c" providerId="LiveId" clId="{8A948338-D687-CB4B-81D7-8F260E70EC7C}" dt="2023-12-24T15:26:40.497" v="3013" actId="1076"/>
          <ac:picMkLst>
            <pc:docMk/>
            <pc:sldMk cId="3581947558" sldId="436"/>
            <ac:picMk id="4" creationId="{4EEF7051-2CDF-06AC-C58B-99E7FF9D765A}"/>
          </ac:picMkLst>
        </pc:picChg>
        <pc:picChg chg="add mod">
          <ac:chgData name="Youhuan Li" userId="31ef2ba0f36c268c" providerId="LiveId" clId="{8A948338-D687-CB4B-81D7-8F260E70EC7C}" dt="2023-12-24T15:26:59.251" v="3017" actId="1076"/>
          <ac:picMkLst>
            <pc:docMk/>
            <pc:sldMk cId="3581947558" sldId="436"/>
            <ac:picMk id="5" creationId="{E6C28023-394B-F8E9-9E98-A2F68188D5FF}"/>
          </ac:picMkLst>
        </pc:picChg>
        <pc:picChg chg="add mod">
          <ac:chgData name="Youhuan Li" userId="31ef2ba0f36c268c" providerId="LiveId" clId="{8A948338-D687-CB4B-81D7-8F260E70EC7C}" dt="2023-12-24T15:27:37.383" v="3020" actId="1076"/>
          <ac:picMkLst>
            <pc:docMk/>
            <pc:sldMk cId="3581947558" sldId="436"/>
            <ac:picMk id="6" creationId="{8EAED127-E91D-771A-50DF-4C6AAAE72D0C}"/>
          </ac:picMkLst>
        </pc:picChg>
        <pc:picChg chg="del">
          <ac:chgData name="Youhuan Li" userId="31ef2ba0f36c268c" providerId="LiveId" clId="{8A948338-D687-CB4B-81D7-8F260E70EC7C}" dt="2023-12-24T15:25:30.414" v="3006" actId="478"/>
          <ac:picMkLst>
            <pc:docMk/>
            <pc:sldMk cId="3581947558" sldId="436"/>
            <ac:picMk id="9" creationId="{26DF9038-E499-B6B0-A1B2-B564EAD18B8E}"/>
          </ac:picMkLst>
        </pc:picChg>
        <pc:picChg chg="del">
          <ac:chgData name="Youhuan Li" userId="31ef2ba0f36c268c" providerId="LiveId" clId="{8A948338-D687-CB4B-81D7-8F260E70EC7C}" dt="2023-12-24T15:25:30.833" v="3007" actId="478"/>
          <ac:picMkLst>
            <pc:docMk/>
            <pc:sldMk cId="3581947558" sldId="436"/>
            <ac:picMk id="10" creationId="{FFDE6692-3CC7-C9CA-D657-09B92A7C183A}"/>
          </ac:picMkLst>
        </pc:picChg>
      </pc:sldChg>
      <pc:sldChg chg="add">
        <pc:chgData name="Youhuan Li" userId="31ef2ba0f36c268c" providerId="LiveId" clId="{8A948338-D687-CB4B-81D7-8F260E70EC7C}" dt="2023-12-24T15:28:59.978" v="3021"/>
        <pc:sldMkLst>
          <pc:docMk/>
          <pc:sldMk cId="2041372758" sldId="437"/>
        </pc:sldMkLst>
      </pc:sldChg>
      <pc:sldChg chg="add">
        <pc:chgData name="Youhuan Li" userId="31ef2ba0f36c268c" providerId="LiveId" clId="{8A948338-D687-CB4B-81D7-8F260E70EC7C}" dt="2023-12-24T15:28:59.978" v="3021"/>
        <pc:sldMkLst>
          <pc:docMk/>
          <pc:sldMk cId="664653513" sldId="438"/>
        </pc:sldMkLst>
      </pc:sldChg>
      <pc:sldChg chg="add">
        <pc:chgData name="Youhuan Li" userId="31ef2ba0f36c268c" providerId="LiveId" clId="{8A948338-D687-CB4B-81D7-8F260E70EC7C}" dt="2023-12-24T15:28:59.978" v="3021"/>
        <pc:sldMkLst>
          <pc:docMk/>
          <pc:sldMk cId="1487978492" sldId="439"/>
        </pc:sldMkLst>
      </pc:sldChg>
      <pc:sldChg chg="add">
        <pc:chgData name="Youhuan Li" userId="31ef2ba0f36c268c" providerId="LiveId" clId="{8A948338-D687-CB4B-81D7-8F260E70EC7C}" dt="2023-12-24T15:28:59.978" v="3021"/>
        <pc:sldMkLst>
          <pc:docMk/>
          <pc:sldMk cId="550177724" sldId="440"/>
        </pc:sldMkLst>
      </pc:sldChg>
      <pc:sldChg chg="add">
        <pc:chgData name="Youhuan Li" userId="31ef2ba0f36c268c" providerId="LiveId" clId="{8A948338-D687-CB4B-81D7-8F260E70EC7C}" dt="2023-12-24T15:28:59.978" v="3021"/>
        <pc:sldMkLst>
          <pc:docMk/>
          <pc:sldMk cId="56361566" sldId="441"/>
        </pc:sldMkLst>
      </pc:sldChg>
      <pc:sldChg chg="del">
        <pc:chgData name="Youhuan Li" userId="31ef2ba0f36c268c" providerId="LiveId" clId="{8A948338-D687-CB4B-81D7-8F260E70EC7C}" dt="2023-12-24T13:25:09.086" v="36" actId="2696"/>
        <pc:sldMkLst>
          <pc:docMk/>
          <pc:sldMk cId="3591379334" sldId="442"/>
        </pc:sldMkLst>
      </pc:sldChg>
      <pc:sldChg chg="add">
        <pc:chgData name="Youhuan Li" userId="31ef2ba0f36c268c" providerId="LiveId" clId="{8A948338-D687-CB4B-81D7-8F260E70EC7C}" dt="2023-12-24T15:28:59.978" v="3021"/>
        <pc:sldMkLst>
          <pc:docMk/>
          <pc:sldMk cId="3442086652" sldId="443"/>
        </pc:sldMkLst>
      </pc:sldChg>
      <pc:sldChg chg="add">
        <pc:chgData name="Youhuan Li" userId="31ef2ba0f36c268c" providerId="LiveId" clId="{8A948338-D687-CB4B-81D7-8F260E70EC7C}" dt="2023-12-24T15:28:59.978" v="3021"/>
        <pc:sldMkLst>
          <pc:docMk/>
          <pc:sldMk cId="2797618162" sldId="444"/>
        </pc:sldMkLst>
      </pc:sldChg>
      <pc:sldChg chg="del">
        <pc:chgData name="Youhuan Li" userId="31ef2ba0f36c268c" providerId="LiveId" clId="{8A948338-D687-CB4B-81D7-8F260E70EC7C}" dt="2023-12-24T13:25:09.086" v="36" actId="2696"/>
        <pc:sldMkLst>
          <pc:docMk/>
          <pc:sldMk cId="3475674107" sldId="445"/>
        </pc:sldMkLst>
      </pc:sldChg>
      <pc:sldChg chg="add">
        <pc:chgData name="Youhuan Li" userId="31ef2ba0f36c268c" providerId="LiveId" clId="{8A948338-D687-CB4B-81D7-8F260E70EC7C}" dt="2023-12-24T15:28:59.978" v="3021"/>
        <pc:sldMkLst>
          <pc:docMk/>
          <pc:sldMk cId="2580615582" sldId="446"/>
        </pc:sldMkLst>
      </pc:sldChg>
      <pc:sldChg chg="add">
        <pc:chgData name="Youhuan Li" userId="31ef2ba0f36c268c" providerId="LiveId" clId="{8A948338-D687-CB4B-81D7-8F260E70EC7C}" dt="2023-12-24T15:28:59.978" v="3021"/>
        <pc:sldMkLst>
          <pc:docMk/>
          <pc:sldMk cId="2901643724" sldId="447"/>
        </pc:sldMkLst>
      </pc:sldChg>
      <pc:sldChg chg="add">
        <pc:chgData name="Youhuan Li" userId="31ef2ba0f36c268c" providerId="LiveId" clId="{8A948338-D687-CB4B-81D7-8F260E70EC7C}" dt="2023-12-24T15:28:59.978" v="3021"/>
        <pc:sldMkLst>
          <pc:docMk/>
          <pc:sldMk cId="1167050616" sldId="448"/>
        </pc:sldMkLst>
      </pc:sldChg>
      <pc:sldChg chg="add">
        <pc:chgData name="Youhuan Li" userId="31ef2ba0f36c268c" providerId="LiveId" clId="{8A948338-D687-CB4B-81D7-8F260E70EC7C}" dt="2023-12-24T15:28:59.978" v="3021"/>
        <pc:sldMkLst>
          <pc:docMk/>
          <pc:sldMk cId="1107738193" sldId="449"/>
        </pc:sldMkLst>
      </pc:sldChg>
      <pc:sldChg chg="add">
        <pc:chgData name="Youhuan Li" userId="31ef2ba0f36c268c" providerId="LiveId" clId="{8A948338-D687-CB4B-81D7-8F260E70EC7C}" dt="2023-12-24T15:31:30.042" v="3030" actId="2890"/>
        <pc:sldMkLst>
          <pc:docMk/>
          <pc:sldMk cId="903681455" sldId="450"/>
        </pc:sldMkLst>
      </pc:sldChg>
      <pc:sldChg chg="addSp delSp modSp add mod">
        <pc:chgData name="Youhuan Li" userId="31ef2ba0f36c268c" providerId="LiveId" clId="{8A948338-D687-CB4B-81D7-8F260E70EC7C}" dt="2023-12-24T15:35:19.167" v="3100" actId="1076"/>
        <pc:sldMkLst>
          <pc:docMk/>
          <pc:sldMk cId="2832204157" sldId="451"/>
        </pc:sldMkLst>
        <pc:spChg chg="mod">
          <ac:chgData name="Youhuan Li" userId="31ef2ba0f36c268c" providerId="LiveId" clId="{8A948338-D687-CB4B-81D7-8F260E70EC7C}" dt="2023-12-24T15:34:21.949" v="3093" actId="20577"/>
          <ac:spMkLst>
            <pc:docMk/>
            <pc:sldMk cId="2832204157" sldId="451"/>
            <ac:spMk id="27" creationId="{9F6A940E-4541-40DD-991E-96329B4B8A78}"/>
          </ac:spMkLst>
        </pc:spChg>
        <pc:picChg chg="add del mod">
          <ac:chgData name="Youhuan Li" userId="31ef2ba0f36c268c" providerId="LiveId" clId="{8A948338-D687-CB4B-81D7-8F260E70EC7C}" dt="2023-12-24T15:32:59.989" v="3045" actId="478"/>
          <ac:picMkLst>
            <pc:docMk/>
            <pc:sldMk cId="2832204157" sldId="451"/>
            <ac:picMk id="2" creationId="{D58E82B8-94DB-4654-7DD4-231B983E88DE}"/>
          </ac:picMkLst>
        </pc:picChg>
        <pc:picChg chg="del">
          <ac:chgData name="Youhuan Li" userId="31ef2ba0f36c268c" providerId="LiveId" clId="{8A948338-D687-CB4B-81D7-8F260E70EC7C}" dt="2023-12-24T15:31:42.598" v="3039" actId="478"/>
          <ac:picMkLst>
            <pc:docMk/>
            <pc:sldMk cId="2832204157" sldId="451"/>
            <ac:picMk id="3" creationId="{CF913369-8D58-6C62-DC33-5F186220FE4E}"/>
          </ac:picMkLst>
        </pc:picChg>
        <pc:picChg chg="add mod">
          <ac:chgData name="Youhuan Li" userId="31ef2ba0f36c268c" providerId="LiveId" clId="{8A948338-D687-CB4B-81D7-8F260E70EC7C}" dt="2023-12-24T15:33:50.041" v="3052" actId="1076"/>
          <ac:picMkLst>
            <pc:docMk/>
            <pc:sldMk cId="2832204157" sldId="451"/>
            <ac:picMk id="4" creationId="{466B6A39-033F-63C4-64C0-1955C7622925}"/>
          </ac:picMkLst>
        </pc:picChg>
        <pc:picChg chg="add mod">
          <ac:chgData name="Youhuan Li" userId="31ef2ba0f36c268c" providerId="LiveId" clId="{8A948338-D687-CB4B-81D7-8F260E70EC7C}" dt="2023-12-24T15:33:48.834" v="3051" actId="1076"/>
          <ac:picMkLst>
            <pc:docMk/>
            <pc:sldMk cId="2832204157" sldId="451"/>
            <ac:picMk id="5" creationId="{6C998051-CCFE-A85B-33E8-299725EE9B11}"/>
          </ac:picMkLst>
        </pc:picChg>
        <pc:picChg chg="add mod">
          <ac:chgData name="Youhuan Li" userId="31ef2ba0f36c268c" providerId="LiveId" clId="{8A948338-D687-CB4B-81D7-8F260E70EC7C}" dt="2023-12-24T15:35:19.167" v="3100" actId="1076"/>
          <ac:picMkLst>
            <pc:docMk/>
            <pc:sldMk cId="2832204157" sldId="451"/>
            <ac:picMk id="6" creationId="{A1AFA114-BB6E-5D91-0D39-33841F14AB60}"/>
          </ac:picMkLst>
        </pc:picChg>
        <pc:picChg chg="add mod">
          <ac:chgData name="Youhuan Li" userId="31ef2ba0f36c268c" providerId="LiveId" clId="{8A948338-D687-CB4B-81D7-8F260E70EC7C}" dt="2023-12-24T15:35:16.173" v="3099" actId="1076"/>
          <ac:picMkLst>
            <pc:docMk/>
            <pc:sldMk cId="2832204157" sldId="451"/>
            <ac:picMk id="7" creationId="{5A494927-C496-0ECC-A951-B2E8E143C87F}"/>
          </ac:picMkLst>
        </pc:picChg>
        <pc:picChg chg="del">
          <ac:chgData name="Youhuan Li" userId="31ef2ba0f36c268c" providerId="LiveId" clId="{8A948338-D687-CB4B-81D7-8F260E70EC7C}" dt="2023-12-24T15:31:43.048" v="3040" actId="478"/>
          <ac:picMkLst>
            <pc:docMk/>
            <pc:sldMk cId="2832204157" sldId="451"/>
            <ac:picMk id="9" creationId="{26DF9038-E499-B6B0-A1B2-B564EAD18B8E}"/>
          </ac:picMkLst>
        </pc:picChg>
        <pc:picChg chg="del">
          <ac:chgData name="Youhuan Li" userId="31ef2ba0f36c268c" providerId="LiveId" clId="{8A948338-D687-CB4B-81D7-8F260E70EC7C}" dt="2023-12-24T15:31:43.355" v="3041" actId="478"/>
          <ac:picMkLst>
            <pc:docMk/>
            <pc:sldMk cId="2832204157" sldId="451"/>
            <ac:picMk id="10" creationId="{FFDE6692-3CC7-C9CA-D657-09B92A7C183A}"/>
          </ac:picMkLst>
        </pc:picChg>
      </pc:sldChg>
      <pc:sldChg chg="addSp delSp modSp add del mod">
        <pc:chgData name="Youhuan Li" userId="31ef2ba0f36c268c" providerId="LiveId" clId="{8A948338-D687-CB4B-81D7-8F260E70EC7C}" dt="2023-12-24T15:39:31.746" v="3158" actId="1076"/>
        <pc:sldMkLst>
          <pc:docMk/>
          <pc:sldMk cId="614802750" sldId="452"/>
        </pc:sldMkLst>
        <pc:spChg chg="mod">
          <ac:chgData name="Youhuan Li" userId="31ef2ba0f36c268c" providerId="LiveId" clId="{8A948338-D687-CB4B-81D7-8F260E70EC7C}" dt="2023-12-24T15:38:02.513" v="3143" actId="20577"/>
          <ac:spMkLst>
            <pc:docMk/>
            <pc:sldMk cId="614802750" sldId="452"/>
            <ac:spMk id="27" creationId="{9F6A940E-4541-40DD-991E-96329B4B8A78}"/>
          </ac:spMkLst>
        </pc:spChg>
        <pc:picChg chg="add mod">
          <ac:chgData name="Youhuan Li" userId="31ef2ba0f36c268c" providerId="LiveId" clId="{8A948338-D687-CB4B-81D7-8F260E70EC7C}" dt="2023-12-24T15:36:13.451" v="3115" actId="1076"/>
          <ac:picMkLst>
            <pc:docMk/>
            <pc:sldMk cId="614802750" sldId="452"/>
            <ac:picMk id="2" creationId="{29B3E00E-67D6-031F-4618-651F0E475AC0}"/>
          </ac:picMkLst>
        </pc:picChg>
        <pc:picChg chg="add mod">
          <ac:chgData name="Youhuan Li" userId="31ef2ba0f36c268c" providerId="LiveId" clId="{8A948338-D687-CB4B-81D7-8F260E70EC7C}" dt="2023-12-24T15:36:37.398" v="3118" actId="1076"/>
          <ac:picMkLst>
            <pc:docMk/>
            <pc:sldMk cId="614802750" sldId="452"/>
            <ac:picMk id="3" creationId="{6491511B-CF1D-AF07-487E-1ECF0B07F1EE}"/>
          </ac:picMkLst>
        </pc:picChg>
        <pc:picChg chg="del">
          <ac:chgData name="Youhuan Li" userId="31ef2ba0f36c268c" providerId="LiveId" clId="{8A948338-D687-CB4B-81D7-8F260E70EC7C}" dt="2023-12-24T15:35:50.372" v="3109" actId="478"/>
          <ac:picMkLst>
            <pc:docMk/>
            <pc:sldMk cId="614802750" sldId="452"/>
            <ac:picMk id="4" creationId="{466B6A39-033F-63C4-64C0-1955C7622925}"/>
          </ac:picMkLst>
        </pc:picChg>
        <pc:picChg chg="del">
          <ac:chgData name="Youhuan Li" userId="31ef2ba0f36c268c" providerId="LiveId" clId="{8A948338-D687-CB4B-81D7-8F260E70EC7C}" dt="2023-12-24T15:35:50.852" v="3110" actId="478"/>
          <ac:picMkLst>
            <pc:docMk/>
            <pc:sldMk cId="614802750" sldId="452"/>
            <ac:picMk id="5" creationId="{6C998051-CCFE-A85B-33E8-299725EE9B11}"/>
          </ac:picMkLst>
        </pc:picChg>
        <pc:picChg chg="del">
          <ac:chgData name="Youhuan Li" userId="31ef2ba0f36c268c" providerId="LiveId" clId="{8A948338-D687-CB4B-81D7-8F260E70EC7C}" dt="2023-12-24T15:35:51.229" v="3111" actId="478"/>
          <ac:picMkLst>
            <pc:docMk/>
            <pc:sldMk cId="614802750" sldId="452"/>
            <ac:picMk id="6" creationId="{A1AFA114-BB6E-5D91-0D39-33841F14AB60}"/>
          </ac:picMkLst>
        </pc:picChg>
        <pc:picChg chg="del">
          <ac:chgData name="Youhuan Li" userId="31ef2ba0f36c268c" providerId="LiveId" clId="{8A948338-D687-CB4B-81D7-8F260E70EC7C}" dt="2023-12-24T15:35:51.647" v="3112" actId="478"/>
          <ac:picMkLst>
            <pc:docMk/>
            <pc:sldMk cId="614802750" sldId="452"/>
            <ac:picMk id="7" creationId="{5A494927-C496-0ECC-A951-B2E8E143C87F}"/>
          </ac:picMkLst>
        </pc:picChg>
        <pc:picChg chg="add mod">
          <ac:chgData name="Youhuan Li" userId="31ef2ba0f36c268c" providerId="LiveId" clId="{8A948338-D687-CB4B-81D7-8F260E70EC7C}" dt="2023-12-24T15:39:31.746" v="3158" actId="1076"/>
          <ac:picMkLst>
            <pc:docMk/>
            <pc:sldMk cId="614802750" sldId="452"/>
            <ac:picMk id="8" creationId="{B1953B67-43FE-0C75-76F4-0B452598BE84}"/>
          </ac:picMkLst>
        </pc:picChg>
        <pc:picChg chg="add mod">
          <ac:chgData name="Youhuan Li" userId="31ef2ba0f36c268c" providerId="LiveId" clId="{8A948338-D687-CB4B-81D7-8F260E70EC7C}" dt="2023-12-24T15:39:30.546" v="3157" actId="14100"/>
          <ac:picMkLst>
            <pc:docMk/>
            <pc:sldMk cId="614802750" sldId="452"/>
            <ac:picMk id="9" creationId="{8F5DD7CB-E514-CBBD-0A28-1881A0FD793E}"/>
          </ac:picMkLst>
        </pc:picChg>
      </pc:sldChg>
      <pc:sldChg chg="addSp delSp modSp add mod">
        <pc:chgData name="Youhuan Li" userId="31ef2ba0f36c268c" providerId="LiveId" clId="{8A948338-D687-CB4B-81D7-8F260E70EC7C}" dt="2023-12-24T15:42:45.025" v="3236" actId="732"/>
        <pc:sldMkLst>
          <pc:docMk/>
          <pc:sldMk cId="1629980979" sldId="453"/>
        </pc:sldMkLst>
        <pc:spChg chg="mod">
          <ac:chgData name="Youhuan Li" userId="31ef2ba0f36c268c" providerId="LiveId" clId="{8A948338-D687-CB4B-81D7-8F260E70EC7C}" dt="2023-12-24T15:42:32.521" v="3232" actId="20577"/>
          <ac:spMkLst>
            <pc:docMk/>
            <pc:sldMk cId="1629980979" sldId="453"/>
            <ac:spMk id="27" creationId="{9F6A940E-4541-40DD-991E-96329B4B8A78}"/>
          </ac:spMkLst>
        </pc:spChg>
        <pc:picChg chg="del">
          <ac:chgData name="Youhuan Li" userId="31ef2ba0f36c268c" providerId="LiveId" clId="{8A948338-D687-CB4B-81D7-8F260E70EC7C}" dt="2023-12-24T15:40:15.581" v="3191" actId="478"/>
          <ac:picMkLst>
            <pc:docMk/>
            <pc:sldMk cId="1629980979" sldId="453"/>
            <ac:picMk id="2" creationId="{B5F54EC5-7BB8-8BB7-2E5F-5EB27BFCA8B6}"/>
          </ac:picMkLst>
        </pc:picChg>
        <pc:picChg chg="add del mod modCrop">
          <ac:chgData name="Youhuan Li" userId="31ef2ba0f36c268c" providerId="LiveId" clId="{8A948338-D687-CB4B-81D7-8F260E70EC7C}" dt="2023-12-24T15:42:45.025" v="3236" actId="732"/>
          <ac:picMkLst>
            <pc:docMk/>
            <pc:sldMk cId="1629980979" sldId="453"/>
            <ac:picMk id="3" creationId="{E6F52F6E-BC8B-906C-FAFD-79D3FA006474}"/>
          </ac:picMkLst>
        </pc:picChg>
        <pc:picChg chg="del">
          <ac:chgData name="Youhuan Li" userId="31ef2ba0f36c268c" providerId="LiveId" clId="{8A948338-D687-CB4B-81D7-8F260E70EC7C}" dt="2023-12-24T15:40:16.164" v="3192" actId="478"/>
          <ac:picMkLst>
            <pc:docMk/>
            <pc:sldMk cId="1629980979" sldId="453"/>
            <ac:picMk id="4" creationId="{4EEF7051-2CDF-06AC-C58B-99E7FF9D765A}"/>
          </ac:picMkLst>
        </pc:picChg>
        <pc:picChg chg="del">
          <ac:chgData name="Youhuan Li" userId="31ef2ba0f36c268c" providerId="LiveId" clId="{8A948338-D687-CB4B-81D7-8F260E70EC7C}" dt="2023-12-24T15:40:16.672" v="3193" actId="478"/>
          <ac:picMkLst>
            <pc:docMk/>
            <pc:sldMk cId="1629980979" sldId="453"/>
            <ac:picMk id="5" creationId="{E6C28023-394B-F8E9-9E98-A2F68188D5FF}"/>
          </ac:picMkLst>
        </pc:picChg>
        <pc:picChg chg="del">
          <ac:chgData name="Youhuan Li" userId="31ef2ba0f36c268c" providerId="LiveId" clId="{8A948338-D687-CB4B-81D7-8F260E70EC7C}" dt="2023-12-24T15:40:17.021" v="3194" actId="478"/>
          <ac:picMkLst>
            <pc:docMk/>
            <pc:sldMk cId="1629980979" sldId="453"/>
            <ac:picMk id="6" creationId="{8EAED127-E91D-771A-50DF-4C6AAAE72D0C}"/>
          </ac:picMkLst>
        </pc:picChg>
        <pc:picChg chg="add del mod">
          <ac:chgData name="Youhuan Li" userId="31ef2ba0f36c268c" providerId="LiveId" clId="{8A948338-D687-CB4B-81D7-8F260E70EC7C}" dt="2023-12-24T15:42:34.696" v="3233" actId="478"/>
          <ac:picMkLst>
            <pc:docMk/>
            <pc:sldMk cId="1629980979" sldId="453"/>
            <ac:picMk id="7" creationId="{179DE783-28B3-2E4F-1A73-86D43BECDF91}"/>
          </ac:picMkLst>
        </pc:picChg>
      </pc:sldChg>
      <pc:sldChg chg="delSp modSp add del mod">
        <pc:chgData name="Youhuan Li" userId="31ef2ba0f36c268c" providerId="LiveId" clId="{8A948338-D687-CB4B-81D7-8F260E70EC7C}" dt="2023-12-24T15:42:59.862" v="3269" actId="20577"/>
        <pc:sldMkLst>
          <pc:docMk/>
          <pc:sldMk cId="800825612" sldId="454"/>
        </pc:sldMkLst>
        <pc:spChg chg="mod">
          <ac:chgData name="Youhuan Li" userId="31ef2ba0f36c268c" providerId="LiveId" clId="{8A948338-D687-CB4B-81D7-8F260E70EC7C}" dt="2023-12-24T15:42:59.862" v="3269" actId="20577"/>
          <ac:spMkLst>
            <pc:docMk/>
            <pc:sldMk cId="800825612" sldId="454"/>
            <ac:spMk id="27" creationId="{9F6A940E-4541-40DD-991E-96329B4B8A78}"/>
          </ac:spMkLst>
        </pc:spChg>
        <pc:picChg chg="del">
          <ac:chgData name="Youhuan Li" userId="31ef2ba0f36c268c" providerId="LiveId" clId="{8A948338-D687-CB4B-81D7-8F260E70EC7C}" dt="2023-12-24T15:42:49.449" v="3237" actId="478"/>
          <ac:picMkLst>
            <pc:docMk/>
            <pc:sldMk cId="800825612" sldId="454"/>
            <ac:picMk id="3" creationId="{E6F52F6E-BC8B-906C-FAFD-79D3FA006474}"/>
          </ac:picMkLst>
        </pc:picChg>
        <pc:picChg chg="mod">
          <ac:chgData name="Youhuan Li" userId="31ef2ba0f36c268c" providerId="LiveId" clId="{8A948338-D687-CB4B-81D7-8F260E70EC7C}" dt="2023-12-24T15:42:52.906" v="3240" actId="1076"/>
          <ac:picMkLst>
            <pc:docMk/>
            <pc:sldMk cId="800825612" sldId="454"/>
            <ac:picMk id="7" creationId="{179DE783-28B3-2E4F-1A73-86D43BECDF91}"/>
          </ac:picMkLst>
        </pc:picChg>
      </pc:sldChg>
      <pc:sldChg chg="addSp delSp modSp add mod">
        <pc:chgData name="Youhuan Li" userId="31ef2ba0f36c268c" providerId="LiveId" clId="{8A948338-D687-CB4B-81D7-8F260E70EC7C}" dt="2023-12-24T15:45:40.297" v="3324" actId="1440"/>
        <pc:sldMkLst>
          <pc:docMk/>
          <pc:sldMk cId="1589198613" sldId="455"/>
        </pc:sldMkLst>
        <pc:spChg chg="add del mod">
          <ac:chgData name="Youhuan Li" userId="31ef2ba0f36c268c" providerId="LiveId" clId="{8A948338-D687-CB4B-81D7-8F260E70EC7C}" dt="2023-12-24T15:45:06.462" v="3316" actId="478"/>
          <ac:spMkLst>
            <pc:docMk/>
            <pc:sldMk cId="1589198613" sldId="455"/>
            <ac:spMk id="3" creationId="{236400E1-DD71-1811-CF5D-318D5B160B21}"/>
          </ac:spMkLst>
        </pc:spChg>
        <pc:spChg chg="add mod">
          <ac:chgData name="Youhuan Li" userId="31ef2ba0f36c268c" providerId="LiveId" clId="{8A948338-D687-CB4B-81D7-8F260E70EC7C}" dt="2023-12-24T15:45:08.822" v="3317" actId="1076"/>
          <ac:spMkLst>
            <pc:docMk/>
            <pc:sldMk cId="1589198613" sldId="455"/>
            <ac:spMk id="4" creationId="{DD0FFEEB-4B33-0D32-7864-023F0AB7FA45}"/>
          </ac:spMkLst>
        </pc:spChg>
        <pc:spChg chg="mod">
          <ac:chgData name="Youhuan Li" userId="31ef2ba0f36c268c" providerId="LiveId" clId="{8A948338-D687-CB4B-81D7-8F260E70EC7C}" dt="2023-12-24T15:45:10.380" v="3318"/>
          <ac:spMkLst>
            <pc:docMk/>
            <pc:sldMk cId="1589198613" sldId="455"/>
            <ac:spMk id="6" creationId="{F4CD1A77-709A-A5EA-D384-D0151B9B0FC8}"/>
          </ac:spMkLst>
        </pc:spChg>
        <pc:spChg chg="mod">
          <ac:chgData name="Youhuan Li" userId="31ef2ba0f36c268c" providerId="LiveId" clId="{8A948338-D687-CB4B-81D7-8F260E70EC7C}" dt="2023-12-24T15:45:10.380" v="3318"/>
          <ac:spMkLst>
            <pc:docMk/>
            <pc:sldMk cId="1589198613" sldId="455"/>
            <ac:spMk id="8" creationId="{388609D1-2FF4-5905-4CF9-A1DF1DA6FAC4}"/>
          </ac:spMkLst>
        </pc:spChg>
        <pc:spChg chg="mod">
          <ac:chgData name="Youhuan Li" userId="31ef2ba0f36c268c" providerId="LiveId" clId="{8A948338-D687-CB4B-81D7-8F260E70EC7C}" dt="2023-12-24T15:43:45.234" v="3302" actId="20577"/>
          <ac:spMkLst>
            <pc:docMk/>
            <pc:sldMk cId="1589198613" sldId="455"/>
            <ac:spMk id="27" creationId="{9F6A940E-4541-40DD-991E-96329B4B8A78}"/>
          </ac:spMkLst>
        </pc:spChg>
        <pc:grpChg chg="add mod">
          <ac:chgData name="Youhuan Li" userId="31ef2ba0f36c268c" providerId="LiveId" clId="{8A948338-D687-CB4B-81D7-8F260E70EC7C}" dt="2023-12-24T15:45:13.061" v="3319" actId="1076"/>
          <ac:grpSpMkLst>
            <pc:docMk/>
            <pc:sldMk cId="1589198613" sldId="455"/>
            <ac:grpSpMk id="5" creationId="{75C43189-54B6-D117-83D8-63940D9F81CD}"/>
          </ac:grpSpMkLst>
        </pc:grpChg>
        <pc:picChg chg="add del mod">
          <ac:chgData name="Youhuan Li" userId="31ef2ba0f36c268c" providerId="LiveId" clId="{8A948338-D687-CB4B-81D7-8F260E70EC7C}" dt="2023-12-24T15:45:04.811" v="3315" actId="478"/>
          <ac:picMkLst>
            <pc:docMk/>
            <pc:sldMk cId="1589198613" sldId="455"/>
            <ac:picMk id="2" creationId="{47F5A975-3A7A-5C1E-A5FC-66E76CFB9E32}"/>
          </ac:picMkLst>
        </pc:picChg>
        <pc:picChg chg="del">
          <ac:chgData name="Youhuan Li" userId="31ef2ba0f36c268c" providerId="LiveId" clId="{8A948338-D687-CB4B-81D7-8F260E70EC7C}" dt="2023-12-24T15:43:47.013" v="3303" actId="478"/>
          <ac:picMkLst>
            <pc:docMk/>
            <pc:sldMk cId="1589198613" sldId="455"/>
            <ac:picMk id="7" creationId="{179DE783-28B3-2E4F-1A73-86D43BECDF91}"/>
          </ac:picMkLst>
        </pc:picChg>
        <pc:picChg chg="add mod">
          <ac:chgData name="Youhuan Li" userId="31ef2ba0f36c268c" providerId="LiveId" clId="{8A948338-D687-CB4B-81D7-8F260E70EC7C}" dt="2023-12-24T15:45:40.297" v="3324" actId="1440"/>
          <ac:picMkLst>
            <pc:docMk/>
            <pc:sldMk cId="1589198613" sldId="455"/>
            <ac:picMk id="9" creationId="{27ABD36F-5B83-6637-7B6E-239B3731D445}"/>
          </ac:picMkLst>
        </pc:picChg>
      </pc:sldChg>
      <pc:sldChg chg="addSp delSp modSp add del mod">
        <pc:chgData name="Youhuan Li" userId="31ef2ba0f36c268c" providerId="LiveId" clId="{8A948338-D687-CB4B-81D7-8F260E70EC7C}" dt="2023-12-24T15:49:42.713" v="3360" actId="1440"/>
        <pc:sldMkLst>
          <pc:docMk/>
          <pc:sldMk cId="3689210029" sldId="456"/>
        </pc:sldMkLst>
        <pc:spChg chg="del">
          <ac:chgData name="Youhuan Li" userId="31ef2ba0f36c268c" providerId="LiveId" clId="{8A948338-D687-CB4B-81D7-8F260E70EC7C}" dt="2023-12-24T15:46:23.777" v="3333" actId="478"/>
          <ac:spMkLst>
            <pc:docMk/>
            <pc:sldMk cId="3689210029" sldId="456"/>
            <ac:spMk id="4" creationId="{DD0FFEEB-4B33-0D32-7864-023F0AB7FA45}"/>
          </ac:spMkLst>
        </pc:spChg>
        <pc:spChg chg="mod">
          <ac:chgData name="Youhuan Li" userId="31ef2ba0f36c268c" providerId="LiveId" clId="{8A948338-D687-CB4B-81D7-8F260E70EC7C}" dt="2023-12-24T15:46:19.580" v="3332" actId="20577"/>
          <ac:spMkLst>
            <pc:docMk/>
            <pc:sldMk cId="3689210029" sldId="456"/>
            <ac:spMk id="27" creationId="{9F6A940E-4541-40DD-991E-96329B4B8A78}"/>
          </ac:spMkLst>
        </pc:spChg>
        <pc:grpChg chg="del">
          <ac:chgData name="Youhuan Li" userId="31ef2ba0f36c268c" providerId="LiveId" clId="{8A948338-D687-CB4B-81D7-8F260E70EC7C}" dt="2023-12-24T15:46:23.777" v="3333" actId="478"/>
          <ac:grpSpMkLst>
            <pc:docMk/>
            <pc:sldMk cId="3689210029" sldId="456"/>
            <ac:grpSpMk id="5" creationId="{75C43189-54B6-D117-83D8-63940D9F81CD}"/>
          </ac:grpSpMkLst>
        </pc:grpChg>
        <pc:picChg chg="add mod">
          <ac:chgData name="Youhuan Li" userId="31ef2ba0f36c268c" providerId="LiveId" clId="{8A948338-D687-CB4B-81D7-8F260E70EC7C}" dt="2023-12-24T15:49:42.713" v="3360" actId="1440"/>
          <ac:picMkLst>
            <pc:docMk/>
            <pc:sldMk cId="3689210029" sldId="456"/>
            <ac:picMk id="2" creationId="{AD44B90F-B9B1-8240-F8D5-53DFDC426A8D}"/>
          </ac:picMkLst>
        </pc:picChg>
        <pc:picChg chg="add del mod">
          <ac:chgData name="Youhuan Li" userId="31ef2ba0f36c268c" providerId="LiveId" clId="{8A948338-D687-CB4B-81D7-8F260E70EC7C}" dt="2023-12-24T15:48:28.626" v="3349" actId="478"/>
          <ac:picMkLst>
            <pc:docMk/>
            <pc:sldMk cId="3689210029" sldId="456"/>
            <ac:picMk id="3" creationId="{BA3BEE48-DB62-2C4E-8128-E824DEA3D99C}"/>
          </ac:picMkLst>
        </pc:picChg>
        <pc:picChg chg="add mod">
          <ac:chgData name="Youhuan Li" userId="31ef2ba0f36c268c" providerId="LiveId" clId="{8A948338-D687-CB4B-81D7-8F260E70EC7C}" dt="2023-12-24T15:48:46.996" v="3353" actId="1076"/>
          <ac:picMkLst>
            <pc:docMk/>
            <pc:sldMk cId="3689210029" sldId="456"/>
            <ac:picMk id="7" creationId="{789DA286-9FFE-D2E0-BC79-8B75992FA188}"/>
          </ac:picMkLst>
        </pc:picChg>
        <pc:picChg chg="del">
          <ac:chgData name="Youhuan Li" userId="31ef2ba0f36c268c" providerId="LiveId" clId="{8A948338-D687-CB4B-81D7-8F260E70EC7C}" dt="2023-12-24T15:46:23.777" v="3333" actId="478"/>
          <ac:picMkLst>
            <pc:docMk/>
            <pc:sldMk cId="3689210029" sldId="456"/>
            <ac:picMk id="9" creationId="{27ABD36F-5B83-6637-7B6E-239B3731D445}"/>
          </ac:picMkLst>
        </pc:picChg>
        <pc:picChg chg="add mod">
          <ac:chgData name="Youhuan Li" userId="31ef2ba0f36c268c" providerId="LiveId" clId="{8A948338-D687-CB4B-81D7-8F260E70EC7C}" dt="2023-12-24T15:48:53.415" v="3356" actId="1076"/>
          <ac:picMkLst>
            <pc:docMk/>
            <pc:sldMk cId="3689210029" sldId="456"/>
            <ac:picMk id="10" creationId="{FFF456EC-C86B-0808-1725-C59462AD327B}"/>
          </ac:picMkLst>
        </pc:picChg>
        <pc:picChg chg="add mod">
          <ac:chgData name="Youhuan Li" userId="31ef2ba0f36c268c" providerId="LiveId" clId="{8A948338-D687-CB4B-81D7-8F260E70EC7C}" dt="2023-12-24T15:49:32.867" v="3359" actId="1076"/>
          <ac:picMkLst>
            <pc:docMk/>
            <pc:sldMk cId="3689210029" sldId="456"/>
            <ac:picMk id="11" creationId="{AA1A0142-E42C-8A57-1BAC-579C81E563CB}"/>
          </ac:picMkLst>
        </pc:picChg>
      </pc:sldChg>
      <pc:sldChg chg="addSp delSp modSp add mod">
        <pc:chgData name="Youhuan Li" userId="31ef2ba0f36c268c" providerId="LiveId" clId="{8A948338-D687-CB4B-81D7-8F260E70EC7C}" dt="2023-12-24T15:52:37.011" v="3418" actId="1076"/>
        <pc:sldMkLst>
          <pc:docMk/>
          <pc:sldMk cId="2073199884" sldId="457"/>
        </pc:sldMkLst>
        <pc:spChg chg="mod">
          <ac:chgData name="Youhuan Li" userId="31ef2ba0f36c268c" providerId="LiveId" clId="{8A948338-D687-CB4B-81D7-8F260E70EC7C}" dt="2023-12-24T15:51:08.351" v="3406" actId="20577"/>
          <ac:spMkLst>
            <pc:docMk/>
            <pc:sldMk cId="2073199884" sldId="457"/>
            <ac:spMk id="27" creationId="{9F6A940E-4541-40DD-991E-96329B4B8A78}"/>
          </ac:spMkLst>
        </pc:spChg>
        <pc:picChg chg="del">
          <ac:chgData name="Youhuan Li" userId="31ef2ba0f36c268c" providerId="LiveId" clId="{8A948338-D687-CB4B-81D7-8F260E70EC7C}" dt="2023-12-24T15:50:36.667" v="3373" actId="478"/>
          <ac:picMkLst>
            <pc:docMk/>
            <pc:sldMk cId="2073199884" sldId="457"/>
            <ac:picMk id="2" creationId="{AD44B90F-B9B1-8240-F8D5-53DFDC426A8D}"/>
          </ac:picMkLst>
        </pc:picChg>
        <pc:picChg chg="add mod">
          <ac:chgData name="Youhuan Li" userId="31ef2ba0f36c268c" providerId="LiveId" clId="{8A948338-D687-CB4B-81D7-8F260E70EC7C}" dt="2023-12-24T15:51:30.612" v="3409" actId="14100"/>
          <ac:picMkLst>
            <pc:docMk/>
            <pc:sldMk cId="2073199884" sldId="457"/>
            <ac:picMk id="3" creationId="{018436BA-50A6-8A78-B5DF-39C9561B49A6}"/>
          </ac:picMkLst>
        </pc:picChg>
        <pc:picChg chg="add mod">
          <ac:chgData name="Youhuan Li" userId="31ef2ba0f36c268c" providerId="LiveId" clId="{8A948338-D687-CB4B-81D7-8F260E70EC7C}" dt="2023-12-24T15:51:35.217" v="3412" actId="1076"/>
          <ac:picMkLst>
            <pc:docMk/>
            <pc:sldMk cId="2073199884" sldId="457"/>
            <ac:picMk id="4" creationId="{1880765D-B535-65F6-D6E1-F263B2D545F3}"/>
          </ac:picMkLst>
        </pc:picChg>
        <pc:picChg chg="add mod">
          <ac:chgData name="Youhuan Li" userId="31ef2ba0f36c268c" providerId="LiveId" clId="{8A948338-D687-CB4B-81D7-8F260E70EC7C}" dt="2023-12-24T15:52:09.043" v="3415" actId="1076"/>
          <ac:picMkLst>
            <pc:docMk/>
            <pc:sldMk cId="2073199884" sldId="457"/>
            <ac:picMk id="5" creationId="{FF3E5A7F-6716-C335-2E47-6498C6890644}"/>
          </ac:picMkLst>
        </pc:picChg>
        <pc:picChg chg="add mod">
          <ac:chgData name="Youhuan Li" userId="31ef2ba0f36c268c" providerId="LiveId" clId="{8A948338-D687-CB4B-81D7-8F260E70EC7C}" dt="2023-12-24T15:52:37.011" v="3418" actId="1076"/>
          <ac:picMkLst>
            <pc:docMk/>
            <pc:sldMk cId="2073199884" sldId="457"/>
            <ac:picMk id="6" creationId="{0486B982-5291-BA31-0C2F-31F47C41432F}"/>
          </ac:picMkLst>
        </pc:picChg>
        <pc:picChg chg="del">
          <ac:chgData name="Youhuan Li" userId="31ef2ba0f36c268c" providerId="LiveId" clId="{8A948338-D687-CB4B-81D7-8F260E70EC7C}" dt="2023-12-24T15:50:35.783" v="3371" actId="478"/>
          <ac:picMkLst>
            <pc:docMk/>
            <pc:sldMk cId="2073199884" sldId="457"/>
            <ac:picMk id="7" creationId="{789DA286-9FFE-D2E0-BC79-8B75992FA188}"/>
          </ac:picMkLst>
        </pc:picChg>
        <pc:picChg chg="del mod">
          <ac:chgData name="Youhuan Li" userId="31ef2ba0f36c268c" providerId="LiveId" clId="{8A948338-D687-CB4B-81D7-8F260E70EC7C}" dt="2023-12-24T15:50:36.300" v="3372" actId="478"/>
          <ac:picMkLst>
            <pc:docMk/>
            <pc:sldMk cId="2073199884" sldId="457"/>
            <ac:picMk id="10" creationId="{FFF456EC-C86B-0808-1725-C59462AD327B}"/>
          </ac:picMkLst>
        </pc:picChg>
        <pc:picChg chg="del">
          <ac:chgData name="Youhuan Li" userId="31ef2ba0f36c268c" providerId="LiveId" clId="{8A948338-D687-CB4B-81D7-8F260E70EC7C}" dt="2023-12-24T15:50:37.127" v="3374" actId="478"/>
          <ac:picMkLst>
            <pc:docMk/>
            <pc:sldMk cId="2073199884" sldId="457"/>
            <ac:picMk id="11" creationId="{AA1A0142-E42C-8A57-1BAC-579C81E563CB}"/>
          </ac:picMkLst>
        </pc:picChg>
      </pc:sldChg>
      <pc:sldChg chg="addSp delSp modSp add mod">
        <pc:chgData name="Youhuan Li" userId="31ef2ba0f36c268c" providerId="LiveId" clId="{8A948338-D687-CB4B-81D7-8F260E70EC7C}" dt="2023-12-24T15:54:29.944" v="3456" actId="20577"/>
        <pc:sldMkLst>
          <pc:docMk/>
          <pc:sldMk cId="2282641107" sldId="458"/>
        </pc:sldMkLst>
        <pc:spChg chg="mod">
          <ac:chgData name="Youhuan Li" userId="31ef2ba0f36c268c" providerId="LiveId" clId="{8A948338-D687-CB4B-81D7-8F260E70EC7C}" dt="2023-12-24T15:54:29.944" v="3456" actId="20577"/>
          <ac:spMkLst>
            <pc:docMk/>
            <pc:sldMk cId="2282641107" sldId="458"/>
            <ac:spMk id="27" creationId="{9F6A940E-4541-40DD-991E-96329B4B8A78}"/>
          </ac:spMkLst>
        </pc:spChg>
        <pc:picChg chg="add mod">
          <ac:chgData name="Youhuan Li" userId="31ef2ba0f36c268c" providerId="LiveId" clId="{8A948338-D687-CB4B-81D7-8F260E70EC7C}" dt="2023-12-24T15:53:46.415" v="3453"/>
          <ac:picMkLst>
            <pc:docMk/>
            <pc:sldMk cId="2282641107" sldId="458"/>
            <ac:picMk id="2" creationId="{F185DF16-8889-4D1D-3347-DD34ECF9396E}"/>
          </ac:picMkLst>
        </pc:picChg>
        <pc:picChg chg="del">
          <ac:chgData name="Youhuan Li" userId="31ef2ba0f36c268c" providerId="LiveId" clId="{8A948338-D687-CB4B-81D7-8F260E70EC7C}" dt="2023-12-24T15:53:12.967" v="3449" actId="478"/>
          <ac:picMkLst>
            <pc:docMk/>
            <pc:sldMk cId="2282641107" sldId="458"/>
            <ac:picMk id="3" creationId="{018436BA-50A6-8A78-B5DF-39C9561B49A6}"/>
          </ac:picMkLst>
        </pc:picChg>
        <pc:picChg chg="del">
          <ac:chgData name="Youhuan Li" userId="31ef2ba0f36c268c" providerId="LiveId" clId="{8A948338-D687-CB4B-81D7-8F260E70EC7C}" dt="2023-12-24T15:53:13.912" v="3450" actId="478"/>
          <ac:picMkLst>
            <pc:docMk/>
            <pc:sldMk cId="2282641107" sldId="458"/>
            <ac:picMk id="4" creationId="{1880765D-B535-65F6-D6E1-F263B2D545F3}"/>
          </ac:picMkLst>
        </pc:picChg>
        <pc:picChg chg="del">
          <ac:chgData name="Youhuan Li" userId="31ef2ba0f36c268c" providerId="LiveId" clId="{8A948338-D687-CB4B-81D7-8F260E70EC7C}" dt="2023-12-24T15:53:14.646" v="3451" actId="478"/>
          <ac:picMkLst>
            <pc:docMk/>
            <pc:sldMk cId="2282641107" sldId="458"/>
            <ac:picMk id="5" creationId="{FF3E5A7F-6716-C335-2E47-6498C6890644}"/>
          </ac:picMkLst>
        </pc:picChg>
        <pc:picChg chg="del">
          <ac:chgData name="Youhuan Li" userId="31ef2ba0f36c268c" providerId="LiveId" clId="{8A948338-D687-CB4B-81D7-8F260E70EC7C}" dt="2023-12-24T15:53:15.064" v="3452" actId="478"/>
          <ac:picMkLst>
            <pc:docMk/>
            <pc:sldMk cId="2282641107" sldId="458"/>
            <ac:picMk id="6" creationId="{0486B982-5291-BA31-0C2F-31F47C41432F}"/>
          </ac:picMkLst>
        </pc:picChg>
      </pc:sldChg>
      <pc:sldChg chg="delSp add del mod">
        <pc:chgData name="Youhuan Li" userId="31ef2ba0f36c268c" providerId="LiveId" clId="{8A948338-D687-CB4B-81D7-8F260E70EC7C}" dt="2023-12-24T15:54:35.423" v="3457" actId="2696"/>
        <pc:sldMkLst>
          <pc:docMk/>
          <pc:sldMk cId="144378937" sldId="459"/>
        </pc:sldMkLst>
        <pc:picChg chg="del">
          <ac:chgData name="Youhuan Li" userId="31ef2ba0f36c268c" providerId="LiveId" clId="{8A948338-D687-CB4B-81D7-8F260E70EC7C}" dt="2023-12-24T15:53:53.322" v="3455" actId="478"/>
          <ac:picMkLst>
            <pc:docMk/>
            <pc:sldMk cId="144378937" sldId="459"/>
            <ac:picMk id="2" creationId="{F185DF16-8889-4D1D-3347-DD34ECF9396E}"/>
          </ac:picMkLst>
        </pc:picChg>
      </pc:sldChg>
      <pc:sldChg chg="del">
        <pc:chgData name="Youhuan Li" userId="31ef2ba0f36c268c" providerId="LiveId" clId="{8A948338-D687-CB4B-81D7-8F260E70EC7C}" dt="2023-12-24T13:25:09.086" v="36" actId="2696"/>
        <pc:sldMkLst>
          <pc:docMk/>
          <pc:sldMk cId="2788465955" sldId="460"/>
        </pc:sldMkLst>
      </pc:sldChg>
      <pc:sldChg chg="del">
        <pc:chgData name="Youhuan Li" userId="31ef2ba0f36c268c" providerId="LiveId" clId="{8A948338-D687-CB4B-81D7-8F260E70EC7C}" dt="2023-12-24T13:25:09.086" v="36" actId="2696"/>
        <pc:sldMkLst>
          <pc:docMk/>
          <pc:sldMk cId="375150091" sldId="461"/>
        </pc:sldMkLst>
      </pc:sldChg>
      <pc:sldChg chg="del">
        <pc:chgData name="Youhuan Li" userId="31ef2ba0f36c268c" providerId="LiveId" clId="{8A948338-D687-CB4B-81D7-8F260E70EC7C}" dt="2023-12-24T13:25:09.086" v="36" actId="2696"/>
        <pc:sldMkLst>
          <pc:docMk/>
          <pc:sldMk cId="2572126040" sldId="462"/>
        </pc:sldMkLst>
      </pc:sldChg>
      <pc:sldChg chg="del">
        <pc:chgData name="Youhuan Li" userId="31ef2ba0f36c268c" providerId="LiveId" clId="{8A948338-D687-CB4B-81D7-8F260E70EC7C}" dt="2023-12-24T13:25:09.086" v="36" actId="2696"/>
        <pc:sldMkLst>
          <pc:docMk/>
          <pc:sldMk cId="2398289998" sldId="463"/>
        </pc:sldMkLst>
      </pc:sldChg>
      <pc:sldChg chg="del">
        <pc:chgData name="Youhuan Li" userId="31ef2ba0f36c268c" providerId="LiveId" clId="{8A948338-D687-CB4B-81D7-8F260E70EC7C}" dt="2023-12-24T13:25:09.086" v="36" actId="2696"/>
        <pc:sldMkLst>
          <pc:docMk/>
          <pc:sldMk cId="1206885385" sldId="464"/>
        </pc:sldMkLst>
      </pc:sldChg>
      <pc:sldChg chg="del">
        <pc:chgData name="Youhuan Li" userId="31ef2ba0f36c268c" providerId="LiveId" clId="{8A948338-D687-CB4B-81D7-8F260E70EC7C}" dt="2023-12-24T13:25:09.086" v="36" actId="2696"/>
        <pc:sldMkLst>
          <pc:docMk/>
          <pc:sldMk cId="3525523749" sldId="465"/>
        </pc:sldMkLst>
      </pc:sldChg>
      <pc:sldChg chg="del">
        <pc:chgData name="Youhuan Li" userId="31ef2ba0f36c268c" providerId="LiveId" clId="{8A948338-D687-CB4B-81D7-8F260E70EC7C}" dt="2023-12-24T13:25:09.086" v="36" actId="2696"/>
        <pc:sldMkLst>
          <pc:docMk/>
          <pc:sldMk cId="2209462565" sldId="466"/>
        </pc:sldMkLst>
      </pc:sldChg>
      <pc:sldChg chg="del">
        <pc:chgData name="Youhuan Li" userId="31ef2ba0f36c268c" providerId="LiveId" clId="{8A948338-D687-CB4B-81D7-8F260E70EC7C}" dt="2023-12-24T13:25:09.086" v="36" actId="2696"/>
        <pc:sldMkLst>
          <pc:docMk/>
          <pc:sldMk cId="2055332163" sldId="467"/>
        </pc:sldMkLst>
      </pc:sldChg>
      <pc:sldChg chg="del">
        <pc:chgData name="Youhuan Li" userId="31ef2ba0f36c268c" providerId="LiveId" clId="{8A948338-D687-CB4B-81D7-8F260E70EC7C}" dt="2023-12-24T13:25:09.086" v="36" actId="2696"/>
        <pc:sldMkLst>
          <pc:docMk/>
          <pc:sldMk cId="3769536122" sldId="469"/>
        </pc:sldMkLst>
      </pc:sldChg>
      <pc:sldChg chg="del">
        <pc:chgData name="Youhuan Li" userId="31ef2ba0f36c268c" providerId="LiveId" clId="{8A948338-D687-CB4B-81D7-8F260E70EC7C}" dt="2023-12-24T13:25:09.086" v="36" actId="2696"/>
        <pc:sldMkLst>
          <pc:docMk/>
          <pc:sldMk cId="589641366" sldId="474"/>
        </pc:sldMkLst>
      </pc:sldChg>
      <pc:sldChg chg="del">
        <pc:chgData name="Youhuan Li" userId="31ef2ba0f36c268c" providerId="LiveId" clId="{8A948338-D687-CB4B-81D7-8F260E70EC7C}" dt="2023-12-24T13:25:09.086" v="36" actId="2696"/>
        <pc:sldMkLst>
          <pc:docMk/>
          <pc:sldMk cId="1599534482" sldId="475"/>
        </pc:sldMkLst>
      </pc:sldChg>
      <pc:sldChg chg="del">
        <pc:chgData name="Youhuan Li" userId="31ef2ba0f36c268c" providerId="LiveId" clId="{8A948338-D687-CB4B-81D7-8F260E70EC7C}" dt="2023-12-24T13:25:09.086" v="36" actId="2696"/>
        <pc:sldMkLst>
          <pc:docMk/>
          <pc:sldMk cId="0" sldId="476"/>
        </pc:sldMkLst>
      </pc:sldChg>
      <pc:sldChg chg="del">
        <pc:chgData name="Youhuan Li" userId="31ef2ba0f36c268c" providerId="LiveId" clId="{8A948338-D687-CB4B-81D7-8F260E70EC7C}" dt="2023-12-24T13:25:09.086" v="36" actId="2696"/>
        <pc:sldMkLst>
          <pc:docMk/>
          <pc:sldMk cId="3170384703" sldId="477"/>
        </pc:sldMkLst>
      </pc:sldChg>
      <pc:sldChg chg="del">
        <pc:chgData name="Youhuan Li" userId="31ef2ba0f36c268c" providerId="LiveId" clId="{8A948338-D687-CB4B-81D7-8F260E70EC7C}" dt="2023-12-24T13:25:09.086" v="36" actId="2696"/>
        <pc:sldMkLst>
          <pc:docMk/>
          <pc:sldMk cId="214373462" sldId="478"/>
        </pc:sldMkLst>
      </pc:sldChg>
      <pc:sldChg chg="del">
        <pc:chgData name="Youhuan Li" userId="31ef2ba0f36c268c" providerId="LiveId" clId="{8A948338-D687-CB4B-81D7-8F260E70EC7C}" dt="2023-12-24T13:25:09.086" v="36" actId="2696"/>
        <pc:sldMkLst>
          <pc:docMk/>
          <pc:sldMk cId="237805627" sldId="479"/>
        </pc:sldMkLst>
      </pc:sldChg>
      <pc:sldChg chg="del">
        <pc:chgData name="Youhuan Li" userId="31ef2ba0f36c268c" providerId="LiveId" clId="{8A948338-D687-CB4B-81D7-8F260E70EC7C}" dt="2023-12-24T13:25:09.086" v="36" actId="2696"/>
        <pc:sldMkLst>
          <pc:docMk/>
          <pc:sldMk cId="1222597561" sldId="480"/>
        </pc:sldMkLst>
      </pc:sldChg>
      <pc:sldChg chg="del">
        <pc:chgData name="Youhuan Li" userId="31ef2ba0f36c268c" providerId="LiveId" clId="{8A948338-D687-CB4B-81D7-8F260E70EC7C}" dt="2023-12-24T13:25:09.086" v="36" actId="2696"/>
        <pc:sldMkLst>
          <pc:docMk/>
          <pc:sldMk cId="1103674987" sldId="481"/>
        </pc:sldMkLst>
      </pc:sldChg>
      <pc:sldChg chg="del">
        <pc:chgData name="Youhuan Li" userId="31ef2ba0f36c268c" providerId="LiveId" clId="{8A948338-D687-CB4B-81D7-8F260E70EC7C}" dt="2023-12-24T13:25:09.086" v="36" actId="2696"/>
        <pc:sldMkLst>
          <pc:docMk/>
          <pc:sldMk cId="3095065357" sldId="482"/>
        </pc:sldMkLst>
      </pc:sldChg>
      <pc:sldChg chg="del">
        <pc:chgData name="Youhuan Li" userId="31ef2ba0f36c268c" providerId="LiveId" clId="{8A948338-D687-CB4B-81D7-8F260E70EC7C}" dt="2023-12-24T13:25:09.086" v="36" actId="2696"/>
        <pc:sldMkLst>
          <pc:docMk/>
          <pc:sldMk cId="3637141838" sldId="483"/>
        </pc:sldMkLst>
      </pc:sldChg>
      <pc:sldChg chg="del">
        <pc:chgData name="Youhuan Li" userId="31ef2ba0f36c268c" providerId="LiveId" clId="{8A948338-D687-CB4B-81D7-8F260E70EC7C}" dt="2023-12-24T13:25:09.086" v="36" actId="2696"/>
        <pc:sldMkLst>
          <pc:docMk/>
          <pc:sldMk cId="3268707281" sldId="484"/>
        </pc:sldMkLst>
      </pc:sldChg>
      <pc:sldChg chg="del">
        <pc:chgData name="Youhuan Li" userId="31ef2ba0f36c268c" providerId="LiveId" clId="{8A948338-D687-CB4B-81D7-8F260E70EC7C}" dt="2023-12-24T13:25:09.086" v="36" actId="2696"/>
        <pc:sldMkLst>
          <pc:docMk/>
          <pc:sldMk cId="1307767757" sldId="485"/>
        </pc:sldMkLst>
      </pc:sldChg>
      <pc:sldChg chg="del">
        <pc:chgData name="Youhuan Li" userId="31ef2ba0f36c268c" providerId="LiveId" clId="{8A948338-D687-CB4B-81D7-8F260E70EC7C}" dt="2023-12-24T13:25:09.086" v="36" actId="2696"/>
        <pc:sldMkLst>
          <pc:docMk/>
          <pc:sldMk cId="2929352140" sldId="486"/>
        </pc:sldMkLst>
      </pc:sldChg>
    </pc:docChg>
  </pc:docChgLst>
  <pc:docChgLst>
    <pc:chgData name="Youhuan Li" userId="31ef2ba0f36c268c" providerId="LiveId" clId="{55A894AE-3BEB-E941-A982-E1AD2DFA497A}"/>
    <pc:docChg chg="modSld">
      <pc:chgData name="Youhuan Li" userId="31ef2ba0f36c268c" providerId="LiveId" clId="{55A894AE-3BEB-E941-A982-E1AD2DFA497A}" dt="2023-09-10T15:00:38.109" v="36" actId="20577"/>
      <pc:docMkLst>
        <pc:docMk/>
      </pc:docMkLst>
      <pc:sldChg chg="modSp mod">
        <pc:chgData name="Youhuan Li" userId="31ef2ba0f36c268c" providerId="LiveId" clId="{55A894AE-3BEB-E941-A982-E1AD2DFA497A}" dt="2023-09-10T15:00:38.109" v="36" actId="20577"/>
        <pc:sldMkLst>
          <pc:docMk/>
          <pc:sldMk cId="1797528717" sldId="372"/>
        </pc:sldMkLst>
        <pc:spChg chg="mod">
          <ac:chgData name="Youhuan Li" userId="31ef2ba0f36c268c" providerId="LiveId" clId="{55A894AE-3BEB-E941-A982-E1AD2DFA497A}" dt="2023-09-10T15:00:38.109" v="36" actId="20577"/>
          <ac:spMkLst>
            <pc:docMk/>
            <pc:sldMk cId="1797528717" sldId="372"/>
            <ac:spMk id="2" creationId="{238467C2-4D08-E944-9433-3799A0D2A0A2}"/>
          </ac:spMkLst>
        </pc:spChg>
      </pc:sldChg>
      <pc:sldChg chg="modSp mod">
        <pc:chgData name="Youhuan Li" userId="31ef2ba0f36c268c" providerId="LiveId" clId="{55A894AE-3BEB-E941-A982-E1AD2DFA497A}" dt="2023-09-10T14:29:57.773" v="0" actId="1076"/>
        <pc:sldMkLst>
          <pc:docMk/>
          <pc:sldMk cId="3849306615" sldId="373"/>
        </pc:sldMkLst>
        <pc:spChg chg="mod">
          <ac:chgData name="Youhuan Li" userId="31ef2ba0f36c268c" providerId="LiveId" clId="{55A894AE-3BEB-E941-A982-E1AD2DFA497A}" dt="2023-09-10T14:29:57.773" v="0" actId="1076"/>
          <ac:spMkLst>
            <pc:docMk/>
            <pc:sldMk cId="3849306615" sldId="373"/>
            <ac:spMk id="4" creationId="{08061E01-74FB-4E48-B6F4-207F46176D21}"/>
          </ac:spMkLst>
        </pc:spChg>
      </pc:sldChg>
    </pc:docChg>
  </pc:docChgLst>
  <pc:docChgLst>
    <pc:chgData name="Li Youhuan" userId="31ef2ba0f36c268c" providerId="LiveId" clId="{56CD1271-499D-43CA-BAE0-2599657BE46E}"/>
    <pc:docChg chg="undo redo custSel addSld delSld modSld sldOrd modMainMaster">
      <pc:chgData name="Li Youhuan" userId="31ef2ba0f36c268c" providerId="LiveId" clId="{56CD1271-499D-43CA-BAE0-2599657BE46E}" dt="2024-06-05T06:28:15.198" v="2365" actId="1076"/>
      <pc:docMkLst>
        <pc:docMk/>
      </pc:docMkLst>
      <pc:sldChg chg="modSp mod">
        <pc:chgData name="Li Youhuan" userId="31ef2ba0f36c268c" providerId="LiveId" clId="{56CD1271-499D-43CA-BAE0-2599657BE46E}" dt="2024-06-05T02:17:37.755" v="8"/>
        <pc:sldMkLst>
          <pc:docMk/>
          <pc:sldMk cId="392338468" sldId="256"/>
        </pc:sldMkLst>
        <pc:spChg chg="mod">
          <ac:chgData name="Li Youhuan" userId="31ef2ba0f36c268c" providerId="LiveId" clId="{56CD1271-499D-43CA-BAE0-2599657BE46E}" dt="2024-06-05T02:17:37.755" v="8"/>
          <ac:spMkLst>
            <pc:docMk/>
            <pc:sldMk cId="392338468" sldId="256"/>
            <ac:spMk id="4" creationId="{00000000-0000-0000-0000-000000000000}"/>
          </ac:spMkLst>
        </pc:spChg>
      </pc:sldChg>
      <pc:sldChg chg="add del">
        <pc:chgData name="Li Youhuan" userId="31ef2ba0f36c268c" providerId="LiveId" clId="{56CD1271-499D-43CA-BAE0-2599657BE46E}" dt="2024-06-05T05:51:54.623" v="1835"/>
        <pc:sldMkLst>
          <pc:docMk/>
          <pc:sldMk cId="0" sldId="385"/>
        </pc:sldMkLst>
      </pc:sldChg>
      <pc:sldChg chg="addSp modSp mod">
        <pc:chgData name="Li Youhuan" userId="31ef2ba0f36c268c" providerId="LiveId" clId="{56CD1271-499D-43CA-BAE0-2599657BE46E}" dt="2024-06-05T03:07:04.707" v="507"/>
        <pc:sldMkLst>
          <pc:docMk/>
          <pc:sldMk cId="3627328293" sldId="386"/>
        </pc:sldMkLst>
        <pc:spChg chg="mod">
          <ac:chgData name="Li Youhuan" userId="31ef2ba0f36c268c" providerId="LiveId" clId="{56CD1271-499D-43CA-BAE0-2599657BE46E}" dt="2024-06-05T02:34:13.387" v="279" actId="164"/>
          <ac:spMkLst>
            <pc:docMk/>
            <pc:sldMk cId="3627328293" sldId="386"/>
            <ac:spMk id="2" creationId="{2EAF5205-239D-84DB-3A3E-732348650554}"/>
          </ac:spMkLst>
        </pc:spChg>
        <pc:spChg chg="mod">
          <ac:chgData name="Li Youhuan" userId="31ef2ba0f36c268c" providerId="LiveId" clId="{56CD1271-499D-43CA-BAE0-2599657BE46E}" dt="2024-06-05T02:36:34.963" v="377"/>
          <ac:spMkLst>
            <pc:docMk/>
            <pc:sldMk cId="3627328293" sldId="386"/>
            <ac:spMk id="3" creationId="{5BEFA56A-5D8C-D9F5-A75D-B516827EC400}"/>
          </ac:spMkLst>
        </pc:spChg>
        <pc:spChg chg="mod">
          <ac:chgData name="Li Youhuan" userId="31ef2ba0f36c268c" providerId="LiveId" clId="{56CD1271-499D-43CA-BAE0-2599657BE46E}" dt="2024-06-05T02:36:40.198" v="382"/>
          <ac:spMkLst>
            <pc:docMk/>
            <pc:sldMk cId="3627328293" sldId="386"/>
            <ac:spMk id="6" creationId="{D8A1521B-5CD6-6C95-53F1-7E05F285A497}"/>
          </ac:spMkLst>
        </pc:spChg>
        <pc:spChg chg="add mod">
          <ac:chgData name="Li Youhuan" userId="31ef2ba0f36c268c" providerId="LiveId" clId="{56CD1271-499D-43CA-BAE0-2599657BE46E}" dt="2024-06-05T02:36:46.469" v="387"/>
          <ac:spMkLst>
            <pc:docMk/>
            <pc:sldMk cId="3627328293" sldId="386"/>
            <ac:spMk id="10" creationId="{74026D05-9090-46C8-B3F5-959B0D83D75F}"/>
          </ac:spMkLst>
        </pc:spChg>
        <pc:spChg chg="add mod">
          <ac:chgData name="Li Youhuan" userId="31ef2ba0f36c268c" providerId="LiveId" clId="{56CD1271-499D-43CA-BAE0-2599657BE46E}" dt="2024-06-05T02:36:13.633" v="371" actId="14100"/>
          <ac:spMkLst>
            <pc:docMk/>
            <pc:sldMk cId="3627328293" sldId="386"/>
            <ac:spMk id="11" creationId="{5A4502FC-D463-45AB-B702-F8DA78907A24}"/>
          </ac:spMkLst>
        </pc:spChg>
        <pc:spChg chg="mod">
          <ac:chgData name="Li Youhuan" userId="31ef2ba0f36c268c" providerId="LiveId" clId="{56CD1271-499D-43CA-BAE0-2599657BE46E}" dt="2024-06-05T02:34:17.341" v="280" actId="164"/>
          <ac:spMkLst>
            <pc:docMk/>
            <pc:sldMk cId="3627328293" sldId="386"/>
            <ac:spMk id="12" creationId="{E1FDBAE3-3D00-E00D-3CD2-D9AAEB7A26D3}"/>
          </ac:spMkLst>
        </pc:spChg>
        <pc:spChg chg="mod">
          <ac:chgData name="Li Youhuan" userId="31ef2ba0f36c268c" providerId="LiveId" clId="{56CD1271-499D-43CA-BAE0-2599657BE46E}" dt="2024-06-05T02:36:49.411" v="388" actId="6549"/>
          <ac:spMkLst>
            <pc:docMk/>
            <pc:sldMk cId="3627328293" sldId="386"/>
            <ac:spMk id="13" creationId="{60671B53-2179-250B-DC4F-C7926510FAC5}"/>
          </ac:spMkLst>
        </pc:spChg>
        <pc:spChg chg="mod">
          <ac:chgData name="Li Youhuan" userId="31ef2ba0f36c268c" providerId="LiveId" clId="{56CD1271-499D-43CA-BAE0-2599657BE46E}" dt="2024-06-05T02:36:16.153" v="372" actId="14100"/>
          <ac:spMkLst>
            <pc:docMk/>
            <pc:sldMk cId="3627328293" sldId="386"/>
            <ac:spMk id="16" creationId="{A78379F7-F497-7A35-7637-7EC87AEB5AA0}"/>
          </ac:spMkLst>
        </pc:spChg>
        <pc:spChg chg="mod">
          <ac:chgData name="Li Youhuan" userId="31ef2ba0f36c268c" providerId="LiveId" clId="{56CD1271-499D-43CA-BAE0-2599657BE46E}" dt="2024-06-05T03:07:04.707" v="507"/>
          <ac:spMkLst>
            <pc:docMk/>
            <pc:sldMk cId="3627328293" sldId="386"/>
            <ac:spMk id="27" creationId="{9F6A940E-4541-40DD-991E-96329B4B8A78}"/>
          </ac:spMkLst>
        </pc:spChg>
        <pc:grpChg chg="add mod">
          <ac:chgData name="Li Youhuan" userId="31ef2ba0f36c268c" providerId="LiveId" clId="{56CD1271-499D-43CA-BAE0-2599657BE46E}" dt="2024-06-05T02:36:07.186" v="369" actId="552"/>
          <ac:grpSpMkLst>
            <pc:docMk/>
            <pc:sldMk cId="3627328293" sldId="386"/>
            <ac:grpSpMk id="5" creationId="{D9B63CE1-D406-4FFD-87AB-BEADBE993666}"/>
          </ac:grpSpMkLst>
        </pc:grpChg>
        <pc:grpChg chg="add mod">
          <ac:chgData name="Li Youhuan" userId="31ef2ba0f36c268c" providerId="LiveId" clId="{56CD1271-499D-43CA-BAE0-2599657BE46E}" dt="2024-06-05T02:38:12.698" v="393" actId="1076"/>
          <ac:grpSpMkLst>
            <pc:docMk/>
            <pc:sldMk cId="3627328293" sldId="386"/>
            <ac:grpSpMk id="7" creationId="{D0759B2C-DAE0-481A-AC9D-874AE630C0E9}"/>
          </ac:grpSpMkLst>
        </pc:grpChg>
        <pc:grpChg chg="add mod">
          <ac:chgData name="Li Youhuan" userId="31ef2ba0f36c268c" providerId="LiveId" clId="{56CD1271-499D-43CA-BAE0-2599657BE46E}" dt="2024-06-05T02:38:25.525" v="395" actId="465"/>
          <ac:grpSpMkLst>
            <pc:docMk/>
            <pc:sldMk cId="3627328293" sldId="386"/>
            <ac:grpSpMk id="8" creationId="{AD20084E-1450-4072-8557-13495BA14BAA}"/>
          </ac:grpSpMkLst>
        </pc:grpChg>
        <pc:grpChg chg="add mod">
          <ac:chgData name="Li Youhuan" userId="31ef2ba0f36c268c" providerId="LiveId" clId="{56CD1271-499D-43CA-BAE0-2599657BE46E}" dt="2024-06-05T02:38:25.525" v="395" actId="465"/>
          <ac:grpSpMkLst>
            <pc:docMk/>
            <pc:sldMk cId="3627328293" sldId="386"/>
            <ac:grpSpMk id="9" creationId="{2DDD0172-D1D0-45CC-9ABC-6C0E6D403FD8}"/>
          </ac:grpSpMkLst>
        </pc:grpChg>
      </pc:sldChg>
      <pc:sldChg chg="addSp delSp modSp mod">
        <pc:chgData name="Li Youhuan" userId="31ef2ba0f36c268c" providerId="LiveId" clId="{56CD1271-499D-43CA-BAE0-2599657BE46E}" dt="2024-06-05T03:31:03.786" v="584" actId="1076"/>
        <pc:sldMkLst>
          <pc:docMk/>
          <pc:sldMk cId="651092295" sldId="406"/>
        </pc:sldMkLst>
        <pc:spChg chg="add del mod">
          <ac:chgData name="Li Youhuan" userId="31ef2ba0f36c268c" providerId="LiveId" clId="{56CD1271-499D-43CA-BAE0-2599657BE46E}" dt="2024-06-05T03:03:42.932" v="462" actId="21"/>
          <ac:spMkLst>
            <pc:docMk/>
            <pc:sldMk cId="651092295" sldId="406"/>
            <ac:spMk id="19" creationId="{AEAE94D5-A3BA-4C4A-8F1F-18339926EB07}"/>
          </ac:spMkLst>
        </pc:spChg>
        <pc:spChg chg="del">
          <ac:chgData name="Li Youhuan" userId="31ef2ba0f36c268c" providerId="LiveId" clId="{56CD1271-499D-43CA-BAE0-2599657BE46E}" dt="2024-06-05T03:11:42.446" v="544" actId="478"/>
          <ac:spMkLst>
            <pc:docMk/>
            <pc:sldMk cId="651092295" sldId="406"/>
            <ac:spMk id="21" creationId="{DD580F0E-F10A-46DF-BA77-B8726845E34F}"/>
          </ac:spMkLst>
        </pc:spChg>
        <pc:spChg chg="del">
          <ac:chgData name="Li Youhuan" userId="31ef2ba0f36c268c" providerId="LiveId" clId="{56CD1271-499D-43CA-BAE0-2599657BE46E}" dt="2024-06-05T03:11:39.289" v="543" actId="478"/>
          <ac:spMkLst>
            <pc:docMk/>
            <pc:sldMk cId="651092295" sldId="406"/>
            <ac:spMk id="24" creationId="{574E5270-9446-46C6-C599-8BA225A5529B}"/>
          </ac:spMkLst>
        </pc:spChg>
        <pc:spChg chg="del">
          <ac:chgData name="Li Youhuan" userId="31ef2ba0f36c268c" providerId="LiveId" clId="{56CD1271-499D-43CA-BAE0-2599657BE46E}" dt="2024-06-05T03:11:39.289" v="543" actId="478"/>
          <ac:spMkLst>
            <pc:docMk/>
            <pc:sldMk cId="651092295" sldId="406"/>
            <ac:spMk id="26" creationId="{25E7D468-8E7D-3CD9-A498-8F84DA16242F}"/>
          </ac:spMkLst>
        </pc:spChg>
        <pc:spChg chg="mod">
          <ac:chgData name="Li Youhuan" userId="31ef2ba0f36c268c" providerId="LiveId" clId="{56CD1271-499D-43CA-BAE0-2599657BE46E}" dt="2024-06-05T03:11:34.392" v="542"/>
          <ac:spMkLst>
            <pc:docMk/>
            <pc:sldMk cId="651092295" sldId="406"/>
            <ac:spMk id="27" creationId="{9F6A940E-4541-40DD-991E-96329B4B8A78}"/>
          </ac:spMkLst>
        </pc:spChg>
        <pc:spChg chg="del">
          <ac:chgData name="Li Youhuan" userId="31ef2ba0f36c268c" providerId="LiveId" clId="{56CD1271-499D-43CA-BAE0-2599657BE46E}" dt="2024-06-05T03:11:39.289" v="543" actId="478"/>
          <ac:spMkLst>
            <pc:docMk/>
            <pc:sldMk cId="651092295" sldId="406"/>
            <ac:spMk id="28" creationId="{E3569D7B-4D0A-54F2-4288-C25C9048C69A}"/>
          </ac:spMkLst>
        </pc:spChg>
        <pc:spChg chg="del">
          <ac:chgData name="Li Youhuan" userId="31ef2ba0f36c268c" providerId="LiveId" clId="{56CD1271-499D-43CA-BAE0-2599657BE46E}" dt="2024-06-05T03:11:39.289" v="543" actId="478"/>
          <ac:spMkLst>
            <pc:docMk/>
            <pc:sldMk cId="651092295" sldId="406"/>
            <ac:spMk id="30" creationId="{7CC7E5BA-7A87-6EA0-CD03-0673045AC993}"/>
          </ac:spMkLst>
        </pc:spChg>
        <pc:spChg chg="del">
          <ac:chgData name="Li Youhuan" userId="31ef2ba0f36c268c" providerId="LiveId" clId="{56CD1271-499D-43CA-BAE0-2599657BE46E}" dt="2024-06-05T03:11:39.289" v="543" actId="478"/>
          <ac:spMkLst>
            <pc:docMk/>
            <pc:sldMk cId="651092295" sldId="406"/>
            <ac:spMk id="31" creationId="{F7A568FE-B1F1-AC03-A0B8-AA9D7E570D33}"/>
          </ac:spMkLst>
        </pc:spChg>
        <pc:spChg chg="del">
          <ac:chgData name="Li Youhuan" userId="31ef2ba0f36c268c" providerId="LiveId" clId="{56CD1271-499D-43CA-BAE0-2599657BE46E}" dt="2024-06-05T03:11:39.289" v="543" actId="478"/>
          <ac:spMkLst>
            <pc:docMk/>
            <pc:sldMk cId="651092295" sldId="406"/>
            <ac:spMk id="33" creationId="{68047923-A934-06BE-D5DE-6E0038E537F5}"/>
          </ac:spMkLst>
        </pc:spChg>
        <pc:spChg chg="del">
          <ac:chgData name="Li Youhuan" userId="31ef2ba0f36c268c" providerId="LiveId" clId="{56CD1271-499D-43CA-BAE0-2599657BE46E}" dt="2024-06-05T03:11:39.289" v="543" actId="478"/>
          <ac:spMkLst>
            <pc:docMk/>
            <pc:sldMk cId="651092295" sldId="406"/>
            <ac:spMk id="34" creationId="{7B4C4345-F7DC-D5D8-CE39-DA0A71ECF0D4}"/>
          </ac:spMkLst>
        </pc:spChg>
        <pc:spChg chg="del">
          <ac:chgData name="Li Youhuan" userId="31ef2ba0f36c268c" providerId="LiveId" clId="{56CD1271-499D-43CA-BAE0-2599657BE46E}" dt="2024-06-05T03:11:39.289" v="543" actId="478"/>
          <ac:spMkLst>
            <pc:docMk/>
            <pc:sldMk cId="651092295" sldId="406"/>
            <ac:spMk id="35" creationId="{42680DC5-4D9C-046E-34C0-2F18B7E8E659}"/>
          </ac:spMkLst>
        </pc:spChg>
        <pc:spChg chg="del">
          <ac:chgData name="Li Youhuan" userId="31ef2ba0f36c268c" providerId="LiveId" clId="{56CD1271-499D-43CA-BAE0-2599657BE46E}" dt="2024-06-05T03:11:39.289" v="543" actId="478"/>
          <ac:spMkLst>
            <pc:docMk/>
            <pc:sldMk cId="651092295" sldId="406"/>
            <ac:spMk id="36" creationId="{46D5D9A2-B39B-3186-D5E0-4AE921C1B5FB}"/>
          </ac:spMkLst>
        </pc:spChg>
        <pc:spChg chg="del">
          <ac:chgData name="Li Youhuan" userId="31ef2ba0f36c268c" providerId="LiveId" clId="{56CD1271-499D-43CA-BAE0-2599657BE46E}" dt="2024-06-05T03:11:39.289" v="543" actId="478"/>
          <ac:spMkLst>
            <pc:docMk/>
            <pc:sldMk cId="651092295" sldId="406"/>
            <ac:spMk id="37" creationId="{C7F072B8-817B-8A46-8CD8-83F653C0F3BB}"/>
          </ac:spMkLst>
        </pc:spChg>
        <pc:spChg chg="add del mod">
          <ac:chgData name="Li Youhuan" userId="31ef2ba0f36c268c" providerId="LiveId" clId="{56CD1271-499D-43CA-BAE0-2599657BE46E}" dt="2024-06-05T03:29:06.958" v="559"/>
          <ac:spMkLst>
            <pc:docMk/>
            <pc:sldMk cId="651092295" sldId="406"/>
            <ac:spMk id="38" creationId="{2A217361-5E87-4506-B3D9-9CC035085AF5}"/>
          </ac:spMkLst>
        </pc:spChg>
        <pc:spChg chg="add del mod">
          <ac:chgData name="Li Youhuan" userId="31ef2ba0f36c268c" providerId="LiveId" clId="{56CD1271-499D-43CA-BAE0-2599657BE46E}" dt="2024-06-05T03:31:02.034" v="582" actId="21"/>
          <ac:spMkLst>
            <pc:docMk/>
            <pc:sldMk cId="651092295" sldId="406"/>
            <ac:spMk id="39" creationId="{FCB18FE9-90A2-4449-935E-6A7CF3FCF0C2}"/>
          </ac:spMkLst>
        </pc:spChg>
        <pc:picChg chg="add mod">
          <ac:chgData name="Li Youhuan" userId="31ef2ba0f36c268c" providerId="LiveId" clId="{56CD1271-499D-43CA-BAE0-2599657BE46E}" dt="2024-06-05T03:31:03.786" v="584" actId="1076"/>
          <ac:picMkLst>
            <pc:docMk/>
            <pc:sldMk cId="651092295" sldId="406"/>
            <ac:picMk id="3" creationId="{C905A93B-FE59-4D2F-A040-DC25DD747A1E}"/>
          </ac:picMkLst>
        </pc:picChg>
        <pc:picChg chg="add mod">
          <ac:chgData name="Li Youhuan" userId="31ef2ba0f36c268c" providerId="LiveId" clId="{56CD1271-499D-43CA-BAE0-2599657BE46E}" dt="2024-06-05T03:31:02.872" v="583" actId="1076"/>
          <ac:picMkLst>
            <pc:docMk/>
            <pc:sldMk cId="651092295" sldId="406"/>
            <ac:picMk id="5" creationId="{5D4D88F8-F13E-422D-AFE6-B6D3B6F202F7}"/>
          </ac:picMkLst>
        </pc:picChg>
        <pc:picChg chg="del">
          <ac:chgData name="Li Youhuan" userId="31ef2ba0f36c268c" providerId="LiveId" clId="{56CD1271-499D-43CA-BAE0-2599657BE46E}" dt="2024-06-05T03:22:26.802" v="549" actId="478"/>
          <ac:picMkLst>
            <pc:docMk/>
            <pc:sldMk cId="651092295" sldId="406"/>
            <ac:picMk id="22" creationId="{7FB45AA5-8A85-01DB-35E6-697C3B710FBC}"/>
          </ac:picMkLst>
        </pc:picChg>
        <pc:picChg chg="del">
          <ac:chgData name="Li Youhuan" userId="31ef2ba0f36c268c" providerId="LiveId" clId="{56CD1271-499D-43CA-BAE0-2599657BE46E}" dt="2024-06-05T03:11:39.289" v="543" actId="478"/>
          <ac:picMkLst>
            <pc:docMk/>
            <pc:sldMk cId="651092295" sldId="406"/>
            <ac:picMk id="23" creationId="{7CD32002-F96E-0787-DC5E-FCE54B7E742D}"/>
          </ac:picMkLst>
        </pc:picChg>
        <pc:picChg chg="del">
          <ac:chgData name="Li Youhuan" userId="31ef2ba0f36c268c" providerId="LiveId" clId="{56CD1271-499D-43CA-BAE0-2599657BE46E}" dt="2024-06-05T03:11:39.289" v="543" actId="478"/>
          <ac:picMkLst>
            <pc:docMk/>
            <pc:sldMk cId="651092295" sldId="406"/>
            <ac:picMk id="25" creationId="{2BD5E30E-0E75-EB64-107F-19057A681AD4}"/>
          </ac:picMkLst>
        </pc:picChg>
        <pc:picChg chg="del">
          <ac:chgData name="Li Youhuan" userId="31ef2ba0f36c268c" providerId="LiveId" clId="{56CD1271-499D-43CA-BAE0-2599657BE46E}" dt="2024-06-05T03:11:39.289" v="543" actId="478"/>
          <ac:picMkLst>
            <pc:docMk/>
            <pc:sldMk cId="651092295" sldId="406"/>
            <ac:picMk id="29" creationId="{FE6AACC6-C166-C769-3E12-FA4AF4EC1719}"/>
          </ac:picMkLst>
        </pc:picChg>
        <pc:picChg chg="del">
          <ac:chgData name="Li Youhuan" userId="31ef2ba0f36c268c" providerId="LiveId" clId="{56CD1271-499D-43CA-BAE0-2599657BE46E}" dt="2024-06-05T03:11:39.289" v="543" actId="478"/>
          <ac:picMkLst>
            <pc:docMk/>
            <pc:sldMk cId="651092295" sldId="406"/>
            <ac:picMk id="32" creationId="{5EB50CBA-A4D4-B6F0-45CA-A9B41419FCAD}"/>
          </ac:picMkLst>
        </pc:picChg>
      </pc:sldChg>
      <pc:sldChg chg="addSp delSp modSp add mod">
        <pc:chgData name="Li Youhuan" userId="31ef2ba0f36c268c" providerId="LiveId" clId="{56CD1271-499D-43CA-BAE0-2599657BE46E}" dt="2024-06-05T03:10:16.894" v="534" actId="14100"/>
        <pc:sldMkLst>
          <pc:docMk/>
          <pc:sldMk cId="1522592223" sldId="459"/>
        </pc:sldMkLst>
        <pc:spChg chg="del">
          <ac:chgData name="Li Youhuan" userId="31ef2ba0f36c268c" providerId="LiveId" clId="{56CD1271-499D-43CA-BAE0-2599657BE46E}" dt="2024-06-05T02:57:37.897" v="398" actId="478"/>
          <ac:spMkLst>
            <pc:docMk/>
            <pc:sldMk cId="1522592223" sldId="459"/>
            <ac:spMk id="4" creationId="{2818CBAB-1008-98A5-4299-992CF3A3DE74}"/>
          </ac:spMkLst>
        </pc:spChg>
        <pc:spChg chg="add mod">
          <ac:chgData name="Li Youhuan" userId="31ef2ba0f36c268c" providerId="LiveId" clId="{56CD1271-499D-43CA-BAE0-2599657BE46E}" dt="2024-06-05T03:10:05.413" v="531" actId="164"/>
          <ac:spMkLst>
            <pc:docMk/>
            <pc:sldMk cId="1522592223" sldId="459"/>
            <ac:spMk id="19" creationId="{B88B5EDC-DADF-4F74-A7BB-D24DCEE9C5D5}"/>
          </ac:spMkLst>
        </pc:spChg>
        <pc:spChg chg="add mod">
          <ac:chgData name="Li Youhuan" userId="31ef2ba0f36c268c" providerId="LiveId" clId="{56CD1271-499D-43CA-BAE0-2599657BE46E}" dt="2024-06-05T03:10:05.413" v="531" actId="164"/>
          <ac:spMkLst>
            <pc:docMk/>
            <pc:sldMk cId="1522592223" sldId="459"/>
            <ac:spMk id="20" creationId="{BEFD594D-3C28-43A4-A83A-1E8D8D8C4970}"/>
          </ac:spMkLst>
        </pc:spChg>
        <pc:spChg chg="add del">
          <ac:chgData name="Li Youhuan" userId="31ef2ba0f36c268c" providerId="LiveId" clId="{56CD1271-499D-43CA-BAE0-2599657BE46E}" dt="2024-06-05T02:59:36.975" v="413" actId="22"/>
          <ac:spMkLst>
            <pc:docMk/>
            <pc:sldMk cId="1522592223" sldId="459"/>
            <ac:spMk id="21" creationId="{4064AA44-D4D9-467F-8067-9212B924B8F4}"/>
          </ac:spMkLst>
        </pc:spChg>
        <pc:spChg chg="add mod">
          <ac:chgData name="Li Youhuan" userId="31ef2ba0f36c268c" providerId="LiveId" clId="{56CD1271-499D-43CA-BAE0-2599657BE46E}" dt="2024-06-05T03:10:05.413" v="531" actId="164"/>
          <ac:spMkLst>
            <pc:docMk/>
            <pc:sldMk cId="1522592223" sldId="459"/>
            <ac:spMk id="22" creationId="{2F0ACB89-B8AB-4051-AC67-5DE11FD9FAB2}"/>
          </ac:spMkLst>
        </pc:spChg>
        <pc:spChg chg="add mod">
          <ac:chgData name="Li Youhuan" userId="31ef2ba0f36c268c" providerId="LiveId" clId="{56CD1271-499D-43CA-BAE0-2599657BE46E}" dt="2024-06-05T03:10:05.413" v="531" actId="164"/>
          <ac:spMkLst>
            <pc:docMk/>
            <pc:sldMk cId="1522592223" sldId="459"/>
            <ac:spMk id="23" creationId="{6C498B81-A79A-4E03-B845-96A551D1B8BF}"/>
          </ac:spMkLst>
        </pc:spChg>
        <pc:spChg chg="add mod">
          <ac:chgData name="Li Youhuan" userId="31ef2ba0f36c268c" providerId="LiveId" clId="{56CD1271-499D-43CA-BAE0-2599657BE46E}" dt="2024-06-05T03:10:16.894" v="534" actId="14100"/>
          <ac:spMkLst>
            <pc:docMk/>
            <pc:sldMk cId="1522592223" sldId="459"/>
            <ac:spMk id="24" creationId="{2734E173-CF1A-4C62-B672-571E2B1BC368}"/>
          </ac:spMkLst>
        </pc:spChg>
        <pc:spChg chg="mod">
          <ac:chgData name="Li Youhuan" userId="31ef2ba0f36c268c" providerId="LiveId" clId="{56CD1271-499D-43CA-BAE0-2599657BE46E}" dt="2024-06-05T03:07:11.296" v="512"/>
          <ac:spMkLst>
            <pc:docMk/>
            <pc:sldMk cId="1522592223" sldId="459"/>
            <ac:spMk id="27" creationId="{9F6A940E-4541-40DD-991E-96329B4B8A78}"/>
          </ac:spMkLst>
        </pc:spChg>
        <pc:spChg chg="add mod">
          <ac:chgData name="Li Youhuan" userId="31ef2ba0f36c268c" providerId="LiveId" clId="{56CD1271-499D-43CA-BAE0-2599657BE46E}" dt="2024-06-05T03:10:05.413" v="531" actId="164"/>
          <ac:spMkLst>
            <pc:docMk/>
            <pc:sldMk cId="1522592223" sldId="459"/>
            <ac:spMk id="32" creationId="{2ECC7D21-5E62-41F9-8DA5-E8758C6C9EF9}"/>
          </ac:spMkLst>
        </pc:spChg>
        <pc:spChg chg="add del mod">
          <ac:chgData name="Li Youhuan" userId="31ef2ba0f36c268c" providerId="LiveId" clId="{56CD1271-499D-43CA-BAE0-2599657BE46E}" dt="2024-06-05T03:03:59.392" v="469" actId="21"/>
          <ac:spMkLst>
            <pc:docMk/>
            <pc:sldMk cId="1522592223" sldId="459"/>
            <ac:spMk id="33" creationId="{232C995D-336E-4B3B-B01B-90766196E0C7}"/>
          </ac:spMkLst>
        </pc:spChg>
        <pc:spChg chg="add mod">
          <ac:chgData name="Li Youhuan" userId="31ef2ba0f36c268c" providerId="LiveId" clId="{56CD1271-499D-43CA-BAE0-2599657BE46E}" dt="2024-06-05T03:10:05.413" v="531" actId="164"/>
          <ac:spMkLst>
            <pc:docMk/>
            <pc:sldMk cId="1522592223" sldId="459"/>
            <ac:spMk id="34" creationId="{ED8C5E60-02BB-4128-89E3-DCA3C5448D5C}"/>
          </ac:spMkLst>
        </pc:spChg>
        <pc:spChg chg="add mod">
          <ac:chgData name="Li Youhuan" userId="31ef2ba0f36c268c" providerId="LiveId" clId="{56CD1271-499D-43CA-BAE0-2599657BE46E}" dt="2024-06-05T03:10:05.413" v="531" actId="164"/>
          <ac:spMkLst>
            <pc:docMk/>
            <pc:sldMk cId="1522592223" sldId="459"/>
            <ac:spMk id="39" creationId="{70CA3AA9-E9BE-4D46-A359-3CF8A2E815B1}"/>
          </ac:spMkLst>
        </pc:spChg>
        <pc:spChg chg="add mod">
          <ac:chgData name="Li Youhuan" userId="31ef2ba0f36c268c" providerId="LiveId" clId="{56CD1271-499D-43CA-BAE0-2599657BE46E}" dt="2024-06-05T03:10:05.413" v="531" actId="164"/>
          <ac:spMkLst>
            <pc:docMk/>
            <pc:sldMk cId="1522592223" sldId="459"/>
            <ac:spMk id="40" creationId="{5ED93846-180C-4889-9988-981D61A59EB1}"/>
          </ac:spMkLst>
        </pc:spChg>
        <pc:grpChg chg="del">
          <ac:chgData name="Li Youhuan" userId="31ef2ba0f36c268c" providerId="LiveId" clId="{56CD1271-499D-43CA-BAE0-2599657BE46E}" dt="2024-06-05T02:57:35.663" v="397" actId="478"/>
          <ac:grpSpMkLst>
            <pc:docMk/>
            <pc:sldMk cId="1522592223" sldId="459"/>
            <ac:grpSpMk id="5" creationId="{D9B63CE1-D406-4FFD-87AB-BEADBE993666}"/>
          </ac:grpSpMkLst>
        </pc:grpChg>
        <pc:grpChg chg="del">
          <ac:chgData name="Li Youhuan" userId="31ef2ba0f36c268c" providerId="LiveId" clId="{56CD1271-499D-43CA-BAE0-2599657BE46E}" dt="2024-06-05T02:57:35.663" v="397" actId="478"/>
          <ac:grpSpMkLst>
            <pc:docMk/>
            <pc:sldMk cId="1522592223" sldId="459"/>
            <ac:grpSpMk id="7" creationId="{D0759B2C-DAE0-481A-AC9D-874AE630C0E9}"/>
          </ac:grpSpMkLst>
        </pc:grpChg>
        <pc:grpChg chg="del">
          <ac:chgData name="Li Youhuan" userId="31ef2ba0f36c268c" providerId="LiveId" clId="{56CD1271-499D-43CA-BAE0-2599657BE46E}" dt="2024-06-05T02:57:35.663" v="397" actId="478"/>
          <ac:grpSpMkLst>
            <pc:docMk/>
            <pc:sldMk cId="1522592223" sldId="459"/>
            <ac:grpSpMk id="8" creationId="{AD20084E-1450-4072-8557-13495BA14BAA}"/>
          </ac:grpSpMkLst>
        </pc:grpChg>
        <pc:grpChg chg="del">
          <ac:chgData name="Li Youhuan" userId="31ef2ba0f36c268c" providerId="LiveId" clId="{56CD1271-499D-43CA-BAE0-2599657BE46E}" dt="2024-06-05T02:57:35.663" v="397" actId="478"/>
          <ac:grpSpMkLst>
            <pc:docMk/>
            <pc:sldMk cId="1522592223" sldId="459"/>
            <ac:grpSpMk id="9" creationId="{2DDD0172-D1D0-45CC-9ABC-6C0E6D403FD8}"/>
          </ac:grpSpMkLst>
        </pc:grpChg>
        <pc:grpChg chg="add mod">
          <ac:chgData name="Li Youhuan" userId="31ef2ba0f36c268c" providerId="LiveId" clId="{56CD1271-499D-43CA-BAE0-2599657BE46E}" dt="2024-06-05T03:10:05.413" v="531" actId="164"/>
          <ac:grpSpMkLst>
            <pc:docMk/>
            <pc:sldMk cId="1522592223" sldId="459"/>
            <ac:grpSpMk id="51" creationId="{AC01CFA1-181D-4B3F-9682-BF0E28504DDA}"/>
          </ac:grpSpMkLst>
        </pc:grpChg>
        <pc:picChg chg="add mod">
          <ac:chgData name="Li Youhuan" userId="31ef2ba0f36c268c" providerId="LiveId" clId="{56CD1271-499D-43CA-BAE0-2599657BE46E}" dt="2024-06-05T03:10:05.413" v="531" actId="164"/>
          <ac:picMkLst>
            <pc:docMk/>
            <pc:sldMk cId="1522592223" sldId="459"/>
            <ac:picMk id="15" creationId="{27708C8A-F9C0-4F40-AD20-C2F641991941}"/>
          </ac:picMkLst>
        </pc:picChg>
        <pc:cxnChg chg="add mod">
          <ac:chgData name="Li Youhuan" userId="31ef2ba0f36c268c" providerId="LiveId" clId="{56CD1271-499D-43CA-BAE0-2599657BE46E}" dt="2024-06-05T03:10:05.413" v="531" actId="164"/>
          <ac:cxnSpMkLst>
            <pc:docMk/>
            <pc:sldMk cId="1522592223" sldId="459"/>
            <ac:cxnSpMk id="26" creationId="{C6EFC70F-636D-497C-B21C-00DAEBD16B07}"/>
          </ac:cxnSpMkLst>
        </pc:cxnChg>
        <pc:cxnChg chg="add mod">
          <ac:chgData name="Li Youhuan" userId="31ef2ba0f36c268c" providerId="LiveId" clId="{56CD1271-499D-43CA-BAE0-2599657BE46E}" dt="2024-06-05T03:10:05.413" v="531" actId="164"/>
          <ac:cxnSpMkLst>
            <pc:docMk/>
            <pc:sldMk cId="1522592223" sldId="459"/>
            <ac:cxnSpMk id="28" creationId="{CE2BDB27-3446-41B0-8C67-EAB5C758713E}"/>
          </ac:cxnSpMkLst>
        </pc:cxnChg>
        <pc:cxnChg chg="add mod">
          <ac:chgData name="Li Youhuan" userId="31ef2ba0f36c268c" providerId="LiveId" clId="{56CD1271-499D-43CA-BAE0-2599657BE46E}" dt="2024-06-05T03:10:05.413" v="531" actId="164"/>
          <ac:cxnSpMkLst>
            <pc:docMk/>
            <pc:sldMk cId="1522592223" sldId="459"/>
            <ac:cxnSpMk id="35" creationId="{9723AD20-0026-4FA3-9189-0CDAE24C57AB}"/>
          </ac:cxnSpMkLst>
        </pc:cxnChg>
      </pc:sldChg>
      <pc:sldChg chg="addSp delSp modSp add mod">
        <pc:chgData name="Li Youhuan" userId="31ef2ba0f36c268c" providerId="LiveId" clId="{56CD1271-499D-43CA-BAE0-2599657BE46E}" dt="2024-06-05T03:31:17.459" v="590" actId="1076"/>
        <pc:sldMkLst>
          <pc:docMk/>
          <pc:sldMk cId="2788465955" sldId="460"/>
        </pc:sldMkLst>
        <pc:spChg chg="mod">
          <ac:chgData name="Li Youhuan" userId="31ef2ba0f36c268c" providerId="LiveId" clId="{56CD1271-499D-43CA-BAE0-2599657BE46E}" dt="2024-06-05T03:30:45.407" v="572"/>
          <ac:spMkLst>
            <pc:docMk/>
            <pc:sldMk cId="2788465955" sldId="460"/>
            <ac:spMk id="8" creationId="{29094143-ACE1-4623-8B64-831A8C98EA97}"/>
          </ac:spMkLst>
        </pc:spChg>
        <pc:spChg chg="mod">
          <ac:chgData name="Li Youhuan" userId="31ef2ba0f36c268c" providerId="LiveId" clId="{56CD1271-499D-43CA-BAE0-2599657BE46E}" dt="2024-06-05T03:30:45.407" v="572"/>
          <ac:spMkLst>
            <pc:docMk/>
            <pc:sldMk cId="2788465955" sldId="460"/>
            <ac:spMk id="9" creationId="{B73D9E98-C77F-436D-997B-547A9C2FEF27}"/>
          </ac:spMkLst>
        </pc:spChg>
        <pc:spChg chg="mod">
          <ac:chgData name="Li Youhuan" userId="31ef2ba0f36c268c" providerId="LiveId" clId="{56CD1271-499D-43CA-BAE0-2599657BE46E}" dt="2024-06-05T03:30:45.407" v="572"/>
          <ac:spMkLst>
            <pc:docMk/>
            <pc:sldMk cId="2788465955" sldId="460"/>
            <ac:spMk id="10" creationId="{CBEF2AF0-68C6-4B02-962C-54CA1D8AF091}"/>
          </ac:spMkLst>
        </pc:spChg>
        <pc:spChg chg="mod">
          <ac:chgData name="Li Youhuan" userId="31ef2ba0f36c268c" providerId="LiveId" clId="{56CD1271-499D-43CA-BAE0-2599657BE46E}" dt="2024-06-05T03:30:45.407" v="572"/>
          <ac:spMkLst>
            <pc:docMk/>
            <pc:sldMk cId="2788465955" sldId="460"/>
            <ac:spMk id="11" creationId="{13B1BE52-1C9E-44CB-B6D9-35941FB3D5F4}"/>
          </ac:spMkLst>
        </pc:spChg>
        <pc:spChg chg="mod">
          <ac:chgData name="Li Youhuan" userId="31ef2ba0f36c268c" providerId="LiveId" clId="{56CD1271-499D-43CA-BAE0-2599657BE46E}" dt="2024-06-05T03:30:45.407" v="572"/>
          <ac:spMkLst>
            <pc:docMk/>
            <pc:sldMk cId="2788465955" sldId="460"/>
            <ac:spMk id="12" creationId="{E532B019-31FF-4C3E-8778-DBEF046A8738}"/>
          </ac:spMkLst>
        </pc:spChg>
        <pc:spChg chg="mod">
          <ac:chgData name="Li Youhuan" userId="31ef2ba0f36c268c" providerId="LiveId" clId="{56CD1271-499D-43CA-BAE0-2599657BE46E}" dt="2024-06-05T03:30:45.407" v="572"/>
          <ac:spMkLst>
            <pc:docMk/>
            <pc:sldMk cId="2788465955" sldId="460"/>
            <ac:spMk id="13" creationId="{57DD08AC-042A-44F5-AB3D-85A59439670A}"/>
          </ac:spMkLst>
        </pc:spChg>
        <pc:spChg chg="mod">
          <ac:chgData name="Li Youhuan" userId="31ef2ba0f36c268c" providerId="LiveId" clId="{56CD1271-499D-43CA-BAE0-2599657BE46E}" dt="2024-06-05T03:30:45.407" v="572"/>
          <ac:spMkLst>
            <pc:docMk/>
            <pc:sldMk cId="2788465955" sldId="460"/>
            <ac:spMk id="18" creationId="{4E228BCD-578B-4C5E-9C0C-D1843A24B614}"/>
          </ac:spMkLst>
        </pc:spChg>
        <pc:spChg chg="mod">
          <ac:chgData name="Li Youhuan" userId="31ef2ba0f36c268c" providerId="LiveId" clId="{56CD1271-499D-43CA-BAE0-2599657BE46E}" dt="2024-06-05T03:30:45.407" v="572"/>
          <ac:spMkLst>
            <pc:docMk/>
            <pc:sldMk cId="2788465955" sldId="460"/>
            <ac:spMk id="19" creationId="{FB5B00CF-C3A2-4DE8-AA53-3C136F733F51}"/>
          </ac:spMkLst>
        </pc:spChg>
        <pc:spChg chg="mod">
          <ac:chgData name="Li Youhuan" userId="31ef2ba0f36c268c" providerId="LiveId" clId="{56CD1271-499D-43CA-BAE0-2599657BE46E}" dt="2024-06-05T03:30:45.407" v="572"/>
          <ac:spMkLst>
            <pc:docMk/>
            <pc:sldMk cId="2788465955" sldId="460"/>
            <ac:spMk id="20" creationId="{9CD4279D-1E0B-47D9-9671-A137C640E18B}"/>
          </ac:spMkLst>
        </pc:spChg>
        <pc:spChg chg="mod">
          <ac:chgData name="Li Youhuan" userId="31ef2ba0f36c268c" providerId="LiveId" clId="{56CD1271-499D-43CA-BAE0-2599657BE46E}" dt="2024-06-05T03:30:45.407" v="572"/>
          <ac:spMkLst>
            <pc:docMk/>
            <pc:sldMk cId="2788465955" sldId="460"/>
            <ac:spMk id="21" creationId="{F101BBC1-DCBC-4817-9C80-6E6E0858AAA3}"/>
          </ac:spMkLst>
        </pc:spChg>
        <pc:spChg chg="mod">
          <ac:chgData name="Li Youhuan" userId="31ef2ba0f36c268c" providerId="LiveId" clId="{56CD1271-499D-43CA-BAE0-2599657BE46E}" dt="2024-06-05T03:30:45.407" v="572"/>
          <ac:spMkLst>
            <pc:docMk/>
            <pc:sldMk cId="2788465955" sldId="460"/>
            <ac:spMk id="22" creationId="{E6EECEFB-2EBD-46BD-964F-A04718279CD3}"/>
          </ac:spMkLst>
        </pc:spChg>
        <pc:spChg chg="mod">
          <ac:chgData name="Li Youhuan" userId="31ef2ba0f36c268c" providerId="LiveId" clId="{56CD1271-499D-43CA-BAE0-2599657BE46E}" dt="2024-06-05T03:30:45.407" v="572"/>
          <ac:spMkLst>
            <pc:docMk/>
            <pc:sldMk cId="2788465955" sldId="460"/>
            <ac:spMk id="23" creationId="{6B0DDAFF-C62B-43C9-8E01-E0F248550235}"/>
          </ac:spMkLst>
        </pc:spChg>
        <pc:spChg chg="mod">
          <ac:chgData name="Li Youhuan" userId="31ef2ba0f36c268c" providerId="LiveId" clId="{56CD1271-499D-43CA-BAE0-2599657BE46E}" dt="2024-06-05T03:30:45.407" v="572"/>
          <ac:spMkLst>
            <pc:docMk/>
            <pc:sldMk cId="2788465955" sldId="460"/>
            <ac:spMk id="24" creationId="{19C84740-67D6-40CC-B457-7F20F4180D9D}"/>
          </ac:spMkLst>
        </pc:spChg>
        <pc:spChg chg="mod">
          <ac:chgData name="Li Youhuan" userId="31ef2ba0f36c268c" providerId="LiveId" clId="{56CD1271-499D-43CA-BAE0-2599657BE46E}" dt="2024-06-05T03:30:45.407" v="572"/>
          <ac:spMkLst>
            <pc:docMk/>
            <pc:sldMk cId="2788465955" sldId="460"/>
            <ac:spMk id="25" creationId="{8605F3E3-9029-4C93-B10A-2C040D47260A}"/>
          </ac:spMkLst>
        </pc:spChg>
        <pc:spChg chg="mod">
          <ac:chgData name="Li Youhuan" userId="31ef2ba0f36c268c" providerId="LiveId" clId="{56CD1271-499D-43CA-BAE0-2599657BE46E}" dt="2024-06-05T03:30:45.407" v="572"/>
          <ac:spMkLst>
            <pc:docMk/>
            <pc:sldMk cId="2788465955" sldId="460"/>
            <ac:spMk id="26" creationId="{6DAC72AC-D861-4B78-AF7F-387B8F23CBE9}"/>
          </ac:spMkLst>
        </pc:spChg>
        <pc:spChg chg="mod">
          <ac:chgData name="Li Youhuan" userId="31ef2ba0f36c268c" providerId="LiveId" clId="{56CD1271-499D-43CA-BAE0-2599657BE46E}" dt="2024-06-05T03:30:45.407" v="572"/>
          <ac:spMkLst>
            <pc:docMk/>
            <pc:sldMk cId="2788465955" sldId="460"/>
            <ac:spMk id="28" creationId="{39C55EAB-F1FC-4B8E-BE23-E1DB2BF23F5D}"/>
          </ac:spMkLst>
        </pc:spChg>
        <pc:spChg chg="mod">
          <ac:chgData name="Li Youhuan" userId="31ef2ba0f36c268c" providerId="LiveId" clId="{56CD1271-499D-43CA-BAE0-2599657BE46E}" dt="2024-06-05T03:30:45.407" v="572"/>
          <ac:spMkLst>
            <pc:docMk/>
            <pc:sldMk cId="2788465955" sldId="460"/>
            <ac:spMk id="29" creationId="{FB575644-7147-4580-BE28-38F4F9B2FB51}"/>
          </ac:spMkLst>
        </pc:spChg>
        <pc:spChg chg="mod">
          <ac:chgData name="Li Youhuan" userId="31ef2ba0f36c268c" providerId="LiveId" clId="{56CD1271-499D-43CA-BAE0-2599657BE46E}" dt="2024-06-05T03:30:51.873" v="576"/>
          <ac:spMkLst>
            <pc:docMk/>
            <pc:sldMk cId="2788465955" sldId="460"/>
            <ac:spMk id="32" creationId="{E4CAA058-9F8B-4F8B-BAF3-3ED876E5210C}"/>
          </ac:spMkLst>
        </pc:spChg>
        <pc:spChg chg="mod">
          <ac:chgData name="Li Youhuan" userId="31ef2ba0f36c268c" providerId="LiveId" clId="{56CD1271-499D-43CA-BAE0-2599657BE46E}" dt="2024-06-05T03:30:51.873" v="576"/>
          <ac:spMkLst>
            <pc:docMk/>
            <pc:sldMk cId="2788465955" sldId="460"/>
            <ac:spMk id="33" creationId="{C1FA951A-9A88-49B2-A0FE-3CD42386ACC2}"/>
          </ac:spMkLst>
        </pc:spChg>
        <pc:spChg chg="mod">
          <ac:chgData name="Li Youhuan" userId="31ef2ba0f36c268c" providerId="LiveId" clId="{56CD1271-499D-43CA-BAE0-2599657BE46E}" dt="2024-06-05T03:30:51.873" v="576"/>
          <ac:spMkLst>
            <pc:docMk/>
            <pc:sldMk cId="2788465955" sldId="460"/>
            <ac:spMk id="34" creationId="{6DF1717E-84E8-4C6C-9E97-80C534550A85}"/>
          </ac:spMkLst>
        </pc:spChg>
        <pc:spChg chg="mod">
          <ac:chgData name="Li Youhuan" userId="31ef2ba0f36c268c" providerId="LiveId" clId="{56CD1271-499D-43CA-BAE0-2599657BE46E}" dt="2024-06-05T03:30:51.873" v="576"/>
          <ac:spMkLst>
            <pc:docMk/>
            <pc:sldMk cId="2788465955" sldId="460"/>
            <ac:spMk id="35" creationId="{8D81A8D2-4E7F-4904-8409-1360CD12B60B}"/>
          </ac:spMkLst>
        </pc:spChg>
        <pc:spChg chg="mod">
          <ac:chgData name="Li Youhuan" userId="31ef2ba0f36c268c" providerId="LiveId" clId="{56CD1271-499D-43CA-BAE0-2599657BE46E}" dt="2024-06-05T03:30:51.873" v="576"/>
          <ac:spMkLst>
            <pc:docMk/>
            <pc:sldMk cId="2788465955" sldId="460"/>
            <ac:spMk id="36" creationId="{B9EDB8D7-2331-44DE-A068-1059C750B654}"/>
          </ac:spMkLst>
        </pc:spChg>
        <pc:spChg chg="mod">
          <ac:chgData name="Li Youhuan" userId="31ef2ba0f36c268c" providerId="LiveId" clId="{56CD1271-499D-43CA-BAE0-2599657BE46E}" dt="2024-06-05T03:30:51.873" v="576"/>
          <ac:spMkLst>
            <pc:docMk/>
            <pc:sldMk cId="2788465955" sldId="460"/>
            <ac:spMk id="37" creationId="{E9ED7609-0FB9-428F-94F6-9E177BC0E310}"/>
          </ac:spMkLst>
        </pc:spChg>
        <pc:spChg chg="del">
          <ac:chgData name="Li Youhuan" userId="31ef2ba0f36c268c" providerId="LiveId" clId="{56CD1271-499D-43CA-BAE0-2599657BE46E}" dt="2024-06-05T03:30:28.776" v="570" actId="478"/>
          <ac:spMkLst>
            <pc:docMk/>
            <pc:sldMk cId="2788465955" sldId="460"/>
            <ac:spMk id="39" creationId="{FCB18FE9-90A2-4449-935E-6A7CF3FCF0C2}"/>
          </ac:spMkLst>
        </pc:spChg>
        <pc:spChg chg="mod">
          <ac:chgData name="Li Youhuan" userId="31ef2ba0f36c268c" providerId="LiveId" clId="{56CD1271-499D-43CA-BAE0-2599657BE46E}" dt="2024-06-05T03:30:51.873" v="576"/>
          <ac:spMkLst>
            <pc:docMk/>
            <pc:sldMk cId="2788465955" sldId="460"/>
            <ac:spMk id="43" creationId="{F00C1E1D-1565-42DE-BA58-3B9ACE7B67E3}"/>
          </ac:spMkLst>
        </pc:spChg>
        <pc:spChg chg="mod">
          <ac:chgData name="Li Youhuan" userId="31ef2ba0f36c268c" providerId="LiveId" clId="{56CD1271-499D-43CA-BAE0-2599657BE46E}" dt="2024-06-05T03:30:51.873" v="576"/>
          <ac:spMkLst>
            <pc:docMk/>
            <pc:sldMk cId="2788465955" sldId="460"/>
            <ac:spMk id="44" creationId="{9EBF1431-1027-4157-9416-EEC186BB796D}"/>
          </ac:spMkLst>
        </pc:spChg>
        <pc:spChg chg="mod">
          <ac:chgData name="Li Youhuan" userId="31ef2ba0f36c268c" providerId="LiveId" clId="{56CD1271-499D-43CA-BAE0-2599657BE46E}" dt="2024-06-05T03:30:51.873" v="576"/>
          <ac:spMkLst>
            <pc:docMk/>
            <pc:sldMk cId="2788465955" sldId="460"/>
            <ac:spMk id="45" creationId="{41FE4CDA-42C1-48B3-8260-3A13F8C9664A}"/>
          </ac:spMkLst>
        </pc:spChg>
        <pc:spChg chg="mod">
          <ac:chgData name="Li Youhuan" userId="31ef2ba0f36c268c" providerId="LiveId" clId="{56CD1271-499D-43CA-BAE0-2599657BE46E}" dt="2024-06-05T03:30:51.873" v="576"/>
          <ac:spMkLst>
            <pc:docMk/>
            <pc:sldMk cId="2788465955" sldId="460"/>
            <ac:spMk id="46" creationId="{E6D775FA-A0D1-4BD9-A6AC-7A290FA027B7}"/>
          </ac:spMkLst>
        </pc:spChg>
        <pc:spChg chg="mod">
          <ac:chgData name="Li Youhuan" userId="31ef2ba0f36c268c" providerId="LiveId" clId="{56CD1271-499D-43CA-BAE0-2599657BE46E}" dt="2024-06-05T03:30:51.873" v="576"/>
          <ac:spMkLst>
            <pc:docMk/>
            <pc:sldMk cId="2788465955" sldId="460"/>
            <ac:spMk id="47" creationId="{FFFE5A25-C232-4A32-9F4D-9DFEBF3FA3EB}"/>
          </ac:spMkLst>
        </pc:spChg>
        <pc:spChg chg="mod">
          <ac:chgData name="Li Youhuan" userId="31ef2ba0f36c268c" providerId="LiveId" clId="{56CD1271-499D-43CA-BAE0-2599657BE46E}" dt="2024-06-05T03:30:51.873" v="576"/>
          <ac:spMkLst>
            <pc:docMk/>
            <pc:sldMk cId="2788465955" sldId="460"/>
            <ac:spMk id="48" creationId="{F45209AF-E09F-4643-BD59-8D594011E172}"/>
          </ac:spMkLst>
        </pc:spChg>
        <pc:spChg chg="mod">
          <ac:chgData name="Li Youhuan" userId="31ef2ba0f36c268c" providerId="LiveId" clId="{56CD1271-499D-43CA-BAE0-2599657BE46E}" dt="2024-06-05T03:30:51.873" v="576"/>
          <ac:spMkLst>
            <pc:docMk/>
            <pc:sldMk cId="2788465955" sldId="460"/>
            <ac:spMk id="49" creationId="{96F531A7-6F27-4EA9-86AA-3ADDBB1AC6A9}"/>
          </ac:spMkLst>
        </pc:spChg>
        <pc:spChg chg="mod">
          <ac:chgData name="Li Youhuan" userId="31ef2ba0f36c268c" providerId="LiveId" clId="{56CD1271-499D-43CA-BAE0-2599657BE46E}" dt="2024-06-05T03:30:51.873" v="576"/>
          <ac:spMkLst>
            <pc:docMk/>
            <pc:sldMk cId="2788465955" sldId="460"/>
            <ac:spMk id="50" creationId="{E7A60BDB-97B1-45A1-884A-947FACD51259}"/>
          </ac:spMkLst>
        </pc:spChg>
        <pc:spChg chg="mod">
          <ac:chgData name="Li Youhuan" userId="31ef2ba0f36c268c" providerId="LiveId" clId="{56CD1271-499D-43CA-BAE0-2599657BE46E}" dt="2024-06-05T03:30:51.873" v="576"/>
          <ac:spMkLst>
            <pc:docMk/>
            <pc:sldMk cId="2788465955" sldId="460"/>
            <ac:spMk id="51" creationId="{8AD32BCE-8778-4E08-B455-B8B9B1AAB1AD}"/>
          </ac:spMkLst>
        </pc:spChg>
        <pc:spChg chg="mod">
          <ac:chgData name="Li Youhuan" userId="31ef2ba0f36c268c" providerId="LiveId" clId="{56CD1271-499D-43CA-BAE0-2599657BE46E}" dt="2024-06-05T03:30:51.873" v="576"/>
          <ac:spMkLst>
            <pc:docMk/>
            <pc:sldMk cId="2788465955" sldId="460"/>
            <ac:spMk id="52" creationId="{35E9D859-E27E-4273-96BE-C76AA2019985}"/>
          </ac:spMkLst>
        </pc:spChg>
        <pc:spChg chg="mod">
          <ac:chgData name="Li Youhuan" userId="31ef2ba0f36c268c" providerId="LiveId" clId="{56CD1271-499D-43CA-BAE0-2599657BE46E}" dt="2024-06-05T03:30:51.873" v="576"/>
          <ac:spMkLst>
            <pc:docMk/>
            <pc:sldMk cId="2788465955" sldId="460"/>
            <ac:spMk id="53" creationId="{7AE92E94-B888-47C1-B63A-0073AAB95C48}"/>
          </ac:spMkLst>
        </pc:spChg>
        <pc:spChg chg="mod">
          <ac:chgData name="Li Youhuan" userId="31ef2ba0f36c268c" providerId="LiveId" clId="{56CD1271-499D-43CA-BAE0-2599657BE46E}" dt="2024-06-05T03:30:54.901" v="580"/>
          <ac:spMkLst>
            <pc:docMk/>
            <pc:sldMk cId="2788465955" sldId="460"/>
            <ac:spMk id="56" creationId="{87FF18FE-98A1-431D-9CF6-FD8293470D67}"/>
          </ac:spMkLst>
        </pc:spChg>
        <pc:spChg chg="mod">
          <ac:chgData name="Li Youhuan" userId="31ef2ba0f36c268c" providerId="LiveId" clId="{56CD1271-499D-43CA-BAE0-2599657BE46E}" dt="2024-06-05T03:30:54.901" v="580"/>
          <ac:spMkLst>
            <pc:docMk/>
            <pc:sldMk cId="2788465955" sldId="460"/>
            <ac:spMk id="57" creationId="{4E69693F-EEE1-4087-A2E8-E9B4B0655EA7}"/>
          </ac:spMkLst>
        </pc:spChg>
        <pc:spChg chg="mod">
          <ac:chgData name="Li Youhuan" userId="31ef2ba0f36c268c" providerId="LiveId" clId="{56CD1271-499D-43CA-BAE0-2599657BE46E}" dt="2024-06-05T03:30:54.901" v="580"/>
          <ac:spMkLst>
            <pc:docMk/>
            <pc:sldMk cId="2788465955" sldId="460"/>
            <ac:spMk id="58" creationId="{D066AF41-3D56-49F3-9F56-572202C4A807}"/>
          </ac:spMkLst>
        </pc:spChg>
        <pc:spChg chg="mod">
          <ac:chgData name="Li Youhuan" userId="31ef2ba0f36c268c" providerId="LiveId" clId="{56CD1271-499D-43CA-BAE0-2599657BE46E}" dt="2024-06-05T03:30:54.901" v="580"/>
          <ac:spMkLst>
            <pc:docMk/>
            <pc:sldMk cId="2788465955" sldId="460"/>
            <ac:spMk id="59" creationId="{1DDC91ED-7FC1-4F10-8134-6F16901E9A38}"/>
          </ac:spMkLst>
        </pc:spChg>
        <pc:spChg chg="mod">
          <ac:chgData name="Li Youhuan" userId="31ef2ba0f36c268c" providerId="LiveId" clId="{56CD1271-499D-43CA-BAE0-2599657BE46E}" dt="2024-06-05T03:30:54.901" v="580"/>
          <ac:spMkLst>
            <pc:docMk/>
            <pc:sldMk cId="2788465955" sldId="460"/>
            <ac:spMk id="60" creationId="{998AA58D-94E0-4B27-868F-B5F6805B9856}"/>
          </ac:spMkLst>
        </pc:spChg>
        <pc:spChg chg="mod">
          <ac:chgData name="Li Youhuan" userId="31ef2ba0f36c268c" providerId="LiveId" clId="{56CD1271-499D-43CA-BAE0-2599657BE46E}" dt="2024-06-05T03:30:54.901" v="580"/>
          <ac:spMkLst>
            <pc:docMk/>
            <pc:sldMk cId="2788465955" sldId="460"/>
            <ac:spMk id="61" creationId="{5EAA0049-E09D-4CD9-AC34-E2FAB338C99E}"/>
          </ac:spMkLst>
        </pc:spChg>
        <pc:spChg chg="mod">
          <ac:chgData name="Li Youhuan" userId="31ef2ba0f36c268c" providerId="LiveId" clId="{56CD1271-499D-43CA-BAE0-2599657BE46E}" dt="2024-06-05T03:30:54.901" v="580"/>
          <ac:spMkLst>
            <pc:docMk/>
            <pc:sldMk cId="2788465955" sldId="460"/>
            <ac:spMk id="66" creationId="{BF6C54B5-66A3-4D81-8963-6C74326B2131}"/>
          </ac:spMkLst>
        </pc:spChg>
        <pc:spChg chg="mod">
          <ac:chgData name="Li Youhuan" userId="31ef2ba0f36c268c" providerId="LiveId" clId="{56CD1271-499D-43CA-BAE0-2599657BE46E}" dt="2024-06-05T03:30:54.901" v="580"/>
          <ac:spMkLst>
            <pc:docMk/>
            <pc:sldMk cId="2788465955" sldId="460"/>
            <ac:spMk id="67" creationId="{76CEF601-07AF-4FA7-AD14-8F5435545114}"/>
          </ac:spMkLst>
        </pc:spChg>
        <pc:spChg chg="mod">
          <ac:chgData name="Li Youhuan" userId="31ef2ba0f36c268c" providerId="LiveId" clId="{56CD1271-499D-43CA-BAE0-2599657BE46E}" dt="2024-06-05T03:30:54.901" v="580"/>
          <ac:spMkLst>
            <pc:docMk/>
            <pc:sldMk cId="2788465955" sldId="460"/>
            <ac:spMk id="68" creationId="{304FFB93-7711-4EBE-A5D6-8EA9F2D340F5}"/>
          </ac:spMkLst>
        </pc:spChg>
        <pc:spChg chg="mod">
          <ac:chgData name="Li Youhuan" userId="31ef2ba0f36c268c" providerId="LiveId" clId="{56CD1271-499D-43CA-BAE0-2599657BE46E}" dt="2024-06-05T03:30:54.901" v="580"/>
          <ac:spMkLst>
            <pc:docMk/>
            <pc:sldMk cId="2788465955" sldId="460"/>
            <ac:spMk id="69" creationId="{F54548E7-5813-48DB-A5CD-E6784BFB7EF6}"/>
          </ac:spMkLst>
        </pc:spChg>
        <pc:spChg chg="mod">
          <ac:chgData name="Li Youhuan" userId="31ef2ba0f36c268c" providerId="LiveId" clId="{56CD1271-499D-43CA-BAE0-2599657BE46E}" dt="2024-06-05T03:30:54.901" v="580"/>
          <ac:spMkLst>
            <pc:docMk/>
            <pc:sldMk cId="2788465955" sldId="460"/>
            <ac:spMk id="70" creationId="{285104BB-0826-48C1-A8B7-BA9DF395C2B5}"/>
          </ac:spMkLst>
        </pc:spChg>
        <pc:spChg chg="mod">
          <ac:chgData name="Li Youhuan" userId="31ef2ba0f36c268c" providerId="LiveId" clId="{56CD1271-499D-43CA-BAE0-2599657BE46E}" dt="2024-06-05T03:30:54.901" v="580"/>
          <ac:spMkLst>
            <pc:docMk/>
            <pc:sldMk cId="2788465955" sldId="460"/>
            <ac:spMk id="71" creationId="{D83F0077-C825-443D-B698-F385BD53CF6E}"/>
          </ac:spMkLst>
        </pc:spChg>
        <pc:spChg chg="mod">
          <ac:chgData name="Li Youhuan" userId="31ef2ba0f36c268c" providerId="LiveId" clId="{56CD1271-499D-43CA-BAE0-2599657BE46E}" dt="2024-06-05T03:30:54.901" v="580"/>
          <ac:spMkLst>
            <pc:docMk/>
            <pc:sldMk cId="2788465955" sldId="460"/>
            <ac:spMk id="72" creationId="{0E333F67-0642-4905-941E-4E264D3444B0}"/>
          </ac:spMkLst>
        </pc:spChg>
        <pc:spChg chg="mod">
          <ac:chgData name="Li Youhuan" userId="31ef2ba0f36c268c" providerId="LiveId" clId="{56CD1271-499D-43CA-BAE0-2599657BE46E}" dt="2024-06-05T03:30:54.901" v="580"/>
          <ac:spMkLst>
            <pc:docMk/>
            <pc:sldMk cId="2788465955" sldId="460"/>
            <ac:spMk id="73" creationId="{ABE35DA2-7385-4E1E-B463-7A2A7B0C53B0}"/>
          </ac:spMkLst>
        </pc:spChg>
        <pc:spChg chg="mod">
          <ac:chgData name="Li Youhuan" userId="31ef2ba0f36c268c" providerId="LiveId" clId="{56CD1271-499D-43CA-BAE0-2599657BE46E}" dt="2024-06-05T03:30:54.901" v="580"/>
          <ac:spMkLst>
            <pc:docMk/>
            <pc:sldMk cId="2788465955" sldId="460"/>
            <ac:spMk id="74" creationId="{C0C2F639-D80F-4804-9594-D92591FEB3D5}"/>
          </ac:spMkLst>
        </pc:spChg>
        <pc:spChg chg="mod">
          <ac:chgData name="Li Youhuan" userId="31ef2ba0f36c268c" providerId="LiveId" clId="{56CD1271-499D-43CA-BAE0-2599657BE46E}" dt="2024-06-05T03:30:54.901" v="580"/>
          <ac:spMkLst>
            <pc:docMk/>
            <pc:sldMk cId="2788465955" sldId="460"/>
            <ac:spMk id="75" creationId="{008B6B53-0B1A-4FD9-AC2D-48B34F3714A7}"/>
          </ac:spMkLst>
        </pc:spChg>
        <pc:spChg chg="mod">
          <ac:chgData name="Li Youhuan" userId="31ef2ba0f36c268c" providerId="LiveId" clId="{56CD1271-499D-43CA-BAE0-2599657BE46E}" dt="2024-06-05T03:30:54.901" v="580"/>
          <ac:spMkLst>
            <pc:docMk/>
            <pc:sldMk cId="2788465955" sldId="460"/>
            <ac:spMk id="76" creationId="{08068B4A-3291-4D27-AF7A-8E40F761CED3}"/>
          </ac:spMkLst>
        </pc:spChg>
        <pc:spChg chg="add mod">
          <ac:chgData name="Li Youhuan" userId="31ef2ba0f36c268c" providerId="LiveId" clId="{56CD1271-499D-43CA-BAE0-2599657BE46E}" dt="2024-06-05T03:31:17.459" v="590" actId="1076"/>
          <ac:spMkLst>
            <pc:docMk/>
            <pc:sldMk cId="2788465955" sldId="460"/>
            <ac:spMk id="77" creationId="{81AA62D5-86C5-4A9F-BD35-36F6D87AD910}"/>
          </ac:spMkLst>
        </pc:spChg>
        <pc:grpChg chg="add del mod">
          <ac:chgData name="Li Youhuan" userId="31ef2ba0f36c268c" providerId="LiveId" clId="{56CD1271-499D-43CA-BAE0-2599657BE46E}" dt="2024-06-05T03:30:50.991" v="575"/>
          <ac:grpSpMkLst>
            <pc:docMk/>
            <pc:sldMk cId="2788465955" sldId="460"/>
            <ac:grpSpMk id="6" creationId="{522DD626-6B9F-4BD2-B7FA-4AF9FF718833}"/>
          </ac:grpSpMkLst>
        </pc:grpChg>
        <pc:grpChg chg="add del mod">
          <ac:chgData name="Li Youhuan" userId="31ef2ba0f36c268c" providerId="LiveId" clId="{56CD1271-499D-43CA-BAE0-2599657BE46E}" dt="2024-06-05T03:30:54.895" v="579"/>
          <ac:grpSpMkLst>
            <pc:docMk/>
            <pc:sldMk cId="2788465955" sldId="460"/>
            <ac:grpSpMk id="30" creationId="{31C9ACEC-5B1A-4D49-82B0-4B53C43A9389}"/>
          </ac:grpSpMkLst>
        </pc:grpChg>
        <pc:grpChg chg="add mod">
          <ac:chgData name="Li Youhuan" userId="31ef2ba0f36c268c" providerId="LiveId" clId="{56CD1271-499D-43CA-BAE0-2599657BE46E}" dt="2024-06-05T03:30:57.127" v="581" actId="1076"/>
          <ac:grpSpMkLst>
            <pc:docMk/>
            <pc:sldMk cId="2788465955" sldId="460"/>
            <ac:grpSpMk id="54" creationId="{EDC45DE5-E3C2-4C51-86A7-21891916E177}"/>
          </ac:grpSpMkLst>
        </pc:grpChg>
        <pc:picChg chg="del">
          <ac:chgData name="Li Youhuan" userId="31ef2ba0f36c268c" providerId="LiveId" clId="{56CD1271-499D-43CA-BAE0-2599657BE46E}" dt="2024-06-05T03:30:27.373" v="569" actId="478"/>
          <ac:picMkLst>
            <pc:docMk/>
            <pc:sldMk cId="2788465955" sldId="460"/>
            <ac:picMk id="3" creationId="{C905A93B-FE59-4D2F-A040-DC25DD747A1E}"/>
          </ac:picMkLst>
        </pc:picChg>
        <pc:picChg chg="del">
          <ac:chgData name="Li Youhuan" userId="31ef2ba0f36c268c" providerId="LiveId" clId="{56CD1271-499D-43CA-BAE0-2599657BE46E}" dt="2024-06-05T03:30:29.330" v="571" actId="478"/>
          <ac:picMkLst>
            <pc:docMk/>
            <pc:sldMk cId="2788465955" sldId="460"/>
            <ac:picMk id="5" creationId="{5D4D88F8-F13E-422D-AFE6-B6D3B6F202F7}"/>
          </ac:picMkLst>
        </pc:picChg>
        <pc:cxnChg chg="mod">
          <ac:chgData name="Li Youhuan" userId="31ef2ba0f36c268c" providerId="LiveId" clId="{56CD1271-499D-43CA-BAE0-2599657BE46E}" dt="2024-06-05T03:30:45.407" v="572"/>
          <ac:cxnSpMkLst>
            <pc:docMk/>
            <pc:sldMk cId="2788465955" sldId="460"/>
            <ac:cxnSpMk id="7" creationId="{BC86E3EA-B79F-452A-8AC7-1B3EB42C30CA}"/>
          </ac:cxnSpMkLst>
        </pc:cxnChg>
        <pc:cxnChg chg="mod">
          <ac:chgData name="Li Youhuan" userId="31ef2ba0f36c268c" providerId="LiveId" clId="{56CD1271-499D-43CA-BAE0-2599657BE46E}" dt="2024-06-05T03:30:45.407" v="572"/>
          <ac:cxnSpMkLst>
            <pc:docMk/>
            <pc:sldMk cId="2788465955" sldId="460"/>
            <ac:cxnSpMk id="14" creationId="{91029D18-9996-4F6A-BF44-A3F8707B0AE1}"/>
          </ac:cxnSpMkLst>
        </pc:cxnChg>
        <pc:cxnChg chg="mod">
          <ac:chgData name="Li Youhuan" userId="31ef2ba0f36c268c" providerId="LiveId" clId="{56CD1271-499D-43CA-BAE0-2599657BE46E}" dt="2024-06-05T03:30:45.407" v="572"/>
          <ac:cxnSpMkLst>
            <pc:docMk/>
            <pc:sldMk cId="2788465955" sldId="460"/>
            <ac:cxnSpMk id="15" creationId="{A8A7E6AF-E76F-436A-A9FF-F057FA8BFCBD}"/>
          </ac:cxnSpMkLst>
        </pc:cxnChg>
        <pc:cxnChg chg="mod">
          <ac:chgData name="Li Youhuan" userId="31ef2ba0f36c268c" providerId="LiveId" clId="{56CD1271-499D-43CA-BAE0-2599657BE46E}" dt="2024-06-05T03:30:45.407" v="572"/>
          <ac:cxnSpMkLst>
            <pc:docMk/>
            <pc:sldMk cId="2788465955" sldId="460"/>
            <ac:cxnSpMk id="16" creationId="{F81DD92E-FF54-40DF-910E-666032640E04}"/>
          </ac:cxnSpMkLst>
        </pc:cxnChg>
        <pc:cxnChg chg="mod">
          <ac:chgData name="Li Youhuan" userId="31ef2ba0f36c268c" providerId="LiveId" clId="{56CD1271-499D-43CA-BAE0-2599657BE46E}" dt="2024-06-05T03:30:45.407" v="572"/>
          <ac:cxnSpMkLst>
            <pc:docMk/>
            <pc:sldMk cId="2788465955" sldId="460"/>
            <ac:cxnSpMk id="17" creationId="{E9AF2EFE-DCB4-46AD-87A1-C4EB4570802F}"/>
          </ac:cxnSpMkLst>
        </pc:cxnChg>
        <pc:cxnChg chg="mod">
          <ac:chgData name="Li Youhuan" userId="31ef2ba0f36c268c" providerId="LiveId" clId="{56CD1271-499D-43CA-BAE0-2599657BE46E}" dt="2024-06-05T03:30:51.873" v="576"/>
          <ac:cxnSpMkLst>
            <pc:docMk/>
            <pc:sldMk cId="2788465955" sldId="460"/>
            <ac:cxnSpMk id="31" creationId="{97EA76D1-22AF-42A3-9185-A41F94E3144E}"/>
          </ac:cxnSpMkLst>
        </pc:cxnChg>
        <pc:cxnChg chg="mod">
          <ac:chgData name="Li Youhuan" userId="31ef2ba0f36c268c" providerId="LiveId" clId="{56CD1271-499D-43CA-BAE0-2599657BE46E}" dt="2024-06-05T03:30:51.873" v="576"/>
          <ac:cxnSpMkLst>
            <pc:docMk/>
            <pc:sldMk cId="2788465955" sldId="460"/>
            <ac:cxnSpMk id="38" creationId="{F635A502-F1B0-4320-9D3B-AC86CA98AF65}"/>
          </ac:cxnSpMkLst>
        </pc:cxnChg>
        <pc:cxnChg chg="mod">
          <ac:chgData name="Li Youhuan" userId="31ef2ba0f36c268c" providerId="LiveId" clId="{56CD1271-499D-43CA-BAE0-2599657BE46E}" dt="2024-06-05T03:30:51.873" v="576"/>
          <ac:cxnSpMkLst>
            <pc:docMk/>
            <pc:sldMk cId="2788465955" sldId="460"/>
            <ac:cxnSpMk id="40" creationId="{7D30ABB5-61E1-4248-B721-85ECCDD58141}"/>
          </ac:cxnSpMkLst>
        </pc:cxnChg>
        <pc:cxnChg chg="mod">
          <ac:chgData name="Li Youhuan" userId="31ef2ba0f36c268c" providerId="LiveId" clId="{56CD1271-499D-43CA-BAE0-2599657BE46E}" dt="2024-06-05T03:30:51.873" v="576"/>
          <ac:cxnSpMkLst>
            <pc:docMk/>
            <pc:sldMk cId="2788465955" sldId="460"/>
            <ac:cxnSpMk id="41" creationId="{D39FFAD1-8BC3-42D2-B905-AC8079EB40E0}"/>
          </ac:cxnSpMkLst>
        </pc:cxnChg>
        <pc:cxnChg chg="mod">
          <ac:chgData name="Li Youhuan" userId="31ef2ba0f36c268c" providerId="LiveId" clId="{56CD1271-499D-43CA-BAE0-2599657BE46E}" dt="2024-06-05T03:30:51.873" v="576"/>
          <ac:cxnSpMkLst>
            <pc:docMk/>
            <pc:sldMk cId="2788465955" sldId="460"/>
            <ac:cxnSpMk id="42" creationId="{94024663-3056-42DC-A6D5-9E06F8B8F0EE}"/>
          </ac:cxnSpMkLst>
        </pc:cxnChg>
        <pc:cxnChg chg="mod">
          <ac:chgData name="Li Youhuan" userId="31ef2ba0f36c268c" providerId="LiveId" clId="{56CD1271-499D-43CA-BAE0-2599657BE46E}" dt="2024-06-05T03:30:54.901" v="580"/>
          <ac:cxnSpMkLst>
            <pc:docMk/>
            <pc:sldMk cId="2788465955" sldId="460"/>
            <ac:cxnSpMk id="55" creationId="{347B968A-FAB7-4740-BCC1-C136F6720B3F}"/>
          </ac:cxnSpMkLst>
        </pc:cxnChg>
        <pc:cxnChg chg="mod">
          <ac:chgData name="Li Youhuan" userId="31ef2ba0f36c268c" providerId="LiveId" clId="{56CD1271-499D-43CA-BAE0-2599657BE46E}" dt="2024-06-05T03:30:54.901" v="580"/>
          <ac:cxnSpMkLst>
            <pc:docMk/>
            <pc:sldMk cId="2788465955" sldId="460"/>
            <ac:cxnSpMk id="62" creationId="{F4154EDF-DFF4-46B0-9326-652552B653CD}"/>
          </ac:cxnSpMkLst>
        </pc:cxnChg>
        <pc:cxnChg chg="mod">
          <ac:chgData name="Li Youhuan" userId="31ef2ba0f36c268c" providerId="LiveId" clId="{56CD1271-499D-43CA-BAE0-2599657BE46E}" dt="2024-06-05T03:30:54.901" v="580"/>
          <ac:cxnSpMkLst>
            <pc:docMk/>
            <pc:sldMk cId="2788465955" sldId="460"/>
            <ac:cxnSpMk id="63" creationId="{0C931DC7-0F18-4C86-B117-9F25011D27BE}"/>
          </ac:cxnSpMkLst>
        </pc:cxnChg>
        <pc:cxnChg chg="mod">
          <ac:chgData name="Li Youhuan" userId="31ef2ba0f36c268c" providerId="LiveId" clId="{56CD1271-499D-43CA-BAE0-2599657BE46E}" dt="2024-06-05T03:30:54.901" v="580"/>
          <ac:cxnSpMkLst>
            <pc:docMk/>
            <pc:sldMk cId="2788465955" sldId="460"/>
            <ac:cxnSpMk id="64" creationId="{7C4F8CDB-9E1C-4FBE-84AA-2251446891AB}"/>
          </ac:cxnSpMkLst>
        </pc:cxnChg>
        <pc:cxnChg chg="mod">
          <ac:chgData name="Li Youhuan" userId="31ef2ba0f36c268c" providerId="LiveId" clId="{56CD1271-499D-43CA-BAE0-2599657BE46E}" dt="2024-06-05T03:30:54.901" v="580"/>
          <ac:cxnSpMkLst>
            <pc:docMk/>
            <pc:sldMk cId="2788465955" sldId="460"/>
            <ac:cxnSpMk id="65" creationId="{7ACD4113-C09C-4D90-840F-E27BC82AA4DC}"/>
          </ac:cxnSpMkLst>
        </pc:cxnChg>
      </pc:sldChg>
      <pc:sldChg chg="addSp delSp modSp add mod">
        <pc:chgData name="Li Youhuan" userId="31ef2ba0f36c268c" providerId="LiveId" clId="{56CD1271-499D-43CA-BAE0-2599657BE46E}" dt="2024-06-05T03:34:54.605" v="607" actId="404"/>
        <pc:sldMkLst>
          <pc:docMk/>
          <pc:sldMk cId="375150091" sldId="461"/>
        </pc:sldMkLst>
        <pc:spChg chg="add mod">
          <ac:chgData name="Li Youhuan" userId="31ef2ba0f36c268c" providerId="LiveId" clId="{56CD1271-499D-43CA-BAE0-2599657BE46E}" dt="2024-06-05T03:34:54.605" v="607" actId="404"/>
          <ac:spMkLst>
            <pc:docMk/>
            <pc:sldMk cId="375150091" sldId="461"/>
            <ac:spMk id="28" creationId="{B89C18B9-652B-44E0-AF69-B0B8177F72A4}"/>
          </ac:spMkLst>
        </pc:spChg>
        <pc:spChg chg="add mod">
          <ac:chgData name="Li Youhuan" userId="31ef2ba0f36c268c" providerId="LiveId" clId="{56CD1271-499D-43CA-BAE0-2599657BE46E}" dt="2024-06-05T03:34:14.889" v="596" actId="1076"/>
          <ac:spMkLst>
            <pc:docMk/>
            <pc:sldMk cId="375150091" sldId="461"/>
            <ac:spMk id="29" creationId="{58819202-C87C-4B19-87D2-045D8EA14BD8}"/>
          </ac:spMkLst>
        </pc:spChg>
        <pc:spChg chg="add mod">
          <ac:chgData name="Li Youhuan" userId="31ef2ba0f36c268c" providerId="LiveId" clId="{56CD1271-499D-43CA-BAE0-2599657BE46E}" dt="2024-06-05T03:34:14.889" v="596" actId="1076"/>
          <ac:spMkLst>
            <pc:docMk/>
            <pc:sldMk cId="375150091" sldId="461"/>
            <ac:spMk id="30" creationId="{0F194503-5922-4E27-9DC1-769B38EF0EDC}"/>
          </ac:spMkLst>
        </pc:spChg>
        <pc:spChg chg="add mod">
          <ac:chgData name="Li Youhuan" userId="31ef2ba0f36c268c" providerId="LiveId" clId="{56CD1271-499D-43CA-BAE0-2599657BE46E}" dt="2024-06-05T03:34:14.889" v="596" actId="1076"/>
          <ac:spMkLst>
            <pc:docMk/>
            <pc:sldMk cId="375150091" sldId="461"/>
            <ac:spMk id="31" creationId="{76522700-F280-4D41-8E89-46B3DC5D1C32}"/>
          </ac:spMkLst>
        </pc:spChg>
        <pc:spChg chg="add mod">
          <ac:chgData name="Li Youhuan" userId="31ef2ba0f36c268c" providerId="LiveId" clId="{56CD1271-499D-43CA-BAE0-2599657BE46E}" dt="2024-06-05T03:34:29.441" v="599" actId="13926"/>
          <ac:spMkLst>
            <pc:docMk/>
            <pc:sldMk cId="375150091" sldId="461"/>
            <ac:spMk id="34" creationId="{45BC50DC-CBC7-4ACD-AB48-F3E67AEACD1B}"/>
          </ac:spMkLst>
        </pc:spChg>
        <pc:spChg chg="add mod">
          <ac:chgData name="Li Youhuan" userId="31ef2ba0f36c268c" providerId="LiveId" clId="{56CD1271-499D-43CA-BAE0-2599657BE46E}" dt="2024-06-05T03:34:14.889" v="596" actId="1076"/>
          <ac:spMkLst>
            <pc:docMk/>
            <pc:sldMk cId="375150091" sldId="461"/>
            <ac:spMk id="35" creationId="{53E101F5-A69D-4CD8-AE2D-D56D65041341}"/>
          </ac:spMkLst>
        </pc:spChg>
        <pc:spChg chg="add mod">
          <ac:chgData name="Li Youhuan" userId="31ef2ba0f36c268c" providerId="LiveId" clId="{56CD1271-499D-43CA-BAE0-2599657BE46E}" dt="2024-06-05T03:34:14.889" v="596" actId="1076"/>
          <ac:spMkLst>
            <pc:docMk/>
            <pc:sldMk cId="375150091" sldId="461"/>
            <ac:spMk id="36" creationId="{A8E92000-45BC-41D9-A2A7-3EEF54E68EC5}"/>
          </ac:spMkLst>
        </pc:spChg>
        <pc:spChg chg="add mod">
          <ac:chgData name="Li Youhuan" userId="31ef2ba0f36c268c" providerId="LiveId" clId="{56CD1271-499D-43CA-BAE0-2599657BE46E}" dt="2024-06-05T03:34:14.889" v="596" actId="1076"/>
          <ac:spMkLst>
            <pc:docMk/>
            <pc:sldMk cId="375150091" sldId="461"/>
            <ac:spMk id="41" creationId="{174F4A31-E259-45F3-8861-A79979143E0A}"/>
          </ac:spMkLst>
        </pc:spChg>
        <pc:spChg chg="add mod">
          <ac:chgData name="Li Youhuan" userId="31ef2ba0f36c268c" providerId="LiveId" clId="{56CD1271-499D-43CA-BAE0-2599657BE46E}" dt="2024-06-05T03:34:14.889" v="596" actId="1076"/>
          <ac:spMkLst>
            <pc:docMk/>
            <pc:sldMk cId="375150091" sldId="461"/>
            <ac:spMk id="42" creationId="{61A6207D-3DA1-4B18-BB30-BF77BADC0416}"/>
          </ac:spMkLst>
        </pc:spChg>
        <pc:spChg chg="add mod">
          <ac:chgData name="Li Youhuan" userId="31ef2ba0f36c268c" providerId="LiveId" clId="{56CD1271-499D-43CA-BAE0-2599657BE46E}" dt="2024-06-05T03:34:26.006" v="598" actId="13926"/>
          <ac:spMkLst>
            <pc:docMk/>
            <pc:sldMk cId="375150091" sldId="461"/>
            <ac:spMk id="43" creationId="{D3D9D4D6-2008-4AF9-A624-A72D1BFF8AF7}"/>
          </ac:spMkLst>
        </pc:spChg>
        <pc:spChg chg="add mod">
          <ac:chgData name="Li Youhuan" userId="31ef2ba0f36c268c" providerId="LiveId" clId="{56CD1271-499D-43CA-BAE0-2599657BE46E}" dt="2024-06-05T03:34:18.992" v="597" actId="13926"/>
          <ac:spMkLst>
            <pc:docMk/>
            <pc:sldMk cId="375150091" sldId="461"/>
            <ac:spMk id="44" creationId="{CB1138DA-EF03-4F4F-822D-2B95580626EB}"/>
          </ac:spMkLst>
        </pc:spChg>
        <pc:spChg chg="del">
          <ac:chgData name="Li Youhuan" userId="31ef2ba0f36c268c" providerId="LiveId" clId="{56CD1271-499D-43CA-BAE0-2599657BE46E}" dt="2024-06-05T03:33:51.254" v="593" actId="478"/>
          <ac:spMkLst>
            <pc:docMk/>
            <pc:sldMk cId="375150091" sldId="461"/>
            <ac:spMk id="77" creationId="{81AA62D5-86C5-4A9F-BD35-36F6D87AD910}"/>
          </ac:spMkLst>
        </pc:spChg>
        <pc:grpChg chg="del">
          <ac:chgData name="Li Youhuan" userId="31ef2ba0f36c268c" providerId="LiveId" clId="{56CD1271-499D-43CA-BAE0-2599657BE46E}" dt="2024-06-05T03:33:48.269" v="592" actId="478"/>
          <ac:grpSpMkLst>
            <pc:docMk/>
            <pc:sldMk cId="375150091" sldId="461"/>
            <ac:grpSpMk id="54" creationId="{EDC45DE5-E3C2-4C51-86A7-21891916E177}"/>
          </ac:grpSpMkLst>
        </pc:grpChg>
        <pc:picChg chg="add mod">
          <ac:chgData name="Li Youhuan" userId="31ef2ba0f36c268c" providerId="LiveId" clId="{56CD1271-499D-43CA-BAE0-2599657BE46E}" dt="2024-06-05T03:34:14.889" v="596" actId="1076"/>
          <ac:picMkLst>
            <pc:docMk/>
            <pc:sldMk cId="375150091" sldId="461"/>
            <ac:picMk id="32" creationId="{E754862B-9777-4058-B30C-F406BF036ABC}"/>
          </ac:picMkLst>
        </pc:picChg>
        <pc:picChg chg="add mod">
          <ac:chgData name="Li Youhuan" userId="31ef2ba0f36c268c" providerId="LiveId" clId="{56CD1271-499D-43CA-BAE0-2599657BE46E}" dt="2024-06-05T03:34:14.889" v="596" actId="1076"/>
          <ac:picMkLst>
            <pc:docMk/>
            <pc:sldMk cId="375150091" sldId="461"/>
            <ac:picMk id="33" creationId="{D451666E-7B6C-46E7-A578-DFC4931F2AA7}"/>
          </ac:picMkLst>
        </pc:picChg>
        <pc:picChg chg="add mod">
          <ac:chgData name="Li Youhuan" userId="31ef2ba0f36c268c" providerId="LiveId" clId="{56CD1271-499D-43CA-BAE0-2599657BE46E}" dt="2024-06-05T03:34:14.889" v="596" actId="1076"/>
          <ac:picMkLst>
            <pc:docMk/>
            <pc:sldMk cId="375150091" sldId="461"/>
            <ac:picMk id="45" creationId="{684EEAFF-D131-4405-BA00-015400BA22B2}"/>
          </ac:picMkLst>
        </pc:picChg>
        <pc:cxnChg chg="add mod">
          <ac:chgData name="Li Youhuan" userId="31ef2ba0f36c268c" providerId="LiveId" clId="{56CD1271-499D-43CA-BAE0-2599657BE46E}" dt="2024-06-05T03:34:14.889" v="596" actId="1076"/>
          <ac:cxnSpMkLst>
            <pc:docMk/>
            <pc:sldMk cId="375150091" sldId="461"/>
            <ac:cxnSpMk id="37" creationId="{B037C83F-081C-43F6-A8B4-AB8BBD923389}"/>
          </ac:cxnSpMkLst>
        </pc:cxnChg>
        <pc:cxnChg chg="add mod">
          <ac:chgData name="Li Youhuan" userId="31ef2ba0f36c268c" providerId="LiveId" clId="{56CD1271-499D-43CA-BAE0-2599657BE46E}" dt="2024-06-05T03:34:14.889" v="596" actId="1076"/>
          <ac:cxnSpMkLst>
            <pc:docMk/>
            <pc:sldMk cId="375150091" sldId="461"/>
            <ac:cxnSpMk id="38" creationId="{F337D80A-9D58-4F5C-A826-E3F92A1A6F61}"/>
          </ac:cxnSpMkLst>
        </pc:cxnChg>
        <pc:cxnChg chg="add mod">
          <ac:chgData name="Li Youhuan" userId="31ef2ba0f36c268c" providerId="LiveId" clId="{56CD1271-499D-43CA-BAE0-2599657BE46E}" dt="2024-06-05T03:34:14.889" v="596" actId="1076"/>
          <ac:cxnSpMkLst>
            <pc:docMk/>
            <pc:sldMk cId="375150091" sldId="461"/>
            <ac:cxnSpMk id="39" creationId="{B65BAEC5-B03F-4A25-9294-38E4A3E3B3F3}"/>
          </ac:cxnSpMkLst>
        </pc:cxnChg>
        <pc:cxnChg chg="add mod">
          <ac:chgData name="Li Youhuan" userId="31ef2ba0f36c268c" providerId="LiveId" clId="{56CD1271-499D-43CA-BAE0-2599657BE46E}" dt="2024-06-05T03:34:14.889" v="596" actId="1076"/>
          <ac:cxnSpMkLst>
            <pc:docMk/>
            <pc:sldMk cId="375150091" sldId="461"/>
            <ac:cxnSpMk id="40" creationId="{37EFF69D-7FA7-428F-8272-6E08DEFC3DB6}"/>
          </ac:cxnSpMkLst>
        </pc:cxnChg>
      </pc:sldChg>
      <pc:sldChg chg="addSp delSp modSp add mod">
        <pc:chgData name="Li Youhuan" userId="31ef2ba0f36c268c" providerId="LiveId" clId="{56CD1271-499D-43CA-BAE0-2599657BE46E}" dt="2024-06-05T03:40:37.643" v="623" actId="13926"/>
        <pc:sldMkLst>
          <pc:docMk/>
          <pc:sldMk cId="2572126040" sldId="462"/>
        </pc:sldMkLst>
        <pc:spChg chg="add del mod">
          <ac:chgData name="Li Youhuan" userId="31ef2ba0f36c268c" providerId="LiveId" clId="{56CD1271-499D-43CA-BAE0-2599657BE46E}" dt="2024-06-05T03:39:10.707" v="610" actId="478"/>
          <ac:spMkLst>
            <pc:docMk/>
            <pc:sldMk cId="2572126040" sldId="462"/>
            <ac:spMk id="3" creationId="{6F56C2D3-0CB4-4A9D-80A8-1E0AB5377F5F}"/>
          </ac:spMkLst>
        </pc:spChg>
        <pc:spChg chg="add del mod">
          <ac:chgData name="Li Youhuan" userId="31ef2ba0f36c268c" providerId="LiveId" clId="{56CD1271-499D-43CA-BAE0-2599657BE46E}" dt="2024-06-05T03:39:32.370" v="615"/>
          <ac:spMkLst>
            <pc:docMk/>
            <pc:sldMk cId="2572126040" sldId="462"/>
            <ac:spMk id="23" creationId="{138AB851-617C-4129-A216-964FA148660A}"/>
          </ac:spMkLst>
        </pc:spChg>
        <pc:spChg chg="add del mod">
          <ac:chgData name="Li Youhuan" userId="31ef2ba0f36c268c" providerId="LiveId" clId="{56CD1271-499D-43CA-BAE0-2599657BE46E}" dt="2024-06-05T03:39:32.370" v="615"/>
          <ac:spMkLst>
            <pc:docMk/>
            <pc:sldMk cId="2572126040" sldId="462"/>
            <ac:spMk id="24" creationId="{7EBF7A0D-048F-4215-9E7D-194A983F12D6}"/>
          </ac:spMkLst>
        </pc:spChg>
        <pc:spChg chg="mod">
          <ac:chgData name="Li Youhuan" userId="31ef2ba0f36c268c" providerId="LiveId" clId="{56CD1271-499D-43CA-BAE0-2599657BE46E}" dt="2024-06-05T03:39:25.848" v="612"/>
          <ac:spMkLst>
            <pc:docMk/>
            <pc:sldMk cId="2572126040" sldId="462"/>
            <ac:spMk id="26" creationId="{58B1308A-A9A2-4D62-ADBC-505699F56BE8}"/>
          </ac:spMkLst>
        </pc:spChg>
        <pc:spChg chg="del">
          <ac:chgData name="Li Youhuan" userId="31ef2ba0f36c268c" providerId="LiveId" clId="{56CD1271-499D-43CA-BAE0-2599657BE46E}" dt="2024-06-05T03:39:08.631" v="609" actId="478"/>
          <ac:spMkLst>
            <pc:docMk/>
            <pc:sldMk cId="2572126040" sldId="462"/>
            <ac:spMk id="28" creationId="{B89C18B9-652B-44E0-AF69-B0B8177F72A4}"/>
          </ac:spMkLst>
        </pc:spChg>
        <pc:spChg chg="del">
          <ac:chgData name="Li Youhuan" userId="31ef2ba0f36c268c" providerId="LiveId" clId="{56CD1271-499D-43CA-BAE0-2599657BE46E}" dt="2024-06-05T03:39:11.969" v="611" actId="478"/>
          <ac:spMkLst>
            <pc:docMk/>
            <pc:sldMk cId="2572126040" sldId="462"/>
            <ac:spMk id="29" creationId="{58819202-C87C-4B19-87D2-045D8EA14BD8}"/>
          </ac:spMkLst>
        </pc:spChg>
        <pc:spChg chg="del">
          <ac:chgData name="Li Youhuan" userId="31ef2ba0f36c268c" providerId="LiveId" clId="{56CD1271-499D-43CA-BAE0-2599657BE46E}" dt="2024-06-05T03:39:11.969" v="611" actId="478"/>
          <ac:spMkLst>
            <pc:docMk/>
            <pc:sldMk cId="2572126040" sldId="462"/>
            <ac:spMk id="30" creationId="{0F194503-5922-4E27-9DC1-769B38EF0EDC}"/>
          </ac:spMkLst>
        </pc:spChg>
        <pc:spChg chg="del">
          <ac:chgData name="Li Youhuan" userId="31ef2ba0f36c268c" providerId="LiveId" clId="{56CD1271-499D-43CA-BAE0-2599657BE46E}" dt="2024-06-05T03:39:11.969" v="611" actId="478"/>
          <ac:spMkLst>
            <pc:docMk/>
            <pc:sldMk cId="2572126040" sldId="462"/>
            <ac:spMk id="31" creationId="{76522700-F280-4D41-8E89-46B3DC5D1C32}"/>
          </ac:spMkLst>
        </pc:spChg>
        <pc:spChg chg="del">
          <ac:chgData name="Li Youhuan" userId="31ef2ba0f36c268c" providerId="LiveId" clId="{56CD1271-499D-43CA-BAE0-2599657BE46E}" dt="2024-06-05T03:39:11.969" v="611" actId="478"/>
          <ac:spMkLst>
            <pc:docMk/>
            <pc:sldMk cId="2572126040" sldId="462"/>
            <ac:spMk id="34" creationId="{45BC50DC-CBC7-4ACD-AB48-F3E67AEACD1B}"/>
          </ac:spMkLst>
        </pc:spChg>
        <pc:spChg chg="del">
          <ac:chgData name="Li Youhuan" userId="31ef2ba0f36c268c" providerId="LiveId" clId="{56CD1271-499D-43CA-BAE0-2599657BE46E}" dt="2024-06-05T03:39:11.969" v="611" actId="478"/>
          <ac:spMkLst>
            <pc:docMk/>
            <pc:sldMk cId="2572126040" sldId="462"/>
            <ac:spMk id="35" creationId="{53E101F5-A69D-4CD8-AE2D-D56D65041341}"/>
          </ac:spMkLst>
        </pc:spChg>
        <pc:spChg chg="del">
          <ac:chgData name="Li Youhuan" userId="31ef2ba0f36c268c" providerId="LiveId" clId="{56CD1271-499D-43CA-BAE0-2599657BE46E}" dt="2024-06-05T03:39:11.969" v="611" actId="478"/>
          <ac:spMkLst>
            <pc:docMk/>
            <pc:sldMk cId="2572126040" sldId="462"/>
            <ac:spMk id="36" creationId="{A8E92000-45BC-41D9-A2A7-3EEF54E68EC5}"/>
          </ac:spMkLst>
        </pc:spChg>
        <pc:spChg chg="del">
          <ac:chgData name="Li Youhuan" userId="31ef2ba0f36c268c" providerId="LiveId" clId="{56CD1271-499D-43CA-BAE0-2599657BE46E}" dt="2024-06-05T03:39:11.969" v="611" actId="478"/>
          <ac:spMkLst>
            <pc:docMk/>
            <pc:sldMk cId="2572126040" sldId="462"/>
            <ac:spMk id="41" creationId="{174F4A31-E259-45F3-8861-A79979143E0A}"/>
          </ac:spMkLst>
        </pc:spChg>
        <pc:spChg chg="del">
          <ac:chgData name="Li Youhuan" userId="31ef2ba0f36c268c" providerId="LiveId" clId="{56CD1271-499D-43CA-BAE0-2599657BE46E}" dt="2024-06-05T03:39:11.969" v="611" actId="478"/>
          <ac:spMkLst>
            <pc:docMk/>
            <pc:sldMk cId="2572126040" sldId="462"/>
            <ac:spMk id="42" creationId="{61A6207D-3DA1-4B18-BB30-BF77BADC0416}"/>
          </ac:spMkLst>
        </pc:spChg>
        <pc:spChg chg="del">
          <ac:chgData name="Li Youhuan" userId="31ef2ba0f36c268c" providerId="LiveId" clId="{56CD1271-499D-43CA-BAE0-2599657BE46E}" dt="2024-06-05T03:39:11.969" v="611" actId="478"/>
          <ac:spMkLst>
            <pc:docMk/>
            <pc:sldMk cId="2572126040" sldId="462"/>
            <ac:spMk id="43" creationId="{D3D9D4D6-2008-4AF9-A624-A72D1BFF8AF7}"/>
          </ac:spMkLst>
        </pc:spChg>
        <pc:spChg chg="del">
          <ac:chgData name="Li Youhuan" userId="31ef2ba0f36c268c" providerId="LiveId" clId="{56CD1271-499D-43CA-BAE0-2599657BE46E}" dt="2024-06-05T03:39:11.969" v="611" actId="478"/>
          <ac:spMkLst>
            <pc:docMk/>
            <pc:sldMk cId="2572126040" sldId="462"/>
            <ac:spMk id="44" creationId="{CB1138DA-EF03-4F4F-822D-2B95580626EB}"/>
          </ac:spMkLst>
        </pc:spChg>
        <pc:spChg chg="mod">
          <ac:chgData name="Li Youhuan" userId="31ef2ba0f36c268c" providerId="LiveId" clId="{56CD1271-499D-43CA-BAE0-2599657BE46E}" dt="2024-06-05T03:39:25.848" v="612"/>
          <ac:spMkLst>
            <pc:docMk/>
            <pc:sldMk cId="2572126040" sldId="462"/>
            <ac:spMk id="46" creationId="{0164B34B-8C6E-4F79-A8E4-9CD55DFFBD2E}"/>
          </ac:spMkLst>
        </pc:spChg>
        <pc:spChg chg="mod">
          <ac:chgData name="Li Youhuan" userId="31ef2ba0f36c268c" providerId="LiveId" clId="{56CD1271-499D-43CA-BAE0-2599657BE46E}" dt="2024-06-05T03:39:25.848" v="612"/>
          <ac:spMkLst>
            <pc:docMk/>
            <pc:sldMk cId="2572126040" sldId="462"/>
            <ac:spMk id="47" creationId="{7DC37A95-CBE9-4905-9BBF-E82FAEFCF71B}"/>
          </ac:spMkLst>
        </pc:spChg>
        <pc:spChg chg="mod">
          <ac:chgData name="Li Youhuan" userId="31ef2ba0f36c268c" providerId="LiveId" clId="{56CD1271-499D-43CA-BAE0-2599657BE46E}" dt="2024-06-05T03:39:25.848" v="612"/>
          <ac:spMkLst>
            <pc:docMk/>
            <pc:sldMk cId="2572126040" sldId="462"/>
            <ac:spMk id="48" creationId="{0500E647-E13C-4948-B488-B836C120AD21}"/>
          </ac:spMkLst>
        </pc:spChg>
        <pc:spChg chg="mod">
          <ac:chgData name="Li Youhuan" userId="31ef2ba0f36c268c" providerId="LiveId" clId="{56CD1271-499D-43CA-BAE0-2599657BE46E}" dt="2024-06-05T03:39:25.848" v="612"/>
          <ac:spMkLst>
            <pc:docMk/>
            <pc:sldMk cId="2572126040" sldId="462"/>
            <ac:spMk id="49" creationId="{D6F26E40-081A-4088-BD62-A92CA249EFA2}"/>
          </ac:spMkLst>
        </pc:spChg>
        <pc:spChg chg="mod">
          <ac:chgData name="Li Youhuan" userId="31ef2ba0f36c268c" providerId="LiveId" clId="{56CD1271-499D-43CA-BAE0-2599657BE46E}" dt="2024-06-05T03:39:25.848" v="612"/>
          <ac:spMkLst>
            <pc:docMk/>
            <pc:sldMk cId="2572126040" sldId="462"/>
            <ac:spMk id="50" creationId="{FEEDB435-9FFA-4159-AC05-5211942B602C}"/>
          </ac:spMkLst>
        </pc:spChg>
        <pc:spChg chg="mod">
          <ac:chgData name="Li Youhuan" userId="31ef2ba0f36c268c" providerId="LiveId" clId="{56CD1271-499D-43CA-BAE0-2599657BE46E}" dt="2024-06-05T03:39:25.848" v="612"/>
          <ac:spMkLst>
            <pc:docMk/>
            <pc:sldMk cId="2572126040" sldId="462"/>
            <ac:spMk id="51" creationId="{6049A69D-D95A-46F0-B283-0481558FC4A6}"/>
          </ac:spMkLst>
        </pc:spChg>
        <pc:spChg chg="mod">
          <ac:chgData name="Li Youhuan" userId="31ef2ba0f36c268c" providerId="LiveId" clId="{56CD1271-499D-43CA-BAE0-2599657BE46E}" dt="2024-06-05T03:39:25.848" v="612"/>
          <ac:spMkLst>
            <pc:docMk/>
            <pc:sldMk cId="2572126040" sldId="462"/>
            <ac:spMk id="52" creationId="{DF781CE2-9B1A-4A16-BE07-D65B1B1ECD60}"/>
          </ac:spMkLst>
        </pc:spChg>
        <pc:spChg chg="mod">
          <ac:chgData name="Li Youhuan" userId="31ef2ba0f36c268c" providerId="LiveId" clId="{56CD1271-499D-43CA-BAE0-2599657BE46E}" dt="2024-06-05T03:39:25.848" v="612"/>
          <ac:spMkLst>
            <pc:docMk/>
            <pc:sldMk cId="2572126040" sldId="462"/>
            <ac:spMk id="53" creationId="{7B1FD272-52DF-4B2D-96A3-7E5B3F6D278F}"/>
          </ac:spMkLst>
        </pc:spChg>
        <pc:spChg chg="mod">
          <ac:chgData name="Li Youhuan" userId="31ef2ba0f36c268c" providerId="LiveId" clId="{56CD1271-499D-43CA-BAE0-2599657BE46E}" dt="2024-06-05T03:39:25.848" v="612"/>
          <ac:spMkLst>
            <pc:docMk/>
            <pc:sldMk cId="2572126040" sldId="462"/>
            <ac:spMk id="54" creationId="{02A907F2-3379-44BF-B263-20FAB7541A14}"/>
          </ac:spMkLst>
        </pc:spChg>
        <pc:spChg chg="mod">
          <ac:chgData name="Li Youhuan" userId="31ef2ba0f36c268c" providerId="LiveId" clId="{56CD1271-499D-43CA-BAE0-2599657BE46E}" dt="2024-06-05T03:39:25.848" v="612"/>
          <ac:spMkLst>
            <pc:docMk/>
            <pc:sldMk cId="2572126040" sldId="462"/>
            <ac:spMk id="55" creationId="{2D4FD9B5-BECC-4240-B096-614F6C7BFED5}"/>
          </ac:spMkLst>
        </pc:spChg>
        <pc:spChg chg="mod">
          <ac:chgData name="Li Youhuan" userId="31ef2ba0f36c268c" providerId="LiveId" clId="{56CD1271-499D-43CA-BAE0-2599657BE46E}" dt="2024-06-05T03:39:25.848" v="612"/>
          <ac:spMkLst>
            <pc:docMk/>
            <pc:sldMk cId="2572126040" sldId="462"/>
            <ac:spMk id="56" creationId="{4B8F69FE-F0C4-4ADD-A009-B47D0CA75271}"/>
          </ac:spMkLst>
        </pc:spChg>
        <pc:spChg chg="mod">
          <ac:chgData name="Li Youhuan" userId="31ef2ba0f36c268c" providerId="LiveId" clId="{56CD1271-499D-43CA-BAE0-2599657BE46E}" dt="2024-06-05T03:39:25.848" v="612"/>
          <ac:spMkLst>
            <pc:docMk/>
            <pc:sldMk cId="2572126040" sldId="462"/>
            <ac:spMk id="57" creationId="{6390CE98-A909-4089-AA54-91B0BBDAC87F}"/>
          </ac:spMkLst>
        </pc:spChg>
        <pc:spChg chg="mod">
          <ac:chgData name="Li Youhuan" userId="31ef2ba0f36c268c" providerId="LiveId" clId="{56CD1271-499D-43CA-BAE0-2599657BE46E}" dt="2024-06-05T03:39:25.848" v="612"/>
          <ac:spMkLst>
            <pc:docMk/>
            <pc:sldMk cId="2572126040" sldId="462"/>
            <ac:spMk id="58" creationId="{D4F0EDD1-C7E6-464A-88FB-CB6F367EDDA9}"/>
          </ac:spMkLst>
        </pc:spChg>
        <pc:spChg chg="mod">
          <ac:chgData name="Li Youhuan" userId="31ef2ba0f36c268c" providerId="LiveId" clId="{56CD1271-499D-43CA-BAE0-2599657BE46E}" dt="2024-06-05T03:39:25.848" v="612"/>
          <ac:spMkLst>
            <pc:docMk/>
            <pc:sldMk cId="2572126040" sldId="462"/>
            <ac:spMk id="59" creationId="{CF4E4AFB-A490-4985-818A-C8572E6606D2}"/>
          </ac:spMkLst>
        </pc:spChg>
        <pc:spChg chg="mod">
          <ac:chgData name="Li Youhuan" userId="31ef2ba0f36c268c" providerId="LiveId" clId="{56CD1271-499D-43CA-BAE0-2599657BE46E}" dt="2024-06-05T03:39:25.848" v="612"/>
          <ac:spMkLst>
            <pc:docMk/>
            <pc:sldMk cId="2572126040" sldId="462"/>
            <ac:spMk id="60" creationId="{83CD6287-12C7-4885-930F-EF556283C0C7}"/>
          </ac:spMkLst>
        </pc:spChg>
        <pc:spChg chg="mod">
          <ac:chgData name="Li Youhuan" userId="31ef2ba0f36c268c" providerId="LiveId" clId="{56CD1271-499D-43CA-BAE0-2599657BE46E}" dt="2024-06-05T03:39:25.848" v="612"/>
          <ac:spMkLst>
            <pc:docMk/>
            <pc:sldMk cId="2572126040" sldId="462"/>
            <ac:spMk id="61" creationId="{FA8A3857-6A75-422D-838E-EC96F2B674BB}"/>
          </ac:spMkLst>
        </pc:spChg>
        <pc:spChg chg="mod">
          <ac:chgData name="Li Youhuan" userId="31ef2ba0f36c268c" providerId="LiveId" clId="{56CD1271-499D-43CA-BAE0-2599657BE46E}" dt="2024-06-05T03:39:25.848" v="612"/>
          <ac:spMkLst>
            <pc:docMk/>
            <pc:sldMk cId="2572126040" sldId="462"/>
            <ac:spMk id="62" creationId="{0CEBEBED-F463-4CB4-AA3B-1D1FC0EDD348}"/>
          </ac:spMkLst>
        </pc:spChg>
        <pc:spChg chg="mod">
          <ac:chgData name="Li Youhuan" userId="31ef2ba0f36c268c" providerId="LiveId" clId="{56CD1271-499D-43CA-BAE0-2599657BE46E}" dt="2024-06-05T03:39:25.848" v="612"/>
          <ac:spMkLst>
            <pc:docMk/>
            <pc:sldMk cId="2572126040" sldId="462"/>
            <ac:spMk id="63" creationId="{5D83C60E-1595-4DF5-96BF-18011F1573DC}"/>
          </ac:spMkLst>
        </pc:spChg>
        <pc:spChg chg="mod">
          <ac:chgData name="Li Youhuan" userId="31ef2ba0f36c268c" providerId="LiveId" clId="{56CD1271-499D-43CA-BAE0-2599657BE46E}" dt="2024-06-05T03:39:25.848" v="612"/>
          <ac:spMkLst>
            <pc:docMk/>
            <pc:sldMk cId="2572126040" sldId="462"/>
            <ac:spMk id="64" creationId="{2C591EB0-D511-4FDB-9917-EB8138C4B727}"/>
          </ac:spMkLst>
        </pc:spChg>
        <pc:spChg chg="mod">
          <ac:chgData name="Li Youhuan" userId="31ef2ba0f36c268c" providerId="LiveId" clId="{56CD1271-499D-43CA-BAE0-2599657BE46E}" dt="2024-06-05T03:39:25.848" v="612"/>
          <ac:spMkLst>
            <pc:docMk/>
            <pc:sldMk cId="2572126040" sldId="462"/>
            <ac:spMk id="65" creationId="{A6FD1B40-ADF3-485B-89C3-32BB9EA323CD}"/>
          </ac:spMkLst>
        </pc:spChg>
        <pc:spChg chg="mod">
          <ac:chgData name="Li Youhuan" userId="31ef2ba0f36c268c" providerId="LiveId" clId="{56CD1271-499D-43CA-BAE0-2599657BE46E}" dt="2024-06-05T03:39:25.848" v="612"/>
          <ac:spMkLst>
            <pc:docMk/>
            <pc:sldMk cId="2572126040" sldId="462"/>
            <ac:spMk id="66" creationId="{F8C02262-CE2F-4C6D-8269-8F8BE9B741E3}"/>
          </ac:spMkLst>
        </pc:spChg>
        <pc:spChg chg="mod">
          <ac:chgData name="Li Youhuan" userId="31ef2ba0f36c268c" providerId="LiveId" clId="{56CD1271-499D-43CA-BAE0-2599657BE46E}" dt="2024-06-05T03:39:25.848" v="612"/>
          <ac:spMkLst>
            <pc:docMk/>
            <pc:sldMk cId="2572126040" sldId="462"/>
            <ac:spMk id="67" creationId="{698E8DB1-8FC9-474F-8FE1-D0D76C3457AD}"/>
          </ac:spMkLst>
        </pc:spChg>
        <pc:spChg chg="mod">
          <ac:chgData name="Li Youhuan" userId="31ef2ba0f36c268c" providerId="LiveId" clId="{56CD1271-499D-43CA-BAE0-2599657BE46E}" dt="2024-06-05T03:39:25.848" v="612"/>
          <ac:spMkLst>
            <pc:docMk/>
            <pc:sldMk cId="2572126040" sldId="462"/>
            <ac:spMk id="68" creationId="{06484C11-9879-4AC9-B573-B2918C760038}"/>
          </ac:spMkLst>
        </pc:spChg>
        <pc:spChg chg="add del mod">
          <ac:chgData name="Li Youhuan" userId="31ef2ba0f36c268c" providerId="LiveId" clId="{56CD1271-499D-43CA-BAE0-2599657BE46E}" dt="2024-06-05T03:39:35.416" v="617"/>
          <ac:spMkLst>
            <pc:docMk/>
            <pc:sldMk cId="2572126040" sldId="462"/>
            <ac:spMk id="71" creationId="{5A61948B-A8AE-4897-B088-73DF4AA7855A}"/>
          </ac:spMkLst>
        </pc:spChg>
        <pc:spChg chg="add del mod">
          <ac:chgData name="Li Youhuan" userId="31ef2ba0f36c268c" providerId="LiveId" clId="{56CD1271-499D-43CA-BAE0-2599657BE46E}" dt="2024-06-05T03:39:35.416" v="617"/>
          <ac:spMkLst>
            <pc:docMk/>
            <pc:sldMk cId="2572126040" sldId="462"/>
            <ac:spMk id="72" creationId="{9CB27E77-74E0-46A9-BE29-13362EFA27E8}"/>
          </ac:spMkLst>
        </pc:spChg>
        <pc:spChg chg="mod">
          <ac:chgData name="Li Youhuan" userId="31ef2ba0f36c268c" providerId="LiveId" clId="{56CD1271-499D-43CA-BAE0-2599657BE46E}" dt="2024-06-05T03:39:33.325" v="616"/>
          <ac:spMkLst>
            <pc:docMk/>
            <pc:sldMk cId="2572126040" sldId="462"/>
            <ac:spMk id="74" creationId="{C6A5F5BE-87A6-4A9D-9BEE-DF1246617C5A}"/>
          </ac:spMkLst>
        </pc:spChg>
        <pc:spChg chg="mod">
          <ac:chgData name="Li Youhuan" userId="31ef2ba0f36c268c" providerId="LiveId" clId="{56CD1271-499D-43CA-BAE0-2599657BE46E}" dt="2024-06-05T03:39:33.325" v="616"/>
          <ac:spMkLst>
            <pc:docMk/>
            <pc:sldMk cId="2572126040" sldId="462"/>
            <ac:spMk id="75" creationId="{852D56A7-7E8C-4BE4-8CC9-44AD294F6196}"/>
          </ac:spMkLst>
        </pc:spChg>
        <pc:spChg chg="mod">
          <ac:chgData name="Li Youhuan" userId="31ef2ba0f36c268c" providerId="LiveId" clId="{56CD1271-499D-43CA-BAE0-2599657BE46E}" dt="2024-06-05T03:39:33.325" v="616"/>
          <ac:spMkLst>
            <pc:docMk/>
            <pc:sldMk cId="2572126040" sldId="462"/>
            <ac:spMk id="76" creationId="{73223021-66B1-4724-8A71-C8171122BEB9}"/>
          </ac:spMkLst>
        </pc:spChg>
        <pc:spChg chg="mod">
          <ac:chgData name="Li Youhuan" userId="31ef2ba0f36c268c" providerId="LiveId" clId="{56CD1271-499D-43CA-BAE0-2599657BE46E}" dt="2024-06-05T03:39:33.325" v="616"/>
          <ac:spMkLst>
            <pc:docMk/>
            <pc:sldMk cId="2572126040" sldId="462"/>
            <ac:spMk id="77" creationId="{36DE20D6-9B2A-4169-82AD-71C291E684CB}"/>
          </ac:spMkLst>
        </pc:spChg>
        <pc:spChg chg="mod">
          <ac:chgData name="Li Youhuan" userId="31ef2ba0f36c268c" providerId="LiveId" clId="{56CD1271-499D-43CA-BAE0-2599657BE46E}" dt="2024-06-05T03:39:33.325" v="616"/>
          <ac:spMkLst>
            <pc:docMk/>
            <pc:sldMk cId="2572126040" sldId="462"/>
            <ac:spMk id="78" creationId="{92CA1676-4CC3-4CCE-ACFF-6E41B2A3E3EE}"/>
          </ac:spMkLst>
        </pc:spChg>
        <pc:spChg chg="mod">
          <ac:chgData name="Li Youhuan" userId="31ef2ba0f36c268c" providerId="LiveId" clId="{56CD1271-499D-43CA-BAE0-2599657BE46E}" dt="2024-06-05T03:39:33.325" v="616"/>
          <ac:spMkLst>
            <pc:docMk/>
            <pc:sldMk cId="2572126040" sldId="462"/>
            <ac:spMk id="79" creationId="{31E400C0-03A5-4FEE-8A9A-5BEA20EB016A}"/>
          </ac:spMkLst>
        </pc:spChg>
        <pc:spChg chg="mod">
          <ac:chgData name="Li Youhuan" userId="31ef2ba0f36c268c" providerId="LiveId" clId="{56CD1271-499D-43CA-BAE0-2599657BE46E}" dt="2024-06-05T03:39:33.325" v="616"/>
          <ac:spMkLst>
            <pc:docMk/>
            <pc:sldMk cId="2572126040" sldId="462"/>
            <ac:spMk id="80" creationId="{90EA772E-B871-4E42-81E7-88C36FE94A13}"/>
          </ac:spMkLst>
        </pc:spChg>
        <pc:spChg chg="mod">
          <ac:chgData name="Li Youhuan" userId="31ef2ba0f36c268c" providerId="LiveId" clId="{56CD1271-499D-43CA-BAE0-2599657BE46E}" dt="2024-06-05T03:39:33.325" v="616"/>
          <ac:spMkLst>
            <pc:docMk/>
            <pc:sldMk cId="2572126040" sldId="462"/>
            <ac:spMk id="81" creationId="{87E53E81-E4E2-483D-BB5D-0347D6977515}"/>
          </ac:spMkLst>
        </pc:spChg>
        <pc:spChg chg="mod">
          <ac:chgData name="Li Youhuan" userId="31ef2ba0f36c268c" providerId="LiveId" clId="{56CD1271-499D-43CA-BAE0-2599657BE46E}" dt="2024-06-05T03:39:33.325" v="616"/>
          <ac:spMkLst>
            <pc:docMk/>
            <pc:sldMk cId="2572126040" sldId="462"/>
            <ac:spMk id="82" creationId="{274E534D-FBA3-4EE8-B591-BD465346DBA1}"/>
          </ac:spMkLst>
        </pc:spChg>
        <pc:spChg chg="mod">
          <ac:chgData name="Li Youhuan" userId="31ef2ba0f36c268c" providerId="LiveId" clId="{56CD1271-499D-43CA-BAE0-2599657BE46E}" dt="2024-06-05T03:39:33.325" v="616"/>
          <ac:spMkLst>
            <pc:docMk/>
            <pc:sldMk cId="2572126040" sldId="462"/>
            <ac:spMk id="83" creationId="{2E6955A1-629F-4B96-98CA-416313675AE0}"/>
          </ac:spMkLst>
        </pc:spChg>
        <pc:spChg chg="mod">
          <ac:chgData name="Li Youhuan" userId="31ef2ba0f36c268c" providerId="LiveId" clId="{56CD1271-499D-43CA-BAE0-2599657BE46E}" dt="2024-06-05T03:39:33.325" v="616"/>
          <ac:spMkLst>
            <pc:docMk/>
            <pc:sldMk cId="2572126040" sldId="462"/>
            <ac:spMk id="84" creationId="{9F281CD9-B5B7-401B-BFAC-A6006C9BB180}"/>
          </ac:spMkLst>
        </pc:spChg>
        <pc:spChg chg="mod">
          <ac:chgData name="Li Youhuan" userId="31ef2ba0f36c268c" providerId="LiveId" clId="{56CD1271-499D-43CA-BAE0-2599657BE46E}" dt="2024-06-05T03:39:33.325" v="616"/>
          <ac:spMkLst>
            <pc:docMk/>
            <pc:sldMk cId="2572126040" sldId="462"/>
            <ac:spMk id="85" creationId="{7A909B8A-D29C-490A-B754-5DE0D34B75B8}"/>
          </ac:spMkLst>
        </pc:spChg>
        <pc:spChg chg="mod">
          <ac:chgData name="Li Youhuan" userId="31ef2ba0f36c268c" providerId="LiveId" clId="{56CD1271-499D-43CA-BAE0-2599657BE46E}" dt="2024-06-05T03:39:33.325" v="616"/>
          <ac:spMkLst>
            <pc:docMk/>
            <pc:sldMk cId="2572126040" sldId="462"/>
            <ac:spMk id="86" creationId="{1CA9B725-1512-437A-911B-B0770B3456EC}"/>
          </ac:spMkLst>
        </pc:spChg>
        <pc:spChg chg="mod">
          <ac:chgData name="Li Youhuan" userId="31ef2ba0f36c268c" providerId="LiveId" clId="{56CD1271-499D-43CA-BAE0-2599657BE46E}" dt="2024-06-05T03:39:33.325" v="616"/>
          <ac:spMkLst>
            <pc:docMk/>
            <pc:sldMk cId="2572126040" sldId="462"/>
            <ac:spMk id="87" creationId="{57F70E90-0CA6-4030-8CBB-A515956C5ED6}"/>
          </ac:spMkLst>
        </pc:spChg>
        <pc:spChg chg="mod">
          <ac:chgData name="Li Youhuan" userId="31ef2ba0f36c268c" providerId="LiveId" clId="{56CD1271-499D-43CA-BAE0-2599657BE46E}" dt="2024-06-05T03:39:33.325" v="616"/>
          <ac:spMkLst>
            <pc:docMk/>
            <pc:sldMk cId="2572126040" sldId="462"/>
            <ac:spMk id="88" creationId="{DD7EE48E-F07D-444D-92D8-D3B834085DC9}"/>
          </ac:spMkLst>
        </pc:spChg>
        <pc:spChg chg="mod">
          <ac:chgData name="Li Youhuan" userId="31ef2ba0f36c268c" providerId="LiveId" clId="{56CD1271-499D-43CA-BAE0-2599657BE46E}" dt="2024-06-05T03:39:33.325" v="616"/>
          <ac:spMkLst>
            <pc:docMk/>
            <pc:sldMk cId="2572126040" sldId="462"/>
            <ac:spMk id="89" creationId="{B6317844-2214-4529-8B85-114A1D1BC20C}"/>
          </ac:spMkLst>
        </pc:spChg>
        <pc:spChg chg="mod">
          <ac:chgData name="Li Youhuan" userId="31ef2ba0f36c268c" providerId="LiveId" clId="{56CD1271-499D-43CA-BAE0-2599657BE46E}" dt="2024-06-05T03:39:33.325" v="616"/>
          <ac:spMkLst>
            <pc:docMk/>
            <pc:sldMk cId="2572126040" sldId="462"/>
            <ac:spMk id="90" creationId="{E6EE87E9-D527-48B0-98D6-5CA461C025C9}"/>
          </ac:spMkLst>
        </pc:spChg>
        <pc:spChg chg="mod">
          <ac:chgData name="Li Youhuan" userId="31ef2ba0f36c268c" providerId="LiveId" clId="{56CD1271-499D-43CA-BAE0-2599657BE46E}" dt="2024-06-05T03:39:33.325" v="616"/>
          <ac:spMkLst>
            <pc:docMk/>
            <pc:sldMk cId="2572126040" sldId="462"/>
            <ac:spMk id="91" creationId="{6B617276-C274-4632-8DAF-01C99F23EBD8}"/>
          </ac:spMkLst>
        </pc:spChg>
        <pc:spChg chg="mod">
          <ac:chgData name="Li Youhuan" userId="31ef2ba0f36c268c" providerId="LiveId" clId="{56CD1271-499D-43CA-BAE0-2599657BE46E}" dt="2024-06-05T03:39:33.325" v="616"/>
          <ac:spMkLst>
            <pc:docMk/>
            <pc:sldMk cId="2572126040" sldId="462"/>
            <ac:spMk id="92" creationId="{AECA8D9A-15E2-422A-AF00-E631678D9E1F}"/>
          </ac:spMkLst>
        </pc:spChg>
        <pc:spChg chg="mod">
          <ac:chgData name="Li Youhuan" userId="31ef2ba0f36c268c" providerId="LiveId" clId="{56CD1271-499D-43CA-BAE0-2599657BE46E}" dt="2024-06-05T03:39:33.325" v="616"/>
          <ac:spMkLst>
            <pc:docMk/>
            <pc:sldMk cId="2572126040" sldId="462"/>
            <ac:spMk id="93" creationId="{040B7C6A-382D-449D-8554-AB1025C67DE9}"/>
          </ac:spMkLst>
        </pc:spChg>
        <pc:spChg chg="mod">
          <ac:chgData name="Li Youhuan" userId="31ef2ba0f36c268c" providerId="LiveId" clId="{56CD1271-499D-43CA-BAE0-2599657BE46E}" dt="2024-06-05T03:39:33.325" v="616"/>
          <ac:spMkLst>
            <pc:docMk/>
            <pc:sldMk cId="2572126040" sldId="462"/>
            <ac:spMk id="94" creationId="{7875B398-55B1-4639-B9AD-6011564B232B}"/>
          </ac:spMkLst>
        </pc:spChg>
        <pc:spChg chg="mod">
          <ac:chgData name="Li Youhuan" userId="31ef2ba0f36c268c" providerId="LiveId" clId="{56CD1271-499D-43CA-BAE0-2599657BE46E}" dt="2024-06-05T03:39:33.325" v="616"/>
          <ac:spMkLst>
            <pc:docMk/>
            <pc:sldMk cId="2572126040" sldId="462"/>
            <ac:spMk id="95" creationId="{AC3DAD86-05FA-4DB7-AA7E-60DB79716129}"/>
          </ac:spMkLst>
        </pc:spChg>
        <pc:spChg chg="mod">
          <ac:chgData name="Li Youhuan" userId="31ef2ba0f36c268c" providerId="LiveId" clId="{56CD1271-499D-43CA-BAE0-2599657BE46E}" dt="2024-06-05T03:39:33.325" v="616"/>
          <ac:spMkLst>
            <pc:docMk/>
            <pc:sldMk cId="2572126040" sldId="462"/>
            <ac:spMk id="96" creationId="{6D42DA23-96CF-4280-A23F-89F93037F955}"/>
          </ac:spMkLst>
        </pc:spChg>
        <pc:spChg chg="mod">
          <ac:chgData name="Li Youhuan" userId="31ef2ba0f36c268c" providerId="LiveId" clId="{56CD1271-499D-43CA-BAE0-2599657BE46E}" dt="2024-06-05T03:39:33.325" v="616"/>
          <ac:spMkLst>
            <pc:docMk/>
            <pc:sldMk cId="2572126040" sldId="462"/>
            <ac:spMk id="97" creationId="{A5A63CE3-7612-4F09-A42B-A5445367505E}"/>
          </ac:spMkLst>
        </pc:spChg>
        <pc:spChg chg="add mod">
          <ac:chgData name="Li Youhuan" userId="31ef2ba0f36c268c" providerId="LiveId" clId="{56CD1271-499D-43CA-BAE0-2599657BE46E}" dt="2024-06-05T03:39:38.363" v="619" actId="1076"/>
          <ac:spMkLst>
            <pc:docMk/>
            <pc:sldMk cId="2572126040" sldId="462"/>
            <ac:spMk id="100" creationId="{C69241B1-1B0F-4CC3-BAAE-A11F98C069D3}"/>
          </ac:spMkLst>
        </pc:spChg>
        <pc:spChg chg="add mod">
          <ac:chgData name="Li Youhuan" userId="31ef2ba0f36c268c" providerId="LiveId" clId="{56CD1271-499D-43CA-BAE0-2599657BE46E}" dt="2024-06-05T03:40:20.551" v="622" actId="1076"/>
          <ac:spMkLst>
            <pc:docMk/>
            <pc:sldMk cId="2572126040" sldId="462"/>
            <ac:spMk id="101" creationId="{B56003DF-CC00-49CC-9479-D2A3F74EA219}"/>
          </ac:spMkLst>
        </pc:spChg>
        <pc:spChg chg="mod">
          <ac:chgData name="Li Youhuan" userId="31ef2ba0f36c268c" providerId="LiveId" clId="{56CD1271-499D-43CA-BAE0-2599657BE46E}" dt="2024-06-05T03:39:35.423" v="618"/>
          <ac:spMkLst>
            <pc:docMk/>
            <pc:sldMk cId="2572126040" sldId="462"/>
            <ac:spMk id="103" creationId="{08345F39-D023-4BE4-8703-DF11BCFDC35E}"/>
          </ac:spMkLst>
        </pc:spChg>
        <pc:spChg chg="mod">
          <ac:chgData name="Li Youhuan" userId="31ef2ba0f36c268c" providerId="LiveId" clId="{56CD1271-499D-43CA-BAE0-2599657BE46E}" dt="2024-06-05T03:39:35.423" v="618"/>
          <ac:spMkLst>
            <pc:docMk/>
            <pc:sldMk cId="2572126040" sldId="462"/>
            <ac:spMk id="104" creationId="{6B111D6A-2F51-4107-A494-C650816A5D11}"/>
          </ac:spMkLst>
        </pc:spChg>
        <pc:spChg chg="mod">
          <ac:chgData name="Li Youhuan" userId="31ef2ba0f36c268c" providerId="LiveId" clId="{56CD1271-499D-43CA-BAE0-2599657BE46E}" dt="2024-06-05T03:39:35.423" v="618"/>
          <ac:spMkLst>
            <pc:docMk/>
            <pc:sldMk cId="2572126040" sldId="462"/>
            <ac:spMk id="105" creationId="{1D418907-0251-41F4-96D1-A9EA78255FF5}"/>
          </ac:spMkLst>
        </pc:spChg>
        <pc:spChg chg="mod">
          <ac:chgData name="Li Youhuan" userId="31ef2ba0f36c268c" providerId="LiveId" clId="{56CD1271-499D-43CA-BAE0-2599657BE46E}" dt="2024-06-05T03:39:35.423" v="618"/>
          <ac:spMkLst>
            <pc:docMk/>
            <pc:sldMk cId="2572126040" sldId="462"/>
            <ac:spMk id="106" creationId="{61BCF5B7-0059-41B7-8E96-12B85D654816}"/>
          </ac:spMkLst>
        </pc:spChg>
        <pc:spChg chg="mod">
          <ac:chgData name="Li Youhuan" userId="31ef2ba0f36c268c" providerId="LiveId" clId="{56CD1271-499D-43CA-BAE0-2599657BE46E}" dt="2024-06-05T03:39:35.423" v="618"/>
          <ac:spMkLst>
            <pc:docMk/>
            <pc:sldMk cId="2572126040" sldId="462"/>
            <ac:spMk id="107" creationId="{AB409CFE-A0DC-4245-A6D7-4D2816B29F05}"/>
          </ac:spMkLst>
        </pc:spChg>
        <pc:spChg chg="mod">
          <ac:chgData name="Li Youhuan" userId="31ef2ba0f36c268c" providerId="LiveId" clId="{56CD1271-499D-43CA-BAE0-2599657BE46E}" dt="2024-06-05T03:39:35.423" v="618"/>
          <ac:spMkLst>
            <pc:docMk/>
            <pc:sldMk cId="2572126040" sldId="462"/>
            <ac:spMk id="108" creationId="{9DEB9E94-19C7-4042-9A90-702D91FB86A5}"/>
          </ac:spMkLst>
        </pc:spChg>
        <pc:spChg chg="mod">
          <ac:chgData name="Li Youhuan" userId="31ef2ba0f36c268c" providerId="LiveId" clId="{56CD1271-499D-43CA-BAE0-2599657BE46E}" dt="2024-06-05T03:39:35.423" v="618"/>
          <ac:spMkLst>
            <pc:docMk/>
            <pc:sldMk cId="2572126040" sldId="462"/>
            <ac:spMk id="109" creationId="{DA20D250-4BEE-4BB8-98CB-5CFF0BE36A82}"/>
          </ac:spMkLst>
        </pc:spChg>
        <pc:spChg chg="mod">
          <ac:chgData name="Li Youhuan" userId="31ef2ba0f36c268c" providerId="LiveId" clId="{56CD1271-499D-43CA-BAE0-2599657BE46E}" dt="2024-06-05T03:39:35.423" v="618"/>
          <ac:spMkLst>
            <pc:docMk/>
            <pc:sldMk cId="2572126040" sldId="462"/>
            <ac:spMk id="110" creationId="{6AAAD163-4CD8-442D-8E38-035C2BED39B8}"/>
          </ac:spMkLst>
        </pc:spChg>
        <pc:spChg chg="mod">
          <ac:chgData name="Li Youhuan" userId="31ef2ba0f36c268c" providerId="LiveId" clId="{56CD1271-499D-43CA-BAE0-2599657BE46E}" dt="2024-06-05T03:39:35.423" v="618"/>
          <ac:spMkLst>
            <pc:docMk/>
            <pc:sldMk cId="2572126040" sldId="462"/>
            <ac:spMk id="111" creationId="{0616E858-D032-4EFB-B02C-D251626193D8}"/>
          </ac:spMkLst>
        </pc:spChg>
        <pc:spChg chg="mod">
          <ac:chgData name="Li Youhuan" userId="31ef2ba0f36c268c" providerId="LiveId" clId="{56CD1271-499D-43CA-BAE0-2599657BE46E}" dt="2024-06-05T03:39:35.423" v="618"/>
          <ac:spMkLst>
            <pc:docMk/>
            <pc:sldMk cId="2572126040" sldId="462"/>
            <ac:spMk id="112" creationId="{090157A4-E009-405A-88C7-DB47496F77AE}"/>
          </ac:spMkLst>
        </pc:spChg>
        <pc:spChg chg="mod">
          <ac:chgData name="Li Youhuan" userId="31ef2ba0f36c268c" providerId="LiveId" clId="{56CD1271-499D-43CA-BAE0-2599657BE46E}" dt="2024-06-05T03:39:35.423" v="618"/>
          <ac:spMkLst>
            <pc:docMk/>
            <pc:sldMk cId="2572126040" sldId="462"/>
            <ac:spMk id="113" creationId="{B3F643AF-68C4-4CA8-A2BE-2D559DBD85C9}"/>
          </ac:spMkLst>
        </pc:spChg>
        <pc:spChg chg="mod">
          <ac:chgData name="Li Youhuan" userId="31ef2ba0f36c268c" providerId="LiveId" clId="{56CD1271-499D-43CA-BAE0-2599657BE46E}" dt="2024-06-05T03:39:35.423" v="618"/>
          <ac:spMkLst>
            <pc:docMk/>
            <pc:sldMk cId="2572126040" sldId="462"/>
            <ac:spMk id="114" creationId="{761320F0-3888-419D-A8AC-EE44B8B897B5}"/>
          </ac:spMkLst>
        </pc:spChg>
        <pc:spChg chg="mod">
          <ac:chgData name="Li Youhuan" userId="31ef2ba0f36c268c" providerId="LiveId" clId="{56CD1271-499D-43CA-BAE0-2599657BE46E}" dt="2024-06-05T03:39:35.423" v="618"/>
          <ac:spMkLst>
            <pc:docMk/>
            <pc:sldMk cId="2572126040" sldId="462"/>
            <ac:spMk id="115" creationId="{8C736593-4AEE-47CE-87D9-701A35D51F48}"/>
          </ac:spMkLst>
        </pc:spChg>
        <pc:spChg chg="mod">
          <ac:chgData name="Li Youhuan" userId="31ef2ba0f36c268c" providerId="LiveId" clId="{56CD1271-499D-43CA-BAE0-2599657BE46E}" dt="2024-06-05T03:39:35.423" v="618"/>
          <ac:spMkLst>
            <pc:docMk/>
            <pc:sldMk cId="2572126040" sldId="462"/>
            <ac:spMk id="116" creationId="{137DE58A-B10B-4000-9595-1884C87113CA}"/>
          </ac:spMkLst>
        </pc:spChg>
        <pc:spChg chg="mod">
          <ac:chgData name="Li Youhuan" userId="31ef2ba0f36c268c" providerId="LiveId" clId="{56CD1271-499D-43CA-BAE0-2599657BE46E}" dt="2024-06-05T03:39:35.423" v="618"/>
          <ac:spMkLst>
            <pc:docMk/>
            <pc:sldMk cId="2572126040" sldId="462"/>
            <ac:spMk id="117" creationId="{6A0086F0-C804-448D-9E11-91207361A637}"/>
          </ac:spMkLst>
        </pc:spChg>
        <pc:spChg chg="mod">
          <ac:chgData name="Li Youhuan" userId="31ef2ba0f36c268c" providerId="LiveId" clId="{56CD1271-499D-43CA-BAE0-2599657BE46E}" dt="2024-06-05T03:39:35.423" v="618"/>
          <ac:spMkLst>
            <pc:docMk/>
            <pc:sldMk cId="2572126040" sldId="462"/>
            <ac:spMk id="118" creationId="{0C878885-C387-476F-9F07-336437714F3B}"/>
          </ac:spMkLst>
        </pc:spChg>
        <pc:spChg chg="mod">
          <ac:chgData name="Li Youhuan" userId="31ef2ba0f36c268c" providerId="LiveId" clId="{56CD1271-499D-43CA-BAE0-2599657BE46E}" dt="2024-06-05T03:39:35.423" v="618"/>
          <ac:spMkLst>
            <pc:docMk/>
            <pc:sldMk cId="2572126040" sldId="462"/>
            <ac:spMk id="119" creationId="{D0606949-F6AC-4FFF-A524-C66275AF1247}"/>
          </ac:spMkLst>
        </pc:spChg>
        <pc:spChg chg="mod">
          <ac:chgData name="Li Youhuan" userId="31ef2ba0f36c268c" providerId="LiveId" clId="{56CD1271-499D-43CA-BAE0-2599657BE46E}" dt="2024-06-05T03:39:35.423" v="618"/>
          <ac:spMkLst>
            <pc:docMk/>
            <pc:sldMk cId="2572126040" sldId="462"/>
            <ac:spMk id="120" creationId="{7325EA60-B4CB-4A8A-8993-553431F5F96A}"/>
          </ac:spMkLst>
        </pc:spChg>
        <pc:spChg chg="mod">
          <ac:chgData name="Li Youhuan" userId="31ef2ba0f36c268c" providerId="LiveId" clId="{56CD1271-499D-43CA-BAE0-2599657BE46E}" dt="2024-06-05T03:39:35.423" v="618"/>
          <ac:spMkLst>
            <pc:docMk/>
            <pc:sldMk cId="2572126040" sldId="462"/>
            <ac:spMk id="121" creationId="{FA98C8F9-BF6C-4FEE-BE22-66D5B7DBC173}"/>
          </ac:spMkLst>
        </pc:spChg>
        <pc:spChg chg="mod">
          <ac:chgData name="Li Youhuan" userId="31ef2ba0f36c268c" providerId="LiveId" clId="{56CD1271-499D-43CA-BAE0-2599657BE46E}" dt="2024-06-05T03:39:35.423" v="618"/>
          <ac:spMkLst>
            <pc:docMk/>
            <pc:sldMk cId="2572126040" sldId="462"/>
            <ac:spMk id="122" creationId="{20A7DB96-AB3B-4066-A2DA-304B935DD169}"/>
          </ac:spMkLst>
        </pc:spChg>
        <pc:spChg chg="mod">
          <ac:chgData name="Li Youhuan" userId="31ef2ba0f36c268c" providerId="LiveId" clId="{56CD1271-499D-43CA-BAE0-2599657BE46E}" dt="2024-06-05T03:39:35.423" v="618"/>
          <ac:spMkLst>
            <pc:docMk/>
            <pc:sldMk cId="2572126040" sldId="462"/>
            <ac:spMk id="123" creationId="{AA43745E-D4FB-4C5A-920E-0BA3632937BD}"/>
          </ac:spMkLst>
        </pc:spChg>
        <pc:spChg chg="mod">
          <ac:chgData name="Li Youhuan" userId="31ef2ba0f36c268c" providerId="LiveId" clId="{56CD1271-499D-43CA-BAE0-2599657BE46E}" dt="2024-06-05T03:40:37.643" v="623" actId="13926"/>
          <ac:spMkLst>
            <pc:docMk/>
            <pc:sldMk cId="2572126040" sldId="462"/>
            <ac:spMk id="124" creationId="{9C334FC9-E364-4AF2-9EF7-2CF38C4EA662}"/>
          </ac:spMkLst>
        </pc:spChg>
        <pc:spChg chg="mod">
          <ac:chgData name="Li Youhuan" userId="31ef2ba0f36c268c" providerId="LiveId" clId="{56CD1271-499D-43CA-BAE0-2599657BE46E}" dt="2024-06-05T03:39:35.423" v="618"/>
          <ac:spMkLst>
            <pc:docMk/>
            <pc:sldMk cId="2572126040" sldId="462"/>
            <ac:spMk id="125" creationId="{9374F2E8-8683-41EC-B15B-FCDA3B9FE186}"/>
          </ac:spMkLst>
        </pc:spChg>
        <pc:spChg chg="mod">
          <ac:chgData name="Li Youhuan" userId="31ef2ba0f36c268c" providerId="LiveId" clId="{56CD1271-499D-43CA-BAE0-2599657BE46E}" dt="2024-06-05T03:39:35.423" v="618"/>
          <ac:spMkLst>
            <pc:docMk/>
            <pc:sldMk cId="2572126040" sldId="462"/>
            <ac:spMk id="126" creationId="{150420AD-DDDD-4A60-B714-B1E82C23FB64}"/>
          </ac:spMkLst>
        </pc:spChg>
        <pc:grpChg chg="add del mod">
          <ac:chgData name="Li Youhuan" userId="31ef2ba0f36c268c" providerId="LiveId" clId="{56CD1271-499D-43CA-BAE0-2599657BE46E}" dt="2024-06-05T03:39:32.370" v="615"/>
          <ac:grpSpMkLst>
            <pc:docMk/>
            <pc:sldMk cId="2572126040" sldId="462"/>
            <ac:grpSpMk id="25" creationId="{DF9205AC-6DDC-45D9-8E59-0CB7A78C62A1}"/>
          </ac:grpSpMkLst>
        </pc:grpChg>
        <pc:grpChg chg="add del mod">
          <ac:chgData name="Li Youhuan" userId="31ef2ba0f36c268c" providerId="LiveId" clId="{56CD1271-499D-43CA-BAE0-2599657BE46E}" dt="2024-06-05T03:39:35.416" v="617"/>
          <ac:grpSpMkLst>
            <pc:docMk/>
            <pc:sldMk cId="2572126040" sldId="462"/>
            <ac:grpSpMk id="73" creationId="{B5BC1F9E-7294-40CC-B633-D559F1D09062}"/>
          </ac:grpSpMkLst>
        </pc:grpChg>
        <pc:grpChg chg="add mod">
          <ac:chgData name="Li Youhuan" userId="31ef2ba0f36c268c" providerId="LiveId" clId="{56CD1271-499D-43CA-BAE0-2599657BE46E}" dt="2024-06-05T03:39:38.363" v="619" actId="1076"/>
          <ac:grpSpMkLst>
            <pc:docMk/>
            <pc:sldMk cId="2572126040" sldId="462"/>
            <ac:grpSpMk id="102" creationId="{DF03ED30-3B0F-41AD-9822-CF50F1962DC7}"/>
          </ac:grpSpMkLst>
        </pc:grpChg>
        <pc:picChg chg="del">
          <ac:chgData name="Li Youhuan" userId="31ef2ba0f36c268c" providerId="LiveId" clId="{56CD1271-499D-43CA-BAE0-2599657BE46E}" dt="2024-06-05T03:39:11.969" v="611" actId="478"/>
          <ac:picMkLst>
            <pc:docMk/>
            <pc:sldMk cId="2572126040" sldId="462"/>
            <ac:picMk id="32" creationId="{E754862B-9777-4058-B30C-F406BF036ABC}"/>
          </ac:picMkLst>
        </pc:picChg>
        <pc:picChg chg="del">
          <ac:chgData name="Li Youhuan" userId="31ef2ba0f36c268c" providerId="LiveId" clId="{56CD1271-499D-43CA-BAE0-2599657BE46E}" dt="2024-06-05T03:39:11.969" v="611" actId="478"/>
          <ac:picMkLst>
            <pc:docMk/>
            <pc:sldMk cId="2572126040" sldId="462"/>
            <ac:picMk id="33" creationId="{D451666E-7B6C-46E7-A578-DFC4931F2AA7}"/>
          </ac:picMkLst>
        </pc:picChg>
        <pc:picChg chg="del">
          <ac:chgData name="Li Youhuan" userId="31ef2ba0f36c268c" providerId="LiveId" clId="{56CD1271-499D-43CA-BAE0-2599657BE46E}" dt="2024-06-05T03:39:11.969" v="611" actId="478"/>
          <ac:picMkLst>
            <pc:docMk/>
            <pc:sldMk cId="2572126040" sldId="462"/>
            <ac:picMk id="45" creationId="{684EEAFF-D131-4405-BA00-015400BA22B2}"/>
          </ac:picMkLst>
        </pc:picChg>
        <pc:cxnChg chg="del">
          <ac:chgData name="Li Youhuan" userId="31ef2ba0f36c268c" providerId="LiveId" clId="{56CD1271-499D-43CA-BAE0-2599657BE46E}" dt="2024-06-05T03:39:11.969" v="611" actId="478"/>
          <ac:cxnSpMkLst>
            <pc:docMk/>
            <pc:sldMk cId="2572126040" sldId="462"/>
            <ac:cxnSpMk id="37" creationId="{B037C83F-081C-43F6-A8B4-AB8BBD923389}"/>
          </ac:cxnSpMkLst>
        </pc:cxnChg>
        <pc:cxnChg chg="del">
          <ac:chgData name="Li Youhuan" userId="31ef2ba0f36c268c" providerId="LiveId" clId="{56CD1271-499D-43CA-BAE0-2599657BE46E}" dt="2024-06-05T03:39:11.969" v="611" actId="478"/>
          <ac:cxnSpMkLst>
            <pc:docMk/>
            <pc:sldMk cId="2572126040" sldId="462"/>
            <ac:cxnSpMk id="38" creationId="{F337D80A-9D58-4F5C-A826-E3F92A1A6F61}"/>
          </ac:cxnSpMkLst>
        </pc:cxnChg>
        <pc:cxnChg chg="del">
          <ac:chgData name="Li Youhuan" userId="31ef2ba0f36c268c" providerId="LiveId" clId="{56CD1271-499D-43CA-BAE0-2599657BE46E}" dt="2024-06-05T03:39:11.969" v="611" actId="478"/>
          <ac:cxnSpMkLst>
            <pc:docMk/>
            <pc:sldMk cId="2572126040" sldId="462"/>
            <ac:cxnSpMk id="39" creationId="{B65BAEC5-B03F-4A25-9294-38E4A3E3B3F3}"/>
          </ac:cxnSpMkLst>
        </pc:cxnChg>
        <pc:cxnChg chg="del">
          <ac:chgData name="Li Youhuan" userId="31ef2ba0f36c268c" providerId="LiveId" clId="{56CD1271-499D-43CA-BAE0-2599657BE46E}" dt="2024-06-05T03:39:11.969" v="611" actId="478"/>
          <ac:cxnSpMkLst>
            <pc:docMk/>
            <pc:sldMk cId="2572126040" sldId="462"/>
            <ac:cxnSpMk id="40" creationId="{37EFF69D-7FA7-428F-8272-6E08DEFC3DB6}"/>
          </ac:cxnSpMkLst>
        </pc:cxnChg>
        <pc:cxnChg chg="add del mod">
          <ac:chgData name="Li Youhuan" userId="31ef2ba0f36c268c" providerId="LiveId" clId="{56CD1271-499D-43CA-BAE0-2599657BE46E}" dt="2024-06-05T03:39:32.370" v="615"/>
          <ac:cxnSpMkLst>
            <pc:docMk/>
            <pc:sldMk cId="2572126040" sldId="462"/>
            <ac:cxnSpMk id="69" creationId="{8244FFCC-D96D-42A5-BB3D-A78B6FCA10BB}"/>
          </ac:cxnSpMkLst>
        </pc:cxnChg>
        <pc:cxnChg chg="add del mod">
          <ac:chgData name="Li Youhuan" userId="31ef2ba0f36c268c" providerId="LiveId" clId="{56CD1271-499D-43CA-BAE0-2599657BE46E}" dt="2024-06-05T03:39:32.370" v="615"/>
          <ac:cxnSpMkLst>
            <pc:docMk/>
            <pc:sldMk cId="2572126040" sldId="462"/>
            <ac:cxnSpMk id="70" creationId="{54CB843E-F2FA-443E-86D3-1364513274C3}"/>
          </ac:cxnSpMkLst>
        </pc:cxnChg>
        <pc:cxnChg chg="add del mod">
          <ac:chgData name="Li Youhuan" userId="31ef2ba0f36c268c" providerId="LiveId" clId="{56CD1271-499D-43CA-BAE0-2599657BE46E}" dt="2024-06-05T03:39:35.416" v="617"/>
          <ac:cxnSpMkLst>
            <pc:docMk/>
            <pc:sldMk cId="2572126040" sldId="462"/>
            <ac:cxnSpMk id="98" creationId="{B76D9A98-8576-466B-82D1-2847CB26612E}"/>
          </ac:cxnSpMkLst>
        </pc:cxnChg>
        <pc:cxnChg chg="add del mod">
          <ac:chgData name="Li Youhuan" userId="31ef2ba0f36c268c" providerId="LiveId" clId="{56CD1271-499D-43CA-BAE0-2599657BE46E}" dt="2024-06-05T03:39:35.416" v="617"/>
          <ac:cxnSpMkLst>
            <pc:docMk/>
            <pc:sldMk cId="2572126040" sldId="462"/>
            <ac:cxnSpMk id="99" creationId="{C758A4CF-03AC-4FEE-8982-66822D7F62C7}"/>
          </ac:cxnSpMkLst>
        </pc:cxnChg>
        <pc:cxnChg chg="add del mod">
          <ac:chgData name="Li Youhuan" userId="31ef2ba0f36c268c" providerId="LiveId" clId="{56CD1271-499D-43CA-BAE0-2599657BE46E}" dt="2024-06-05T03:40:08.355" v="620" actId="478"/>
          <ac:cxnSpMkLst>
            <pc:docMk/>
            <pc:sldMk cId="2572126040" sldId="462"/>
            <ac:cxnSpMk id="127" creationId="{B24996EE-84A1-4E36-9AAC-808C8C74B174}"/>
          </ac:cxnSpMkLst>
        </pc:cxnChg>
        <pc:cxnChg chg="add del mod">
          <ac:chgData name="Li Youhuan" userId="31ef2ba0f36c268c" providerId="LiveId" clId="{56CD1271-499D-43CA-BAE0-2599657BE46E}" dt="2024-06-05T03:40:09.628" v="621" actId="478"/>
          <ac:cxnSpMkLst>
            <pc:docMk/>
            <pc:sldMk cId="2572126040" sldId="462"/>
            <ac:cxnSpMk id="128" creationId="{AA101172-20E2-4E8D-B9D6-F1F4D014D0F9}"/>
          </ac:cxnSpMkLst>
        </pc:cxnChg>
      </pc:sldChg>
      <pc:sldChg chg="addSp delSp modSp add mod">
        <pc:chgData name="Li Youhuan" userId="31ef2ba0f36c268c" providerId="LiveId" clId="{56CD1271-499D-43CA-BAE0-2599657BE46E}" dt="2024-06-05T03:41:28.127" v="634" actId="164"/>
        <pc:sldMkLst>
          <pc:docMk/>
          <pc:sldMk cId="2398289998" sldId="463"/>
        </pc:sldMkLst>
        <pc:spChg chg="add del mod">
          <ac:chgData name="Li Youhuan" userId="31ef2ba0f36c268c" providerId="LiveId" clId="{56CD1271-499D-43CA-BAE0-2599657BE46E}" dt="2024-06-05T03:41:21.505" v="631"/>
          <ac:spMkLst>
            <pc:docMk/>
            <pc:sldMk cId="2398289998" sldId="463"/>
            <ac:spMk id="30" creationId="{37E14EF6-0830-47DA-BA09-44683FB3726E}"/>
          </ac:spMkLst>
        </pc:spChg>
        <pc:spChg chg="add del mod">
          <ac:chgData name="Li Youhuan" userId="31ef2ba0f36c268c" providerId="LiveId" clId="{56CD1271-499D-43CA-BAE0-2599657BE46E}" dt="2024-06-05T03:41:21.505" v="631"/>
          <ac:spMkLst>
            <pc:docMk/>
            <pc:sldMk cId="2398289998" sldId="463"/>
            <ac:spMk id="31" creationId="{755541FB-AE7C-4C23-8270-DB22DCE96C87}"/>
          </ac:spMkLst>
        </pc:spChg>
        <pc:spChg chg="add del mod">
          <ac:chgData name="Li Youhuan" userId="31ef2ba0f36c268c" providerId="LiveId" clId="{56CD1271-499D-43CA-BAE0-2599657BE46E}" dt="2024-06-05T03:41:21.505" v="631"/>
          <ac:spMkLst>
            <pc:docMk/>
            <pc:sldMk cId="2398289998" sldId="463"/>
            <ac:spMk id="32" creationId="{003D3E2D-0B81-4D6E-BED4-751FBB4C912C}"/>
          </ac:spMkLst>
        </pc:spChg>
        <pc:spChg chg="add del mod">
          <ac:chgData name="Li Youhuan" userId="31ef2ba0f36c268c" providerId="LiveId" clId="{56CD1271-499D-43CA-BAE0-2599657BE46E}" dt="2024-06-05T03:41:21.505" v="631"/>
          <ac:spMkLst>
            <pc:docMk/>
            <pc:sldMk cId="2398289998" sldId="463"/>
            <ac:spMk id="33" creationId="{069834C7-C80B-4C35-AEB6-AEC812529C5A}"/>
          </ac:spMkLst>
        </pc:spChg>
        <pc:spChg chg="add del mod">
          <ac:chgData name="Li Youhuan" userId="31ef2ba0f36c268c" providerId="LiveId" clId="{56CD1271-499D-43CA-BAE0-2599657BE46E}" dt="2024-06-05T03:41:21.505" v="631"/>
          <ac:spMkLst>
            <pc:docMk/>
            <pc:sldMk cId="2398289998" sldId="463"/>
            <ac:spMk id="34" creationId="{7DD88B08-A15E-4D58-A05B-012E1B253BA1}"/>
          </ac:spMkLst>
        </pc:spChg>
        <pc:spChg chg="add del mod">
          <ac:chgData name="Li Youhuan" userId="31ef2ba0f36c268c" providerId="LiveId" clId="{56CD1271-499D-43CA-BAE0-2599657BE46E}" dt="2024-06-05T03:41:21.505" v="631"/>
          <ac:spMkLst>
            <pc:docMk/>
            <pc:sldMk cId="2398289998" sldId="463"/>
            <ac:spMk id="35" creationId="{3ECD911D-BD12-4F35-9E4F-63657407E7B1}"/>
          </ac:spMkLst>
        </pc:spChg>
        <pc:spChg chg="add del mod">
          <ac:chgData name="Li Youhuan" userId="31ef2ba0f36c268c" providerId="LiveId" clId="{56CD1271-499D-43CA-BAE0-2599657BE46E}" dt="2024-06-05T03:41:21.505" v="631"/>
          <ac:spMkLst>
            <pc:docMk/>
            <pc:sldMk cId="2398289998" sldId="463"/>
            <ac:spMk id="36" creationId="{05F4035C-DA81-4485-BD07-786A15F8E636}"/>
          </ac:spMkLst>
        </pc:spChg>
        <pc:spChg chg="add del mod">
          <ac:chgData name="Li Youhuan" userId="31ef2ba0f36c268c" providerId="LiveId" clId="{56CD1271-499D-43CA-BAE0-2599657BE46E}" dt="2024-06-05T03:41:21.505" v="631"/>
          <ac:spMkLst>
            <pc:docMk/>
            <pc:sldMk cId="2398289998" sldId="463"/>
            <ac:spMk id="37" creationId="{CC35291B-19C4-4217-83EE-2ACD5CB22227}"/>
          </ac:spMkLst>
        </pc:spChg>
        <pc:spChg chg="add del mod">
          <ac:chgData name="Li Youhuan" userId="31ef2ba0f36c268c" providerId="LiveId" clId="{56CD1271-499D-43CA-BAE0-2599657BE46E}" dt="2024-06-05T03:41:21.505" v="631"/>
          <ac:spMkLst>
            <pc:docMk/>
            <pc:sldMk cId="2398289998" sldId="463"/>
            <ac:spMk id="38" creationId="{DE5E27A3-F7C8-46B6-974F-8FD8E872DBBA}"/>
          </ac:spMkLst>
        </pc:spChg>
        <pc:spChg chg="add del mod">
          <ac:chgData name="Li Youhuan" userId="31ef2ba0f36c268c" providerId="LiveId" clId="{56CD1271-499D-43CA-BAE0-2599657BE46E}" dt="2024-06-05T03:41:21.505" v="631"/>
          <ac:spMkLst>
            <pc:docMk/>
            <pc:sldMk cId="2398289998" sldId="463"/>
            <ac:spMk id="39" creationId="{AB74AFC9-FFA9-4159-9B00-CB481FC7BEC0}"/>
          </ac:spMkLst>
        </pc:spChg>
        <pc:spChg chg="add del mod">
          <ac:chgData name="Li Youhuan" userId="31ef2ba0f36c268c" providerId="LiveId" clId="{56CD1271-499D-43CA-BAE0-2599657BE46E}" dt="2024-06-05T03:41:21.505" v="631"/>
          <ac:spMkLst>
            <pc:docMk/>
            <pc:sldMk cId="2398289998" sldId="463"/>
            <ac:spMk id="40" creationId="{0BB94498-1B77-4FD0-A2EC-CA04CA91C905}"/>
          </ac:spMkLst>
        </pc:spChg>
        <pc:spChg chg="add del mod">
          <ac:chgData name="Li Youhuan" userId="31ef2ba0f36c268c" providerId="LiveId" clId="{56CD1271-499D-43CA-BAE0-2599657BE46E}" dt="2024-06-05T03:41:21.505" v="631"/>
          <ac:spMkLst>
            <pc:docMk/>
            <pc:sldMk cId="2398289998" sldId="463"/>
            <ac:spMk id="41" creationId="{87FFC2E7-2DF6-4735-92B6-684BAA3451E2}"/>
          </ac:spMkLst>
        </pc:spChg>
        <pc:spChg chg="add del mod">
          <ac:chgData name="Li Youhuan" userId="31ef2ba0f36c268c" providerId="LiveId" clId="{56CD1271-499D-43CA-BAE0-2599657BE46E}" dt="2024-06-05T03:41:21.505" v="631"/>
          <ac:spMkLst>
            <pc:docMk/>
            <pc:sldMk cId="2398289998" sldId="463"/>
            <ac:spMk id="42" creationId="{CD83EB52-91A0-48D9-920B-AFA4DB9B84A2}"/>
          </ac:spMkLst>
        </pc:spChg>
        <pc:spChg chg="add del mod">
          <ac:chgData name="Li Youhuan" userId="31ef2ba0f36c268c" providerId="LiveId" clId="{56CD1271-499D-43CA-BAE0-2599657BE46E}" dt="2024-06-05T03:41:21.505" v="631"/>
          <ac:spMkLst>
            <pc:docMk/>
            <pc:sldMk cId="2398289998" sldId="463"/>
            <ac:spMk id="43" creationId="{49014F8F-F94A-47EA-B3C6-48658E657196}"/>
          </ac:spMkLst>
        </pc:spChg>
        <pc:spChg chg="add del mod">
          <ac:chgData name="Li Youhuan" userId="31ef2ba0f36c268c" providerId="LiveId" clId="{56CD1271-499D-43CA-BAE0-2599657BE46E}" dt="2024-06-05T03:41:21.505" v="631"/>
          <ac:spMkLst>
            <pc:docMk/>
            <pc:sldMk cId="2398289998" sldId="463"/>
            <ac:spMk id="44" creationId="{318DC78B-07E3-465F-A602-7F259E206F21}"/>
          </ac:spMkLst>
        </pc:spChg>
        <pc:spChg chg="add del mod">
          <ac:chgData name="Li Youhuan" userId="31ef2ba0f36c268c" providerId="LiveId" clId="{56CD1271-499D-43CA-BAE0-2599657BE46E}" dt="2024-06-05T03:41:21.505" v="631"/>
          <ac:spMkLst>
            <pc:docMk/>
            <pc:sldMk cId="2398289998" sldId="463"/>
            <ac:spMk id="45" creationId="{EE381FC8-0094-4DA1-8EB4-092D085E0ED8}"/>
          </ac:spMkLst>
        </pc:spChg>
        <pc:spChg chg="add del mod">
          <ac:chgData name="Li Youhuan" userId="31ef2ba0f36c268c" providerId="LiveId" clId="{56CD1271-499D-43CA-BAE0-2599657BE46E}" dt="2024-06-05T03:41:21.505" v="631"/>
          <ac:spMkLst>
            <pc:docMk/>
            <pc:sldMk cId="2398289998" sldId="463"/>
            <ac:spMk id="46" creationId="{6319AD69-D0BB-494E-9C8B-5D8DA83E26D5}"/>
          </ac:spMkLst>
        </pc:spChg>
        <pc:spChg chg="add del mod">
          <ac:chgData name="Li Youhuan" userId="31ef2ba0f36c268c" providerId="LiveId" clId="{56CD1271-499D-43CA-BAE0-2599657BE46E}" dt="2024-06-05T03:41:21.505" v="631"/>
          <ac:spMkLst>
            <pc:docMk/>
            <pc:sldMk cId="2398289998" sldId="463"/>
            <ac:spMk id="47" creationId="{9AF611EE-5420-471D-B116-F29F6FC21864}"/>
          </ac:spMkLst>
        </pc:spChg>
        <pc:spChg chg="add del mod">
          <ac:chgData name="Li Youhuan" userId="31ef2ba0f36c268c" providerId="LiveId" clId="{56CD1271-499D-43CA-BAE0-2599657BE46E}" dt="2024-06-05T03:41:21.505" v="631"/>
          <ac:spMkLst>
            <pc:docMk/>
            <pc:sldMk cId="2398289998" sldId="463"/>
            <ac:spMk id="48" creationId="{A6F3929B-7387-4723-AF45-B683DF4509D8}"/>
          </ac:spMkLst>
        </pc:spChg>
        <pc:spChg chg="add del mod">
          <ac:chgData name="Li Youhuan" userId="31ef2ba0f36c268c" providerId="LiveId" clId="{56CD1271-499D-43CA-BAE0-2599657BE46E}" dt="2024-06-05T03:41:21.505" v="631"/>
          <ac:spMkLst>
            <pc:docMk/>
            <pc:sldMk cId="2398289998" sldId="463"/>
            <ac:spMk id="49" creationId="{FBA76441-9FEC-4238-82D3-20AED327F46C}"/>
          </ac:spMkLst>
        </pc:spChg>
        <pc:spChg chg="add del mod">
          <ac:chgData name="Li Youhuan" userId="31ef2ba0f36c268c" providerId="LiveId" clId="{56CD1271-499D-43CA-BAE0-2599657BE46E}" dt="2024-06-05T03:41:21.505" v="631"/>
          <ac:spMkLst>
            <pc:docMk/>
            <pc:sldMk cId="2398289998" sldId="463"/>
            <ac:spMk id="50" creationId="{985BE1DC-5B2D-4AC1-B3D2-CDC7FE4E5710}"/>
          </ac:spMkLst>
        </pc:spChg>
        <pc:spChg chg="add del mod">
          <ac:chgData name="Li Youhuan" userId="31ef2ba0f36c268c" providerId="LiveId" clId="{56CD1271-499D-43CA-BAE0-2599657BE46E}" dt="2024-06-05T03:41:21.505" v="631"/>
          <ac:spMkLst>
            <pc:docMk/>
            <pc:sldMk cId="2398289998" sldId="463"/>
            <ac:spMk id="51" creationId="{34A5811A-5114-44D4-82E8-63D8519BB993}"/>
          </ac:spMkLst>
        </pc:spChg>
        <pc:spChg chg="add del mod">
          <ac:chgData name="Li Youhuan" userId="31ef2ba0f36c268c" providerId="LiveId" clId="{56CD1271-499D-43CA-BAE0-2599657BE46E}" dt="2024-06-05T03:41:21.505" v="631"/>
          <ac:spMkLst>
            <pc:docMk/>
            <pc:sldMk cId="2398289998" sldId="463"/>
            <ac:spMk id="52" creationId="{79AF03A3-AD58-452F-8418-4EC3450E16F7}"/>
          </ac:spMkLst>
        </pc:spChg>
        <pc:spChg chg="add del mod">
          <ac:chgData name="Li Youhuan" userId="31ef2ba0f36c268c" providerId="LiveId" clId="{56CD1271-499D-43CA-BAE0-2599657BE46E}" dt="2024-06-05T03:41:21.505" v="631"/>
          <ac:spMkLst>
            <pc:docMk/>
            <pc:sldMk cId="2398289998" sldId="463"/>
            <ac:spMk id="53" creationId="{E68F1628-F8CE-49C4-802D-648ED14548B2}"/>
          </ac:spMkLst>
        </pc:spChg>
        <pc:spChg chg="add del mod">
          <ac:chgData name="Li Youhuan" userId="31ef2ba0f36c268c" providerId="LiveId" clId="{56CD1271-499D-43CA-BAE0-2599657BE46E}" dt="2024-06-05T03:41:21.505" v="631"/>
          <ac:spMkLst>
            <pc:docMk/>
            <pc:sldMk cId="2398289998" sldId="463"/>
            <ac:spMk id="54" creationId="{71B1E5BB-D300-4E17-94C3-C7702C49EE62}"/>
          </ac:spMkLst>
        </pc:spChg>
        <pc:spChg chg="add del mod">
          <ac:chgData name="Li Youhuan" userId="31ef2ba0f36c268c" providerId="LiveId" clId="{56CD1271-499D-43CA-BAE0-2599657BE46E}" dt="2024-06-05T03:41:21.505" v="631"/>
          <ac:spMkLst>
            <pc:docMk/>
            <pc:sldMk cId="2398289998" sldId="463"/>
            <ac:spMk id="55" creationId="{D9429D59-E3B4-4E18-940D-52147D775E65}"/>
          </ac:spMkLst>
        </pc:spChg>
        <pc:spChg chg="add del mod">
          <ac:chgData name="Li Youhuan" userId="31ef2ba0f36c268c" providerId="LiveId" clId="{56CD1271-499D-43CA-BAE0-2599657BE46E}" dt="2024-06-05T03:41:21.505" v="631"/>
          <ac:spMkLst>
            <pc:docMk/>
            <pc:sldMk cId="2398289998" sldId="463"/>
            <ac:spMk id="56" creationId="{654F3F15-13BC-4984-84C8-1C346CBFFC25}"/>
          </ac:spMkLst>
        </pc:spChg>
        <pc:spChg chg="add del mod">
          <ac:chgData name="Li Youhuan" userId="31ef2ba0f36c268c" providerId="LiveId" clId="{56CD1271-499D-43CA-BAE0-2599657BE46E}" dt="2024-06-05T03:41:21.505" v="631"/>
          <ac:spMkLst>
            <pc:docMk/>
            <pc:sldMk cId="2398289998" sldId="463"/>
            <ac:spMk id="57" creationId="{1F159D57-1719-4690-B6DD-1542B4ADABC2}"/>
          </ac:spMkLst>
        </pc:spChg>
        <pc:spChg chg="add del mod">
          <ac:chgData name="Li Youhuan" userId="31ef2ba0f36c268c" providerId="LiveId" clId="{56CD1271-499D-43CA-BAE0-2599657BE46E}" dt="2024-06-05T03:41:21.505" v="631"/>
          <ac:spMkLst>
            <pc:docMk/>
            <pc:sldMk cId="2398289998" sldId="463"/>
            <ac:spMk id="58" creationId="{21167633-5D75-44D7-AFBA-9A1917C568AE}"/>
          </ac:spMkLst>
        </pc:spChg>
        <pc:spChg chg="add del mod">
          <ac:chgData name="Li Youhuan" userId="31ef2ba0f36c268c" providerId="LiveId" clId="{56CD1271-499D-43CA-BAE0-2599657BE46E}" dt="2024-06-05T03:41:21.505" v="631"/>
          <ac:spMkLst>
            <pc:docMk/>
            <pc:sldMk cId="2398289998" sldId="463"/>
            <ac:spMk id="59" creationId="{0ABB672C-253A-40C0-BD4D-865435DBE719}"/>
          </ac:spMkLst>
        </pc:spChg>
        <pc:spChg chg="add del mod">
          <ac:chgData name="Li Youhuan" userId="31ef2ba0f36c268c" providerId="LiveId" clId="{56CD1271-499D-43CA-BAE0-2599657BE46E}" dt="2024-06-05T03:41:21.505" v="631"/>
          <ac:spMkLst>
            <pc:docMk/>
            <pc:sldMk cId="2398289998" sldId="463"/>
            <ac:spMk id="60" creationId="{7B38EE8E-6008-4059-ADBA-DAD58FF8F7C7}"/>
          </ac:spMkLst>
        </pc:spChg>
        <pc:spChg chg="add mod">
          <ac:chgData name="Li Youhuan" userId="31ef2ba0f36c268c" providerId="LiveId" clId="{56CD1271-499D-43CA-BAE0-2599657BE46E}" dt="2024-06-05T03:41:28.127" v="634" actId="164"/>
          <ac:spMkLst>
            <pc:docMk/>
            <pc:sldMk cId="2398289998" sldId="463"/>
            <ac:spMk id="61" creationId="{7E398ED7-D871-4AC3-9687-59F43D13DDE5}"/>
          </ac:spMkLst>
        </pc:spChg>
        <pc:spChg chg="add mod">
          <ac:chgData name="Li Youhuan" userId="31ef2ba0f36c268c" providerId="LiveId" clId="{56CD1271-499D-43CA-BAE0-2599657BE46E}" dt="2024-06-05T03:41:28.127" v="634" actId="164"/>
          <ac:spMkLst>
            <pc:docMk/>
            <pc:sldMk cId="2398289998" sldId="463"/>
            <ac:spMk id="62" creationId="{6DD4C6A4-A534-49F6-B6F7-79D5BD34B596}"/>
          </ac:spMkLst>
        </pc:spChg>
        <pc:spChg chg="add mod">
          <ac:chgData name="Li Youhuan" userId="31ef2ba0f36c268c" providerId="LiveId" clId="{56CD1271-499D-43CA-BAE0-2599657BE46E}" dt="2024-06-05T03:41:28.127" v="634" actId="164"/>
          <ac:spMkLst>
            <pc:docMk/>
            <pc:sldMk cId="2398289998" sldId="463"/>
            <ac:spMk id="63" creationId="{9ECEE40F-B4AD-465C-A8D8-AB314D09EE01}"/>
          </ac:spMkLst>
        </pc:spChg>
        <pc:spChg chg="add mod">
          <ac:chgData name="Li Youhuan" userId="31ef2ba0f36c268c" providerId="LiveId" clId="{56CD1271-499D-43CA-BAE0-2599657BE46E}" dt="2024-06-05T03:41:28.127" v="634" actId="164"/>
          <ac:spMkLst>
            <pc:docMk/>
            <pc:sldMk cId="2398289998" sldId="463"/>
            <ac:spMk id="64" creationId="{EE13E2DE-1191-4783-8459-CB4036F3E252}"/>
          </ac:spMkLst>
        </pc:spChg>
        <pc:spChg chg="add mod">
          <ac:chgData name="Li Youhuan" userId="31ef2ba0f36c268c" providerId="LiveId" clId="{56CD1271-499D-43CA-BAE0-2599657BE46E}" dt="2024-06-05T03:41:28.127" v="634" actId="164"/>
          <ac:spMkLst>
            <pc:docMk/>
            <pc:sldMk cId="2398289998" sldId="463"/>
            <ac:spMk id="65" creationId="{16B76E42-447A-4E47-8985-3E0ADA7152D8}"/>
          </ac:spMkLst>
        </pc:spChg>
        <pc:spChg chg="add mod">
          <ac:chgData name="Li Youhuan" userId="31ef2ba0f36c268c" providerId="LiveId" clId="{56CD1271-499D-43CA-BAE0-2599657BE46E}" dt="2024-06-05T03:41:28.127" v="634" actId="164"/>
          <ac:spMkLst>
            <pc:docMk/>
            <pc:sldMk cId="2398289998" sldId="463"/>
            <ac:spMk id="66" creationId="{F41AA725-3A4B-4CFF-92DE-D9DC847284D1}"/>
          </ac:spMkLst>
        </pc:spChg>
        <pc:spChg chg="add mod">
          <ac:chgData name="Li Youhuan" userId="31ef2ba0f36c268c" providerId="LiveId" clId="{56CD1271-499D-43CA-BAE0-2599657BE46E}" dt="2024-06-05T03:41:28.127" v="634" actId="164"/>
          <ac:spMkLst>
            <pc:docMk/>
            <pc:sldMk cId="2398289998" sldId="463"/>
            <ac:spMk id="67" creationId="{D58D52E8-7DEA-4C1E-84B5-50CF5C8AE172}"/>
          </ac:spMkLst>
        </pc:spChg>
        <pc:spChg chg="add mod">
          <ac:chgData name="Li Youhuan" userId="31ef2ba0f36c268c" providerId="LiveId" clId="{56CD1271-499D-43CA-BAE0-2599657BE46E}" dt="2024-06-05T03:41:28.127" v="634" actId="164"/>
          <ac:spMkLst>
            <pc:docMk/>
            <pc:sldMk cId="2398289998" sldId="463"/>
            <ac:spMk id="68" creationId="{485FA334-8C8F-43B8-BF78-23AE27732495}"/>
          </ac:spMkLst>
        </pc:spChg>
        <pc:spChg chg="add mod">
          <ac:chgData name="Li Youhuan" userId="31ef2ba0f36c268c" providerId="LiveId" clId="{56CD1271-499D-43CA-BAE0-2599657BE46E}" dt="2024-06-05T03:41:28.127" v="634" actId="164"/>
          <ac:spMkLst>
            <pc:docMk/>
            <pc:sldMk cId="2398289998" sldId="463"/>
            <ac:spMk id="69" creationId="{2E11869F-0AC9-4DB1-988B-16D4F8785209}"/>
          </ac:spMkLst>
        </pc:spChg>
        <pc:spChg chg="add mod">
          <ac:chgData name="Li Youhuan" userId="31ef2ba0f36c268c" providerId="LiveId" clId="{56CD1271-499D-43CA-BAE0-2599657BE46E}" dt="2024-06-05T03:41:28.127" v="634" actId="164"/>
          <ac:spMkLst>
            <pc:docMk/>
            <pc:sldMk cId="2398289998" sldId="463"/>
            <ac:spMk id="70" creationId="{643534C5-5CC8-41B5-97D1-21B3E8A6822A}"/>
          </ac:spMkLst>
        </pc:spChg>
        <pc:spChg chg="add mod">
          <ac:chgData name="Li Youhuan" userId="31ef2ba0f36c268c" providerId="LiveId" clId="{56CD1271-499D-43CA-BAE0-2599657BE46E}" dt="2024-06-05T03:41:28.127" v="634" actId="164"/>
          <ac:spMkLst>
            <pc:docMk/>
            <pc:sldMk cId="2398289998" sldId="463"/>
            <ac:spMk id="71" creationId="{50824B62-4D12-4EA3-A743-753A9DAB2389}"/>
          </ac:spMkLst>
        </pc:spChg>
        <pc:spChg chg="add mod">
          <ac:chgData name="Li Youhuan" userId="31ef2ba0f36c268c" providerId="LiveId" clId="{56CD1271-499D-43CA-BAE0-2599657BE46E}" dt="2024-06-05T03:41:28.127" v="634" actId="164"/>
          <ac:spMkLst>
            <pc:docMk/>
            <pc:sldMk cId="2398289998" sldId="463"/>
            <ac:spMk id="72" creationId="{4DF3C1BB-7021-4692-9EDD-985B60648758}"/>
          </ac:spMkLst>
        </pc:spChg>
        <pc:spChg chg="add mod">
          <ac:chgData name="Li Youhuan" userId="31ef2ba0f36c268c" providerId="LiveId" clId="{56CD1271-499D-43CA-BAE0-2599657BE46E}" dt="2024-06-05T03:41:28.127" v="634" actId="164"/>
          <ac:spMkLst>
            <pc:docMk/>
            <pc:sldMk cId="2398289998" sldId="463"/>
            <ac:spMk id="73" creationId="{83D1FFE2-5F99-4FDC-A4F7-128C2B3B383B}"/>
          </ac:spMkLst>
        </pc:spChg>
        <pc:spChg chg="add mod">
          <ac:chgData name="Li Youhuan" userId="31ef2ba0f36c268c" providerId="LiveId" clId="{56CD1271-499D-43CA-BAE0-2599657BE46E}" dt="2024-06-05T03:41:28.127" v="634" actId="164"/>
          <ac:spMkLst>
            <pc:docMk/>
            <pc:sldMk cId="2398289998" sldId="463"/>
            <ac:spMk id="74" creationId="{B600C1C8-56A1-42C3-B81E-129E34952B3C}"/>
          </ac:spMkLst>
        </pc:spChg>
        <pc:spChg chg="add mod">
          <ac:chgData name="Li Youhuan" userId="31ef2ba0f36c268c" providerId="LiveId" clId="{56CD1271-499D-43CA-BAE0-2599657BE46E}" dt="2024-06-05T03:41:28.127" v="634" actId="164"/>
          <ac:spMkLst>
            <pc:docMk/>
            <pc:sldMk cId="2398289998" sldId="463"/>
            <ac:spMk id="75" creationId="{B0D4C36C-9D9A-40D8-97E1-7A90D141CFF8}"/>
          </ac:spMkLst>
        </pc:spChg>
        <pc:spChg chg="add mod">
          <ac:chgData name="Li Youhuan" userId="31ef2ba0f36c268c" providerId="LiveId" clId="{56CD1271-499D-43CA-BAE0-2599657BE46E}" dt="2024-06-05T03:41:28.127" v="634" actId="164"/>
          <ac:spMkLst>
            <pc:docMk/>
            <pc:sldMk cId="2398289998" sldId="463"/>
            <ac:spMk id="76" creationId="{6AC68E42-5243-4E5C-8AC4-1157B059F041}"/>
          </ac:spMkLst>
        </pc:spChg>
        <pc:spChg chg="add mod">
          <ac:chgData name="Li Youhuan" userId="31ef2ba0f36c268c" providerId="LiveId" clId="{56CD1271-499D-43CA-BAE0-2599657BE46E}" dt="2024-06-05T03:41:28.127" v="634" actId="164"/>
          <ac:spMkLst>
            <pc:docMk/>
            <pc:sldMk cId="2398289998" sldId="463"/>
            <ac:spMk id="77" creationId="{B2DD0F18-E59A-4599-AB54-6FFB54D2AC17}"/>
          </ac:spMkLst>
        </pc:spChg>
        <pc:spChg chg="add mod">
          <ac:chgData name="Li Youhuan" userId="31ef2ba0f36c268c" providerId="LiveId" clId="{56CD1271-499D-43CA-BAE0-2599657BE46E}" dt="2024-06-05T03:41:28.127" v="634" actId="164"/>
          <ac:spMkLst>
            <pc:docMk/>
            <pc:sldMk cId="2398289998" sldId="463"/>
            <ac:spMk id="78" creationId="{4240D5D4-0341-4DEF-87B0-11D7588A57B9}"/>
          </ac:spMkLst>
        </pc:spChg>
        <pc:spChg chg="add mod">
          <ac:chgData name="Li Youhuan" userId="31ef2ba0f36c268c" providerId="LiveId" clId="{56CD1271-499D-43CA-BAE0-2599657BE46E}" dt="2024-06-05T03:41:28.127" v="634" actId="164"/>
          <ac:spMkLst>
            <pc:docMk/>
            <pc:sldMk cId="2398289998" sldId="463"/>
            <ac:spMk id="79" creationId="{5E106076-5E3D-46D6-A6E6-40160A756B54}"/>
          </ac:spMkLst>
        </pc:spChg>
        <pc:spChg chg="add mod">
          <ac:chgData name="Li Youhuan" userId="31ef2ba0f36c268c" providerId="LiveId" clId="{56CD1271-499D-43CA-BAE0-2599657BE46E}" dt="2024-06-05T03:41:28.127" v="634" actId="164"/>
          <ac:spMkLst>
            <pc:docMk/>
            <pc:sldMk cId="2398289998" sldId="463"/>
            <ac:spMk id="80" creationId="{E9DFFDEE-40EC-4238-95C2-0EB53EA2FCF1}"/>
          </ac:spMkLst>
        </pc:spChg>
        <pc:spChg chg="add mod">
          <ac:chgData name="Li Youhuan" userId="31ef2ba0f36c268c" providerId="LiveId" clId="{56CD1271-499D-43CA-BAE0-2599657BE46E}" dt="2024-06-05T03:41:28.127" v="634" actId="164"/>
          <ac:spMkLst>
            <pc:docMk/>
            <pc:sldMk cId="2398289998" sldId="463"/>
            <ac:spMk id="81" creationId="{A04984E2-FDBD-4A2E-83A9-27A649EA5F6B}"/>
          </ac:spMkLst>
        </pc:spChg>
        <pc:spChg chg="add mod">
          <ac:chgData name="Li Youhuan" userId="31ef2ba0f36c268c" providerId="LiveId" clId="{56CD1271-499D-43CA-BAE0-2599657BE46E}" dt="2024-06-05T03:41:28.127" v="634" actId="164"/>
          <ac:spMkLst>
            <pc:docMk/>
            <pc:sldMk cId="2398289998" sldId="463"/>
            <ac:spMk id="82" creationId="{7C7A178F-B0A6-447C-8372-5EDF31BFA51C}"/>
          </ac:spMkLst>
        </pc:spChg>
        <pc:spChg chg="add mod">
          <ac:chgData name="Li Youhuan" userId="31ef2ba0f36c268c" providerId="LiveId" clId="{56CD1271-499D-43CA-BAE0-2599657BE46E}" dt="2024-06-05T03:41:28.127" v="634" actId="164"/>
          <ac:spMkLst>
            <pc:docMk/>
            <pc:sldMk cId="2398289998" sldId="463"/>
            <ac:spMk id="83" creationId="{2FFE6833-19A2-4BEE-A627-4DCDA1C68692}"/>
          </ac:spMkLst>
        </pc:spChg>
        <pc:spChg chg="add mod">
          <ac:chgData name="Li Youhuan" userId="31ef2ba0f36c268c" providerId="LiveId" clId="{56CD1271-499D-43CA-BAE0-2599657BE46E}" dt="2024-06-05T03:41:28.127" v="634" actId="164"/>
          <ac:spMkLst>
            <pc:docMk/>
            <pc:sldMk cId="2398289998" sldId="463"/>
            <ac:spMk id="84" creationId="{A5AA795A-821C-4A9D-8D6A-BCCCA33320C8}"/>
          </ac:spMkLst>
        </pc:spChg>
        <pc:spChg chg="add mod">
          <ac:chgData name="Li Youhuan" userId="31ef2ba0f36c268c" providerId="LiveId" clId="{56CD1271-499D-43CA-BAE0-2599657BE46E}" dt="2024-06-05T03:41:28.127" v="634" actId="164"/>
          <ac:spMkLst>
            <pc:docMk/>
            <pc:sldMk cId="2398289998" sldId="463"/>
            <ac:spMk id="85" creationId="{7A7AB863-416C-4398-B108-1CD05F49C8DC}"/>
          </ac:spMkLst>
        </pc:spChg>
        <pc:spChg chg="add mod">
          <ac:chgData name="Li Youhuan" userId="31ef2ba0f36c268c" providerId="LiveId" clId="{56CD1271-499D-43CA-BAE0-2599657BE46E}" dt="2024-06-05T03:41:28.127" v="634" actId="164"/>
          <ac:spMkLst>
            <pc:docMk/>
            <pc:sldMk cId="2398289998" sldId="463"/>
            <ac:spMk id="86" creationId="{1223B880-2D0A-43AC-B0C7-BD042C8FD243}"/>
          </ac:spMkLst>
        </pc:spChg>
        <pc:spChg chg="add mod">
          <ac:chgData name="Li Youhuan" userId="31ef2ba0f36c268c" providerId="LiveId" clId="{56CD1271-499D-43CA-BAE0-2599657BE46E}" dt="2024-06-05T03:41:28.127" v="634" actId="164"/>
          <ac:spMkLst>
            <pc:docMk/>
            <pc:sldMk cId="2398289998" sldId="463"/>
            <ac:spMk id="87" creationId="{F4A5BC59-645B-413D-8B51-E31E3987D0D2}"/>
          </ac:spMkLst>
        </pc:spChg>
        <pc:spChg chg="add mod">
          <ac:chgData name="Li Youhuan" userId="31ef2ba0f36c268c" providerId="LiveId" clId="{56CD1271-499D-43CA-BAE0-2599657BE46E}" dt="2024-06-05T03:41:28.127" v="634" actId="164"/>
          <ac:spMkLst>
            <pc:docMk/>
            <pc:sldMk cId="2398289998" sldId="463"/>
            <ac:spMk id="88" creationId="{C0AEB3AE-FB07-4718-8F82-27AD1B0C779B}"/>
          </ac:spMkLst>
        </pc:spChg>
        <pc:spChg chg="add mod">
          <ac:chgData name="Li Youhuan" userId="31ef2ba0f36c268c" providerId="LiveId" clId="{56CD1271-499D-43CA-BAE0-2599657BE46E}" dt="2024-06-05T03:41:28.127" v="634" actId="164"/>
          <ac:spMkLst>
            <pc:docMk/>
            <pc:sldMk cId="2398289998" sldId="463"/>
            <ac:spMk id="89" creationId="{89705779-B4EC-4E11-AA78-6EA557D3FBC2}"/>
          </ac:spMkLst>
        </pc:spChg>
        <pc:spChg chg="add mod">
          <ac:chgData name="Li Youhuan" userId="31ef2ba0f36c268c" providerId="LiveId" clId="{56CD1271-499D-43CA-BAE0-2599657BE46E}" dt="2024-06-05T03:41:28.127" v="634" actId="164"/>
          <ac:spMkLst>
            <pc:docMk/>
            <pc:sldMk cId="2398289998" sldId="463"/>
            <ac:spMk id="90" creationId="{1CC74094-8F7A-4F98-A32E-2A6853766626}"/>
          </ac:spMkLst>
        </pc:spChg>
        <pc:spChg chg="add mod">
          <ac:chgData name="Li Youhuan" userId="31ef2ba0f36c268c" providerId="LiveId" clId="{56CD1271-499D-43CA-BAE0-2599657BE46E}" dt="2024-06-05T03:41:28.127" v="634" actId="164"/>
          <ac:spMkLst>
            <pc:docMk/>
            <pc:sldMk cId="2398289998" sldId="463"/>
            <ac:spMk id="91" creationId="{F15D5233-C0DD-4114-B05C-D0E0CEB837AF}"/>
          </ac:spMkLst>
        </pc:spChg>
        <pc:spChg chg="del">
          <ac:chgData name="Li Youhuan" userId="31ef2ba0f36c268c" providerId="LiveId" clId="{56CD1271-499D-43CA-BAE0-2599657BE46E}" dt="2024-06-05T03:41:09.871" v="627" actId="478"/>
          <ac:spMkLst>
            <pc:docMk/>
            <pc:sldMk cId="2398289998" sldId="463"/>
            <ac:spMk id="100" creationId="{C69241B1-1B0F-4CC3-BAAE-A11F98C069D3}"/>
          </ac:spMkLst>
        </pc:spChg>
        <pc:spChg chg="del">
          <ac:chgData name="Li Youhuan" userId="31ef2ba0f36c268c" providerId="LiveId" clId="{56CD1271-499D-43CA-BAE0-2599657BE46E}" dt="2024-06-05T03:41:05.850" v="625" actId="478"/>
          <ac:spMkLst>
            <pc:docMk/>
            <pc:sldMk cId="2398289998" sldId="463"/>
            <ac:spMk id="101" creationId="{B56003DF-CC00-49CC-9479-D2A3F74EA219}"/>
          </ac:spMkLst>
        </pc:spChg>
        <pc:grpChg chg="add mod">
          <ac:chgData name="Li Youhuan" userId="31ef2ba0f36c268c" providerId="LiveId" clId="{56CD1271-499D-43CA-BAE0-2599657BE46E}" dt="2024-06-05T03:41:28.127" v="634" actId="164"/>
          <ac:grpSpMkLst>
            <pc:docMk/>
            <pc:sldMk cId="2398289998" sldId="463"/>
            <ac:grpSpMk id="2" creationId="{1C519C4A-EDD4-4C69-B11F-D0525ED98A59}"/>
          </ac:grpSpMkLst>
        </pc:grpChg>
        <pc:grpChg chg="del">
          <ac:chgData name="Li Youhuan" userId="31ef2ba0f36c268c" providerId="LiveId" clId="{56CD1271-499D-43CA-BAE0-2599657BE46E}" dt="2024-06-05T03:41:07.957" v="626" actId="478"/>
          <ac:grpSpMkLst>
            <pc:docMk/>
            <pc:sldMk cId="2398289998" sldId="463"/>
            <ac:grpSpMk id="102" creationId="{DF03ED30-3B0F-41AD-9822-CF50F1962DC7}"/>
          </ac:grpSpMkLst>
        </pc:grpChg>
      </pc:sldChg>
      <pc:sldChg chg="addSp delSp modSp add mod">
        <pc:chgData name="Li Youhuan" userId="31ef2ba0f36c268c" providerId="LiveId" clId="{56CD1271-499D-43CA-BAE0-2599657BE46E}" dt="2024-06-05T03:44:07.152" v="671" actId="1076"/>
        <pc:sldMkLst>
          <pc:docMk/>
          <pc:sldMk cId="1206885385" sldId="464"/>
        </pc:sldMkLst>
        <pc:spChg chg="add mod">
          <ac:chgData name="Li Youhuan" userId="31ef2ba0f36c268c" providerId="LiveId" clId="{56CD1271-499D-43CA-BAE0-2599657BE46E}" dt="2024-06-05T03:42:57.398" v="650" actId="20577"/>
          <ac:spMkLst>
            <pc:docMk/>
            <pc:sldMk cId="1206885385" sldId="464"/>
            <ac:spMk id="35" creationId="{9E6443D6-4F55-4D02-8842-F8AA9DC8EF4B}"/>
          </ac:spMkLst>
        </pc:spChg>
        <pc:spChg chg="add del mod">
          <ac:chgData name="Li Youhuan" userId="31ef2ba0f36c268c" providerId="LiveId" clId="{56CD1271-499D-43CA-BAE0-2599657BE46E}" dt="2024-06-05T03:43:05.314" v="652"/>
          <ac:spMkLst>
            <pc:docMk/>
            <pc:sldMk cId="1206885385" sldId="464"/>
            <ac:spMk id="36" creationId="{99AF2489-D871-44AD-B90B-FA2156A83A1B}"/>
          </ac:spMkLst>
        </pc:spChg>
        <pc:spChg chg="add mod">
          <ac:chgData name="Li Youhuan" userId="31ef2ba0f36c268c" providerId="LiveId" clId="{56CD1271-499D-43CA-BAE0-2599657BE46E}" dt="2024-06-05T03:43:22.594" v="658" actId="21"/>
          <ac:spMkLst>
            <pc:docMk/>
            <pc:sldMk cId="1206885385" sldId="464"/>
            <ac:spMk id="37" creationId="{02B5BFAB-9D18-4DE6-9B78-94B3DC480670}"/>
          </ac:spMkLst>
        </pc:spChg>
        <pc:spChg chg="add mod">
          <ac:chgData name="Li Youhuan" userId="31ef2ba0f36c268c" providerId="LiveId" clId="{56CD1271-499D-43CA-BAE0-2599657BE46E}" dt="2024-06-05T03:44:07.152" v="671" actId="1076"/>
          <ac:spMkLst>
            <pc:docMk/>
            <pc:sldMk cId="1206885385" sldId="464"/>
            <ac:spMk id="39" creationId="{04A0D24D-C804-4042-AB69-8134F4908722}"/>
          </ac:spMkLst>
        </pc:spChg>
        <pc:grpChg chg="del">
          <ac:chgData name="Li Youhuan" userId="31ef2ba0f36c268c" providerId="LiveId" clId="{56CD1271-499D-43CA-BAE0-2599657BE46E}" dt="2024-06-05T03:42:37.425" v="636" actId="478"/>
          <ac:grpSpMkLst>
            <pc:docMk/>
            <pc:sldMk cId="1206885385" sldId="464"/>
            <ac:grpSpMk id="2" creationId="{1C519C4A-EDD4-4C69-B11F-D0525ED98A59}"/>
          </ac:grpSpMkLst>
        </pc:grpChg>
      </pc:sldChg>
      <pc:sldChg chg="addSp delSp modSp add mod">
        <pc:chgData name="Li Youhuan" userId="31ef2ba0f36c268c" providerId="LiveId" clId="{56CD1271-499D-43CA-BAE0-2599657BE46E}" dt="2024-06-05T03:47:13.620" v="675"/>
        <pc:sldMkLst>
          <pc:docMk/>
          <pc:sldMk cId="3525523749" sldId="465"/>
        </pc:sldMkLst>
        <pc:spChg chg="add mod">
          <ac:chgData name="Li Youhuan" userId="31ef2ba0f36c268c" providerId="LiveId" clId="{56CD1271-499D-43CA-BAE0-2599657BE46E}" dt="2024-06-05T03:47:13.620" v="675"/>
          <ac:spMkLst>
            <pc:docMk/>
            <pc:sldMk cId="3525523749" sldId="465"/>
            <ac:spMk id="6" creationId="{D87689D6-1BA0-410B-B1A3-793043A636A7}"/>
          </ac:spMkLst>
        </pc:spChg>
        <pc:spChg chg="del">
          <ac:chgData name="Li Youhuan" userId="31ef2ba0f36c268c" providerId="LiveId" clId="{56CD1271-499D-43CA-BAE0-2599657BE46E}" dt="2024-06-05T03:47:07.625" v="673" actId="478"/>
          <ac:spMkLst>
            <pc:docMk/>
            <pc:sldMk cId="3525523749" sldId="465"/>
            <ac:spMk id="35" creationId="{9E6443D6-4F55-4D02-8842-F8AA9DC8EF4B}"/>
          </ac:spMkLst>
        </pc:spChg>
        <pc:spChg chg="del">
          <ac:chgData name="Li Youhuan" userId="31ef2ba0f36c268c" providerId="LiveId" clId="{56CD1271-499D-43CA-BAE0-2599657BE46E}" dt="2024-06-05T03:47:08.763" v="674" actId="478"/>
          <ac:spMkLst>
            <pc:docMk/>
            <pc:sldMk cId="3525523749" sldId="465"/>
            <ac:spMk id="39" creationId="{04A0D24D-C804-4042-AB69-8134F4908722}"/>
          </ac:spMkLst>
        </pc:spChg>
      </pc:sldChg>
      <pc:sldChg chg="addSp delSp modSp add mod">
        <pc:chgData name="Li Youhuan" userId="31ef2ba0f36c268c" providerId="LiveId" clId="{56CD1271-499D-43CA-BAE0-2599657BE46E}" dt="2024-06-05T03:48:11.412" v="701"/>
        <pc:sldMkLst>
          <pc:docMk/>
          <pc:sldMk cId="2209462565" sldId="466"/>
        </pc:sldMkLst>
        <pc:spChg chg="add del mod">
          <ac:chgData name="Li Youhuan" userId="31ef2ba0f36c268c" providerId="LiveId" clId="{56CD1271-499D-43CA-BAE0-2599657BE46E}" dt="2024-06-05T03:47:52.970" v="678" actId="478"/>
          <ac:spMkLst>
            <pc:docMk/>
            <pc:sldMk cId="2209462565" sldId="466"/>
            <ac:spMk id="3" creationId="{11567900-94DA-48FC-A1F1-AEFD325545AC}"/>
          </ac:spMkLst>
        </pc:spChg>
        <pc:spChg chg="del">
          <ac:chgData name="Li Youhuan" userId="31ef2ba0f36c268c" providerId="LiveId" clId="{56CD1271-499D-43CA-BAE0-2599657BE46E}" dt="2024-06-05T03:47:50.563" v="677" actId="478"/>
          <ac:spMkLst>
            <pc:docMk/>
            <pc:sldMk cId="2209462565" sldId="466"/>
            <ac:spMk id="6" creationId="{D87689D6-1BA0-410B-B1A3-793043A636A7}"/>
          </ac:spMkLst>
        </pc:spChg>
        <pc:spChg chg="add mod">
          <ac:chgData name="Li Youhuan" userId="31ef2ba0f36c268c" providerId="LiveId" clId="{56CD1271-499D-43CA-BAE0-2599657BE46E}" dt="2024-06-05T03:48:11.412" v="701"/>
          <ac:spMkLst>
            <pc:docMk/>
            <pc:sldMk cId="2209462565" sldId="466"/>
            <ac:spMk id="7" creationId="{467C849F-4EEB-4A58-9DD0-5382A29BAA96}"/>
          </ac:spMkLst>
        </pc:spChg>
      </pc:sldChg>
      <pc:sldChg chg="addSp delSp modSp add mod">
        <pc:chgData name="Li Youhuan" userId="31ef2ba0f36c268c" providerId="LiveId" clId="{56CD1271-499D-43CA-BAE0-2599657BE46E}" dt="2024-06-05T03:49:43.769" v="724" actId="13926"/>
        <pc:sldMkLst>
          <pc:docMk/>
          <pc:sldMk cId="2055332163" sldId="467"/>
        </pc:sldMkLst>
        <pc:spChg chg="add del mod">
          <ac:chgData name="Li Youhuan" userId="31ef2ba0f36c268c" providerId="LiveId" clId="{56CD1271-499D-43CA-BAE0-2599657BE46E}" dt="2024-06-05T03:48:57.358" v="704" actId="478"/>
          <ac:spMkLst>
            <pc:docMk/>
            <pc:sldMk cId="2055332163" sldId="467"/>
            <ac:spMk id="3" creationId="{862EFC9A-2943-4B9F-861B-DDFA8CC75581}"/>
          </ac:spMkLst>
        </pc:spChg>
        <pc:spChg chg="del">
          <ac:chgData name="Li Youhuan" userId="31ef2ba0f36c268c" providerId="LiveId" clId="{56CD1271-499D-43CA-BAE0-2599657BE46E}" dt="2024-06-05T03:48:55.409" v="703" actId="478"/>
          <ac:spMkLst>
            <pc:docMk/>
            <pc:sldMk cId="2055332163" sldId="467"/>
            <ac:spMk id="7" creationId="{467C849F-4EEB-4A58-9DD0-5382A29BAA96}"/>
          </ac:spMkLst>
        </pc:spChg>
        <pc:spChg chg="add del mod">
          <ac:chgData name="Li Youhuan" userId="31ef2ba0f36c268c" providerId="LiveId" clId="{56CD1271-499D-43CA-BAE0-2599657BE46E}" dt="2024-06-05T03:49:05.206" v="708"/>
          <ac:spMkLst>
            <pc:docMk/>
            <pc:sldMk cId="2055332163" sldId="467"/>
            <ac:spMk id="8" creationId="{B2A64531-D10A-496C-8B82-09221A094C71}"/>
          </ac:spMkLst>
        </pc:spChg>
        <pc:spChg chg="add mod">
          <ac:chgData name="Li Youhuan" userId="31ef2ba0f36c268c" providerId="LiveId" clId="{56CD1271-499D-43CA-BAE0-2599657BE46E}" dt="2024-06-05T03:49:43.769" v="724" actId="13926"/>
          <ac:spMkLst>
            <pc:docMk/>
            <pc:sldMk cId="2055332163" sldId="467"/>
            <ac:spMk id="9" creationId="{E3A7944D-0CC2-4AC5-A070-9255E57D3CDC}"/>
          </ac:spMkLst>
        </pc:spChg>
        <pc:spChg chg="add mod">
          <ac:chgData name="Li Youhuan" userId="31ef2ba0f36c268c" providerId="LiveId" clId="{56CD1271-499D-43CA-BAE0-2599657BE46E}" dt="2024-06-05T03:49:22.657" v="722"/>
          <ac:spMkLst>
            <pc:docMk/>
            <pc:sldMk cId="2055332163" sldId="467"/>
            <ac:spMk id="10" creationId="{E75D1A5D-1D3C-42E4-9D0D-60B9A02D742C}"/>
          </ac:spMkLst>
        </pc:spChg>
      </pc:sldChg>
      <pc:sldChg chg="addSp delSp modSp add mod">
        <pc:chgData name="Li Youhuan" userId="31ef2ba0f36c268c" providerId="LiveId" clId="{56CD1271-499D-43CA-BAE0-2599657BE46E}" dt="2024-06-05T03:52:03.332" v="740"/>
        <pc:sldMkLst>
          <pc:docMk/>
          <pc:sldMk cId="3314873938" sldId="468"/>
        </pc:sldMkLst>
        <pc:spChg chg="add mod">
          <ac:chgData name="Li Youhuan" userId="31ef2ba0f36c268c" providerId="LiveId" clId="{56CD1271-499D-43CA-BAE0-2599657BE46E}" dt="2024-06-05T03:51:53.904" v="735" actId="27636"/>
          <ac:spMkLst>
            <pc:docMk/>
            <pc:sldMk cId="3314873938" sldId="468"/>
            <ac:spMk id="6" creationId="{4CD6CEDE-E8C0-4EE3-9ECE-DE910A0942F5}"/>
          </ac:spMkLst>
        </pc:spChg>
        <pc:spChg chg="del">
          <ac:chgData name="Li Youhuan" userId="31ef2ba0f36c268c" providerId="LiveId" clId="{56CD1271-499D-43CA-BAE0-2599657BE46E}" dt="2024-06-05T03:51:36.165" v="726" actId="478"/>
          <ac:spMkLst>
            <pc:docMk/>
            <pc:sldMk cId="3314873938" sldId="468"/>
            <ac:spMk id="9" creationId="{E3A7944D-0CC2-4AC5-A070-9255E57D3CDC}"/>
          </ac:spMkLst>
        </pc:spChg>
        <pc:spChg chg="add del mod">
          <ac:chgData name="Li Youhuan" userId="31ef2ba0f36c268c" providerId="LiveId" clId="{56CD1271-499D-43CA-BAE0-2599657BE46E}" dt="2024-06-05T03:52:03.332" v="740"/>
          <ac:spMkLst>
            <pc:docMk/>
            <pc:sldMk cId="3314873938" sldId="468"/>
            <ac:spMk id="10" creationId="{E75D1A5D-1D3C-42E4-9D0D-60B9A02D742C}"/>
          </ac:spMkLst>
        </pc:spChg>
      </pc:sldChg>
      <pc:sldChg chg="addSp delSp modSp add mod">
        <pc:chgData name="Li Youhuan" userId="31ef2ba0f36c268c" providerId="LiveId" clId="{56CD1271-499D-43CA-BAE0-2599657BE46E}" dt="2024-06-05T03:53:15.631" v="778" actId="1076"/>
        <pc:sldMkLst>
          <pc:docMk/>
          <pc:sldMk cId="3769536122" sldId="469"/>
        </pc:sldMkLst>
        <pc:spChg chg="add del mod">
          <ac:chgData name="Li Youhuan" userId="31ef2ba0f36c268c" providerId="LiveId" clId="{56CD1271-499D-43CA-BAE0-2599657BE46E}" dt="2024-06-05T03:52:25.067" v="745"/>
          <ac:spMkLst>
            <pc:docMk/>
            <pc:sldMk cId="3769536122" sldId="469"/>
            <ac:spMk id="5" creationId="{EE1B5754-717B-4A48-80A1-B07FF45C8013}"/>
          </ac:spMkLst>
        </pc:spChg>
        <pc:spChg chg="add mod">
          <ac:chgData name="Li Youhuan" userId="31ef2ba0f36c268c" providerId="LiveId" clId="{56CD1271-499D-43CA-BAE0-2599657BE46E}" dt="2024-06-05T03:52:38.761" v="750" actId="1076"/>
          <ac:spMkLst>
            <pc:docMk/>
            <pc:sldMk cId="3769536122" sldId="469"/>
            <ac:spMk id="6" creationId="{E06E29EF-D2F2-4446-9B31-D98DFC4C2790}"/>
          </ac:spMkLst>
        </pc:spChg>
        <pc:spChg chg="add del mod">
          <ac:chgData name="Li Youhuan" userId="31ef2ba0f36c268c" providerId="LiveId" clId="{56CD1271-499D-43CA-BAE0-2599657BE46E}" dt="2024-06-05T03:52:42.430" v="752"/>
          <ac:spMkLst>
            <pc:docMk/>
            <pc:sldMk cId="3769536122" sldId="469"/>
            <ac:spMk id="7" creationId="{8C612352-BF41-41E9-AEF7-1FB1B5DEF347}"/>
          </ac:spMkLst>
        </pc:spChg>
        <pc:spChg chg="add mod">
          <ac:chgData name="Li Youhuan" userId="31ef2ba0f36c268c" providerId="LiveId" clId="{56CD1271-499D-43CA-BAE0-2599657BE46E}" dt="2024-06-05T03:53:15.631" v="778" actId="1076"/>
          <ac:spMkLst>
            <pc:docMk/>
            <pc:sldMk cId="3769536122" sldId="469"/>
            <ac:spMk id="8" creationId="{2B62A648-1251-402E-BAF9-E011006345A8}"/>
          </ac:spMkLst>
        </pc:spChg>
        <pc:spChg chg="mod">
          <ac:chgData name="Li Youhuan" userId="31ef2ba0f36c268c" providerId="LiveId" clId="{56CD1271-499D-43CA-BAE0-2599657BE46E}" dt="2024-06-05T03:52:16.998" v="743"/>
          <ac:spMkLst>
            <pc:docMk/>
            <pc:sldMk cId="3769536122" sldId="469"/>
            <ac:spMk id="10" creationId="{E75D1A5D-1D3C-42E4-9D0D-60B9A02D742C}"/>
          </ac:spMkLst>
        </pc:spChg>
      </pc:sldChg>
      <pc:sldChg chg="addSp modSp add mod">
        <pc:chgData name="Li Youhuan" userId="31ef2ba0f36c268c" providerId="LiveId" clId="{56CD1271-499D-43CA-BAE0-2599657BE46E}" dt="2024-06-05T03:54:00.819" v="800"/>
        <pc:sldMkLst>
          <pc:docMk/>
          <pc:sldMk cId="4010714831" sldId="470"/>
        </pc:sldMkLst>
        <pc:spChg chg="add mod">
          <ac:chgData name="Li Youhuan" userId="31ef2ba0f36c268c" providerId="LiveId" clId="{56CD1271-499D-43CA-BAE0-2599657BE46E}" dt="2024-06-05T03:53:46.607" v="786" actId="13926"/>
          <ac:spMkLst>
            <pc:docMk/>
            <pc:sldMk cId="4010714831" sldId="470"/>
            <ac:spMk id="5" creationId="{E39B03E5-1146-4E31-8FC9-D84B566D482F}"/>
          </ac:spMkLst>
        </pc:spChg>
        <pc:spChg chg="mod">
          <ac:chgData name="Li Youhuan" userId="31ef2ba0f36c268c" providerId="LiveId" clId="{56CD1271-499D-43CA-BAE0-2599657BE46E}" dt="2024-06-05T03:54:00.819" v="800"/>
          <ac:spMkLst>
            <pc:docMk/>
            <pc:sldMk cId="4010714831" sldId="470"/>
            <ac:spMk id="10" creationId="{E75D1A5D-1D3C-42E4-9D0D-60B9A02D742C}"/>
          </ac:spMkLst>
        </pc:spChg>
      </pc:sldChg>
      <pc:sldChg chg="addSp delSp modSp add mod">
        <pc:chgData name="Li Youhuan" userId="31ef2ba0f36c268c" providerId="LiveId" clId="{56CD1271-499D-43CA-BAE0-2599657BE46E}" dt="2024-06-05T03:55:08.868" v="809"/>
        <pc:sldMkLst>
          <pc:docMk/>
          <pc:sldMk cId="3891350439" sldId="471"/>
        </pc:sldMkLst>
        <pc:spChg chg="add del mod">
          <ac:chgData name="Li Youhuan" userId="31ef2ba0f36c268c" providerId="LiveId" clId="{56CD1271-499D-43CA-BAE0-2599657BE46E}" dt="2024-06-05T03:54:43.808" v="803" actId="478"/>
          <ac:spMkLst>
            <pc:docMk/>
            <pc:sldMk cId="3891350439" sldId="471"/>
            <ac:spMk id="3" creationId="{CF8C7749-1FCC-435A-89C6-42F8834FFFB0}"/>
          </ac:spMkLst>
        </pc:spChg>
        <pc:spChg chg="del">
          <ac:chgData name="Li Youhuan" userId="31ef2ba0f36c268c" providerId="LiveId" clId="{56CD1271-499D-43CA-BAE0-2599657BE46E}" dt="2024-06-05T03:54:41.920" v="802" actId="478"/>
          <ac:spMkLst>
            <pc:docMk/>
            <pc:sldMk cId="3891350439" sldId="471"/>
            <ac:spMk id="5" creationId="{E39B03E5-1146-4E31-8FC9-D84B566D482F}"/>
          </ac:spMkLst>
        </pc:spChg>
        <pc:spChg chg="add mod">
          <ac:chgData name="Li Youhuan" userId="31ef2ba0f36c268c" providerId="LiveId" clId="{56CD1271-499D-43CA-BAE0-2599657BE46E}" dt="2024-06-05T03:54:50.082" v="805"/>
          <ac:spMkLst>
            <pc:docMk/>
            <pc:sldMk cId="3891350439" sldId="471"/>
            <ac:spMk id="8" creationId="{58B7A3D5-84B0-4768-8BED-2CDD1368DA47}"/>
          </ac:spMkLst>
        </pc:spChg>
        <pc:spChg chg="add mod">
          <ac:chgData name="Li Youhuan" userId="31ef2ba0f36c268c" providerId="LiveId" clId="{56CD1271-499D-43CA-BAE0-2599657BE46E}" dt="2024-06-05T03:55:08.868" v="809"/>
          <ac:spMkLst>
            <pc:docMk/>
            <pc:sldMk cId="3891350439" sldId="471"/>
            <ac:spMk id="9" creationId="{D27A362B-9A6C-408A-B588-BE3D87E294F5}"/>
          </ac:spMkLst>
        </pc:spChg>
        <pc:spChg chg="del">
          <ac:chgData name="Li Youhuan" userId="31ef2ba0f36c268c" providerId="LiveId" clId="{56CD1271-499D-43CA-BAE0-2599657BE46E}" dt="2024-06-05T03:54:45.242" v="804" actId="478"/>
          <ac:spMkLst>
            <pc:docMk/>
            <pc:sldMk cId="3891350439" sldId="471"/>
            <ac:spMk id="10" creationId="{E75D1A5D-1D3C-42E4-9D0D-60B9A02D742C}"/>
          </ac:spMkLst>
        </pc:spChg>
      </pc:sldChg>
      <pc:sldChg chg="addSp delSp modSp add mod">
        <pc:chgData name="Li Youhuan" userId="31ef2ba0f36c268c" providerId="LiveId" clId="{56CD1271-499D-43CA-BAE0-2599657BE46E}" dt="2024-06-05T05:02:20.382" v="1185"/>
        <pc:sldMkLst>
          <pc:docMk/>
          <pc:sldMk cId="1767595836" sldId="472"/>
        </pc:sldMkLst>
        <pc:spChg chg="add del mod">
          <ac:chgData name="Li Youhuan" userId="31ef2ba0f36c268c" providerId="LiveId" clId="{56CD1271-499D-43CA-BAE0-2599657BE46E}" dt="2024-06-05T03:55:54.234" v="812" actId="478"/>
          <ac:spMkLst>
            <pc:docMk/>
            <pc:sldMk cId="1767595836" sldId="472"/>
            <ac:spMk id="3" creationId="{F4D994E3-9AD7-4347-8D63-5770D54FA49C}"/>
          </ac:spMkLst>
        </pc:spChg>
        <pc:spChg chg="del">
          <ac:chgData name="Li Youhuan" userId="31ef2ba0f36c268c" providerId="LiveId" clId="{56CD1271-499D-43CA-BAE0-2599657BE46E}" dt="2024-06-05T03:55:52.489" v="811" actId="478"/>
          <ac:spMkLst>
            <pc:docMk/>
            <pc:sldMk cId="1767595836" sldId="472"/>
            <ac:spMk id="8" creationId="{58B7A3D5-84B0-4768-8BED-2CDD1368DA47}"/>
          </ac:spMkLst>
        </pc:spChg>
        <pc:spChg chg="mod">
          <ac:chgData name="Li Youhuan" userId="31ef2ba0f36c268c" providerId="LiveId" clId="{56CD1271-499D-43CA-BAE0-2599657BE46E}" dt="2024-06-05T04:35:33.071" v="838"/>
          <ac:spMkLst>
            <pc:docMk/>
            <pc:sldMk cId="1767595836" sldId="472"/>
            <ac:spMk id="9" creationId="{D27A362B-9A6C-408A-B588-BE3D87E294F5}"/>
          </ac:spMkLst>
        </pc:spChg>
        <pc:spChg chg="add del mod">
          <ac:chgData name="Li Youhuan" userId="31ef2ba0f36c268c" providerId="LiveId" clId="{56CD1271-499D-43CA-BAE0-2599657BE46E}" dt="2024-06-05T04:35:26.583" v="833"/>
          <ac:spMkLst>
            <pc:docMk/>
            <pc:sldMk cId="1767595836" sldId="472"/>
            <ac:spMk id="10" creationId="{9016EE30-FFB3-4233-BF7D-BFCCCF57C0B1}"/>
          </ac:spMkLst>
        </pc:spChg>
        <pc:spChg chg="add mod">
          <ac:chgData name="Li Youhuan" userId="31ef2ba0f36c268c" providerId="LiveId" clId="{56CD1271-499D-43CA-BAE0-2599657BE46E}" dt="2024-06-05T04:35:26.588" v="834"/>
          <ac:spMkLst>
            <pc:docMk/>
            <pc:sldMk cId="1767595836" sldId="472"/>
            <ac:spMk id="11" creationId="{E97D66E3-1639-4DDD-AEDA-6AED9429E98F}"/>
          </ac:spMkLst>
        </pc:spChg>
        <pc:spChg chg="mod">
          <ac:chgData name="Li Youhuan" userId="31ef2ba0f36c268c" providerId="LiveId" clId="{56CD1271-499D-43CA-BAE0-2599657BE46E}" dt="2024-06-05T05:02:20.382" v="1185"/>
          <ac:spMkLst>
            <pc:docMk/>
            <pc:sldMk cId="1767595836" sldId="472"/>
            <ac:spMk id="27" creationId="{9F6A940E-4541-40DD-991E-96329B4B8A78}"/>
          </ac:spMkLst>
        </pc:spChg>
      </pc:sldChg>
      <pc:sldChg chg="addSp modSp add mod">
        <pc:chgData name="Li Youhuan" userId="31ef2ba0f36c268c" providerId="LiveId" clId="{56CD1271-499D-43CA-BAE0-2599657BE46E}" dt="2024-06-05T05:02:26.472" v="1186"/>
        <pc:sldMkLst>
          <pc:docMk/>
          <pc:sldMk cId="952997066" sldId="473"/>
        </pc:sldMkLst>
        <pc:spChg chg="add mod">
          <ac:chgData name="Li Youhuan" userId="31ef2ba0f36c268c" providerId="LiveId" clId="{56CD1271-499D-43CA-BAE0-2599657BE46E}" dt="2024-06-05T04:39:31.594" v="885" actId="20577"/>
          <ac:spMkLst>
            <pc:docMk/>
            <pc:sldMk cId="952997066" sldId="473"/>
            <ac:spMk id="5" creationId="{5D36D610-6369-4C45-99F6-07FA439B3921}"/>
          </ac:spMkLst>
        </pc:spChg>
        <pc:spChg chg="add mod">
          <ac:chgData name="Li Youhuan" userId="31ef2ba0f36c268c" providerId="LiveId" clId="{56CD1271-499D-43CA-BAE0-2599657BE46E}" dt="2024-06-05T04:39:39.132" v="888" actId="13822"/>
          <ac:spMkLst>
            <pc:docMk/>
            <pc:sldMk cId="952997066" sldId="473"/>
            <ac:spMk id="7" creationId="{D3A2629E-F482-4D33-B87F-1CBA1405BEAA}"/>
          </ac:spMkLst>
        </pc:spChg>
        <pc:spChg chg="mod">
          <ac:chgData name="Li Youhuan" userId="31ef2ba0f36c268c" providerId="LiveId" clId="{56CD1271-499D-43CA-BAE0-2599657BE46E}" dt="2024-06-05T04:36:30.856" v="844"/>
          <ac:spMkLst>
            <pc:docMk/>
            <pc:sldMk cId="952997066" sldId="473"/>
            <ac:spMk id="9" creationId="{D27A362B-9A6C-408A-B588-BE3D87E294F5}"/>
          </ac:spMkLst>
        </pc:spChg>
        <pc:spChg chg="mod">
          <ac:chgData name="Li Youhuan" userId="31ef2ba0f36c268c" providerId="LiveId" clId="{56CD1271-499D-43CA-BAE0-2599657BE46E}" dt="2024-06-05T05:02:26.472" v="1186"/>
          <ac:spMkLst>
            <pc:docMk/>
            <pc:sldMk cId="952997066" sldId="473"/>
            <ac:spMk id="27" creationId="{9F6A940E-4541-40DD-991E-96329B4B8A78}"/>
          </ac:spMkLst>
        </pc:spChg>
      </pc:sldChg>
      <pc:sldChg chg="addSp modSp add mod">
        <pc:chgData name="Li Youhuan" userId="31ef2ba0f36c268c" providerId="LiveId" clId="{56CD1271-499D-43CA-BAE0-2599657BE46E}" dt="2024-06-05T05:02:29.077" v="1187"/>
        <pc:sldMkLst>
          <pc:docMk/>
          <pc:sldMk cId="589641366" sldId="474"/>
        </pc:sldMkLst>
        <pc:spChg chg="add mod">
          <ac:chgData name="Li Youhuan" userId="31ef2ba0f36c268c" providerId="LiveId" clId="{56CD1271-499D-43CA-BAE0-2599657BE46E}" dt="2024-06-05T04:38:48.972" v="878"/>
          <ac:spMkLst>
            <pc:docMk/>
            <pc:sldMk cId="589641366" sldId="474"/>
            <ac:spMk id="5" creationId="{DD8013C5-113F-4698-A017-1A5DAA8CA3A1}"/>
          </ac:spMkLst>
        </pc:spChg>
        <pc:spChg chg="mod">
          <ac:chgData name="Li Youhuan" userId="31ef2ba0f36c268c" providerId="LiveId" clId="{56CD1271-499D-43CA-BAE0-2599657BE46E}" dt="2024-06-05T04:38:45.094" v="877" actId="14100"/>
          <ac:spMkLst>
            <pc:docMk/>
            <pc:sldMk cId="589641366" sldId="474"/>
            <ac:spMk id="9" creationId="{D27A362B-9A6C-408A-B588-BE3D87E294F5}"/>
          </ac:spMkLst>
        </pc:spChg>
        <pc:spChg chg="mod">
          <ac:chgData name="Li Youhuan" userId="31ef2ba0f36c268c" providerId="LiveId" clId="{56CD1271-499D-43CA-BAE0-2599657BE46E}" dt="2024-06-05T05:02:29.077" v="1187"/>
          <ac:spMkLst>
            <pc:docMk/>
            <pc:sldMk cId="589641366" sldId="474"/>
            <ac:spMk id="27" creationId="{9F6A940E-4541-40DD-991E-96329B4B8A78}"/>
          </ac:spMkLst>
        </pc:spChg>
      </pc:sldChg>
      <pc:sldChg chg="addSp modSp add mod">
        <pc:chgData name="Li Youhuan" userId="31ef2ba0f36c268c" providerId="LiveId" clId="{56CD1271-499D-43CA-BAE0-2599657BE46E}" dt="2024-06-05T05:02:32.015" v="1188"/>
        <pc:sldMkLst>
          <pc:docMk/>
          <pc:sldMk cId="1599534482" sldId="475"/>
        </pc:sldMkLst>
        <pc:spChg chg="add mod">
          <ac:chgData name="Li Youhuan" userId="31ef2ba0f36c268c" providerId="LiveId" clId="{56CD1271-499D-43CA-BAE0-2599657BE46E}" dt="2024-06-05T04:41:25.949" v="911" actId="14100"/>
          <ac:spMkLst>
            <pc:docMk/>
            <pc:sldMk cId="1599534482" sldId="475"/>
            <ac:spMk id="5" creationId="{43E6DFF6-B2E5-48D6-9CE2-244874BA9167}"/>
          </ac:spMkLst>
        </pc:spChg>
        <pc:spChg chg="add mod">
          <ac:chgData name="Li Youhuan" userId="31ef2ba0f36c268c" providerId="LiveId" clId="{56CD1271-499D-43CA-BAE0-2599657BE46E}" dt="2024-06-05T04:41:30.260" v="912" actId="1076"/>
          <ac:spMkLst>
            <pc:docMk/>
            <pc:sldMk cId="1599534482" sldId="475"/>
            <ac:spMk id="6" creationId="{296BEBE3-71C0-4A9E-B422-722A499317A2}"/>
          </ac:spMkLst>
        </pc:spChg>
        <pc:spChg chg="mod">
          <ac:chgData name="Li Youhuan" userId="31ef2ba0f36c268c" providerId="LiveId" clId="{56CD1271-499D-43CA-BAE0-2599657BE46E}" dt="2024-06-05T04:39:59.791" v="892"/>
          <ac:spMkLst>
            <pc:docMk/>
            <pc:sldMk cId="1599534482" sldId="475"/>
            <ac:spMk id="9" creationId="{D27A362B-9A6C-408A-B588-BE3D87E294F5}"/>
          </ac:spMkLst>
        </pc:spChg>
        <pc:spChg chg="mod">
          <ac:chgData name="Li Youhuan" userId="31ef2ba0f36c268c" providerId="LiveId" clId="{56CD1271-499D-43CA-BAE0-2599657BE46E}" dt="2024-06-05T05:02:32.015" v="1188"/>
          <ac:spMkLst>
            <pc:docMk/>
            <pc:sldMk cId="1599534482" sldId="475"/>
            <ac:spMk id="27" creationId="{9F6A940E-4541-40DD-991E-96329B4B8A78}"/>
          </ac:spMkLst>
        </pc:spChg>
      </pc:sldChg>
      <pc:sldChg chg="add del">
        <pc:chgData name="Li Youhuan" userId="31ef2ba0f36c268c" providerId="LiveId" clId="{56CD1271-499D-43CA-BAE0-2599657BE46E}" dt="2024-06-05T05:02:41.854" v="1189" actId="2696"/>
        <pc:sldMkLst>
          <pc:docMk/>
          <pc:sldMk cId="3486851408" sldId="476"/>
        </pc:sldMkLst>
      </pc:sldChg>
      <pc:sldChg chg="addSp modSp add mod">
        <pc:chgData name="Li Youhuan" userId="31ef2ba0f36c268c" providerId="LiveId" clId="{56CD1271-499D-43CA-BAE0-2599657BE46E}" dt="2024-06-05T05:02:44.797" v="1190"/>
        <pc:sldMkLst>
          <pc:docMk/>
          <pc:sldMk cId="3170384703" sldId="477"/>
        </pc:sldMkLst>
        <pc:spChg chg="add mod">
          <ac:chgData name="Li Youhuan" userId="31ef2ba0f36c268c" providerId="LiveId" clId="{56CD1271-499D-43CA-BAE0-2599657BE46E}" dt="2024-06-05T04:44:56.909" v="932" actId="13926"/>
          <ac:spMkLst>
            <pc:docMk/>
            <pc:sldMk cId="3170384703" sldId="477"/>
            <ac:spMk id="5" creationId="{6280AC16-1E0C-49EB-A664-19B7128C6775}"/>
          </ac:spMkLst>
        </pc:spChg>
        <pc:spChg chg="mod">
          <ac:chgData name="Li Youhuan" userId="31ef2ba0f36c268c" providerId="LiveId" clId="{56CD1271-499D-43CA-BAE0-2599657BE46E}" dt="2024-06-05T04:42:32.789" v="922"/>
          <ac:spMkLst>
            <pc:docMk/>
            <pc:sldMk cId="3170384703" sldId="477"/>
            <ac:spMk id="9" creationId="{D27A362B-9A6C-408A-B588-BE3D87E294F5}"/>
          </ac:spMkLst>
        </pc:spChg>
        <pc:spChg chg="mod">
          <ac:chgData name="Li Youhuan" userId="31ef2ba0f36c268c" providerId="LiveId" clId="{56CD1271-499D-43CA-BAE0-2599657BE46E}" dt="2024-06-05T05:02:44.797" v="1190"/>
          <ac:spMkLst>
            <pc:docMk/>
            <pc:sldMk cId="3170384703" sldId="477"/>
            <ac:spMk id="27" creationId="{9F6A940E-4541-40DD-991E-96329B4B8A78}"/>
          </ac:spMkLst>
        </pc:spChg>
      </pc:sldChg>
      <pc:sldChg chg="addSp modSp add mod">
        <pc:chgData name="Li Youhuan" userId="31ef2ba0f36c268c" providerId="LiveId" clId="{56CD1271-499D-43CA-BAE0-2599657BE46E}" dt="2024-06-05T05:02:47.379" v="1191"/>
        <pc:sldMkLst>
          <pc:docMk/>
          <pc:sldMk cId="214373462" sldId="478"/>
        </pc:sldMkLst>
        <pc:spChg chg="add mod">
          <ac:chgData name="Li Youhuan" userId="31ef2ba0f36c268c" providerId="LiveId" clId="{56CD1271-499D-43CA-BAE0-2599657BE46E}" dt="2024-06-05T04:46:33.488" v="953" actId="1076"/>
          <ac:spMkLst>
            <pc:docMk/>
            <pc:sldMk cId="214373462" sldId="478"/>
            <ac:spMk id="5" creationId="{7D854351-8246-4FD9-9780-08043108EC66}"/>
          </ac:spMkLst>
        </pc:spChg>
        <pc:spChg chg="add mod">
          <ac:chgData name="Li Youhuan" userId="31ef2ba0f36c268c" providerId="LiveId" clId="{56CD1271-499D-43CA-BAE0-2599657BE46E}" dt="2024-06-05T04:46:41.373" v="956" actId="13822"/>
          <ac:spMkLst>
            <pc:docMk/>
            <pc:sldMk cId="214373462" sldId="478"/>
            <ac:spMk id="6" creationId="{170D284D-696B-4766-83CE-FA3616A89BD3}"/>
          </ac:spMkLst>
        </pc:spChg>
        <pc:spChg chg="mod">
          <ac:chgData name="Li Youhuan" userId="31ef2ba0f36c268c" providerId="LiveId" clId="{56CD1271-499D-43CA-BAE0-2599657BE46E}" dt="2024-06-05T04:46:30.743" v="952" actId="1076"/>
          <ac:spMkLst>
            <pc:docMk/>
            <pc:sldMk cId="214373462" sldId="478"/>
            <ac:spMk id="9" creationId="{D27A362B-9A6C-408A-B588-BE3D87E294F5}"/>
          </ac:spMkLst>
        </pc:spChg>
        <pc:spChg chg="mod">
          <ac:chgData name="Li Youhuan" userId="31ef2ba0f36c268c" providerId="LiveId" clId="{56CD1271-499D-43CA-BAE0-2599657BE46E}" dt="2024-06-05T05:02:47.379" v="1191"/>
          <ac:spMkLst>
            <pc:docMk/>
            <pc:sldMk cId="214373462" sldId="478"/>
            <ac:spMk id="27" creationId="{9F6A940E-4541-40DD-991E-96329B4B8A78}"/>
          </ac:spMkLst>
        </pc:spChg>
      </pc:sldChg>
      <pc:sldChg chg="addSp modSp add mod">
        <pc:chgData name="Li Youhuan" userId="31ef2ba0f36c268c" providerId="LiveId" clId="{56CD1271-499D-43CA-BAE0-2599657BE46E}" dt="2024-06-05T05:02:49.571" v="1192"/>
        <pc:sldMkLst>
          <pc:docMk/>
          <pc:sldMk cId="237805627" sldId="479"/>
        </pc:sldMkLst>
        <pc:spChg chg="add mod">
          <ac:chgData name="Li Youhuan" userId="31ef2ba0f36c268c" providerId="LiveId" clId="{56CD1271-499D-43CA-BAE0-2599657BE46E}" dt="2024-06-05T04:47:32.833" v="962" actId="20577"/>
          <ac:spMkLst>
            <pc:docMk/>
            <pc:sldMk cId="237805627" sldId="479"/>
            <ac:spMk id="5" creationId="{438708CB-6EA4-4F46-9C24-151F1AED6205}"/>
          </ac:spMkLst>
        </pc:spChg>
        <pc:spChg chg="mod">
          <ac:chgData name="Li Youhuan" userId="31ef2ba0f36c268c" providerId="LiveId" clId="{56CD1271-499D-43CA-BAE0-2599657BE46E}" dt="2024-06-05T04:47:13.936" v="960"/>
          <ac:spMkLst>
            <pc:docMk/>
            <pc:sldMk cId="237805627" sldId="479"/>
            <ac:spMk id="9" creationId="{D27A362B-9A6C-408A-B588-BE3D87E294F5}"/>
          </ac:spMkLst>
        </pc:spChg>
        <pc:spChg chg="mod">
          <ac:chgData name="Li Youhuan" userId="31ef2ba0f36c268c" providerId="LiveId" clId="{56CD1271-499D-43CA-BAE0-2599657BE46E}" dt="2024-06-05T05:02:49.571" v="1192"/>
          <ac:spMkLst>
            <pc:docMk/>
            <pc:sldMk cId="237805627" sldId="479"/>
            <ac:spMk id="27" creationId="{9F6A940E-4541-40DD-991E-96329B4B8A78}"/>
          </ac:spMkLst>
        </pc:spChg>
      </pc:sldChg>
      <pc:sldChg chg="addSp delSp modSp add mod">
        <pc:chgData name="Li Youhuan" userId="31ef2ba0f36c268c" providerId="LiveId" clId="{56CD1271-499D-43CA-BAE0-2599657BE46E}" dt="2024-06-05T05:02:52.181" v="1193"/>
        <pc:sldMkLst>
          <pc:docMk/>
          <pc:sldMk cId="1222597561" sldId="480"/>
        </pc:sldMkLst>
        <pc:spChg chg="add del mod">
          <ac:chgData name="Li Youhuan" userId="31ef2ba0f36c268c" providerId="LiveId" clId="{56CD1271-499D-43CA-BAE0-2599657BE46E}" dt="2024-06-05T04:47:58.338" v="985"/>
          <ac:spMkLst>
            <pc:docMk/>
            <pc:sldMk cId="1222597561" sldId="480"/>
            <ac:spMk id="5" creationId="{CC3B07A6-ADAB-4369-A555-F592E5D10FEC}"/>
          </ac:spMkLst>
        </pc:spChg>
        <pc:spChg chg="add del mod">
          <ac:chgData name="Li Youhuan" userId="31ef2ba0f36c268c" providerId="LiveId" clId="{56CD1271-499D-43CA-BAE0-2599657BE46E}" dt="2024-06-05T04:48:02.207" v="987"/>
          <ac:spMkLst>
            <pc:docMk/>
            <pc:sldMk cId="1222597561" sldId="480"/>
            <ac:spMk id="6" creationId="{2161F8B7-2946-48E2-A821-4B78554AEBEA}"/>
          </ac:spMkLst>
        </pc:spChg>
        <pc:spChg chg="mod">
          <ac:chgData name="Li Youhuan" userId="31ef2ba0f36c268c" providerId="LiveId" clId="{56CD1271-499D-43CA-BAE0-2599657BE46E}" dt="2024-06-05T04:47:47.799" v="981"/>
          <ac:spMkLst>
            <pc:docMk/>
            <pc:sldMk cId="1222597561" sldId="480"/>
            <ac:spMk id="9" creationId="{D27A362B-9A6C-408A-B588-BE3D87E294F5}"/>
          </ac:spMkLst>
        </pc:spChg>
        <pc:spChg chg="add mod">
          <ac:chgData name="Li Youhuan" userId="31ef2ba0f36c268c" providerId="LiveId" clId="{56CD1271-499D-43CA-BAE0-2599657BE46E}" dt="2024-06-05T04:51:58.492" v="1046"/>
          <ac:spMkLst>
            <pc:docMk/>
            <pc:sldMk cId="1222597561" sldId="480"/>
            <ac:spMk id="10" creationId="{D358A2A2-3D38-47FE-AB5A-9E0C94F276F4}"/>
          </ac:spMkLst>
        </pc:spChg>
        <pc:spChg chg="mod">
          <ac:chgData name="Li Youhuan" userId="31ef2ba0f36c268c" providerId="LiveId" clId="{56CD1271-499D-43CA-BAE0-2599657BE46E}" dt="2024-06-05T05:02:52.181" v="1193"/>
          <ac:spMkLst>
            <pc:docMk/>
            <pc:sldMk cId="1222597561" sldId="480"/>
            <ac:spMk id="27" creationId="{9F6A940E-4541-40DD-991E-96329B4B8A78}"/>
          </ac:spMkLst>
        </pc:spChg>
        <pc:picChg chg="add mod">
          <ac:chgData name="Li Youhuan" userId="31ef2ba0f36c268c" providerId="LiveId" clId="{56CD1271-499D-43CA-BAE0-2599657BE46E}" dt="2024-06-05T04:48:46.669" v="993" actId="1076"/>
          <ac:picMkLst>
            <pc:docMk/>
            <pc:sldMk cId="1222597561" sldId="480"/>
            <ac:picMk id="3" creationId="{EB6769E7-6E98-442C-8D04-F28EC8FF323F}"/>
          </ac:picMkLst>
        </pc:picChg>
      </pc:sldChg>
      <pc:sldChg chg="addSp delSp modSp add mod">
        <pc:chgData name="Li Youhuan" userId="31ef2ba0f36c268c" providerId="LiveId" clId="{56CD1271-499D-43CA-BAE0-2599657BE46E}" dt="2024-06-05T05:02:54.785" v="1194"/>
        <pc:sldMkLst>
          <pc:docMk/>
          <pc:sldMk cId="1103674987" sldId="481"/>
        </pc:sldMkLst>
        <pc:spChg chg="add del mod">
          <ac:chgData name="Li Youhuan" userId="31ef2ba0f36c268c" providerId="LiveId" clId="{56CD1271-499D-43CA-BAE0-2599657BE46E}" dt="2024-06-05T04:53:11.693" v="1067"/>
          <ac:spMkLst>
            <pc:docMk/>
            <pc:sldMk cId="1103674987" sldId="481"/>
            <ac:spMk id="5" creationId="{D887279C-A4B3-46E4-B3A0-18FE81892587}"/>
          </ac:spMkLst>
        </pc:spChg>
        <pc:spChg chg="add del mod">
          <ac:chgData name="Li Youhuan" userId="31ef2ba0f36c268c" providerId="LiveId" clId="{56CD1271-499D-43CA-BAE0-2599657BE46E}" dt="2024-06-05T04:53:11.693" v="1067"/>
          <ac:spMkLst>
            <pc:docMk/>
            <pc:sldMk cId="1103674987" sldId="481"/>
            <ac:spMk id="6" creationId="{DEF308F3-159A-4668-A0AA-121CFF124111}"/>
          </ac:spMkLst>
        </pc:spChg>
        <pc:spChg chg="add del mod">
          <ac:chgData name="Li Youhuan" userId="31ef2ba0f36c268c" providerId="LiveId" clId="{56CD1271-499D-43CA-BAE0-2599657BE46E}" dt="2024-06-05T04:53:11.693" v="1067"/>
          <ac:spMkLst>
            <pc:docMk/>
            <pc:sldMk cId="1103674987" sldId="481"/>
            <ac:spMk id="7" creationId="{440BED23-4093-4BC1-B5F9-20C9CF9CC0C4}"/>
          </ac:spMkLst>
        </pc:spChg>
        <pc:spChg chg="add mod">
          <ac:chgData name="Li Youhuan" userId="31ef2ba0f36c268c" providerId="LiveId" clId="{56CD1271-499D-43CA-BAE0-2599657BE46E}" dt="2024-06-05T04:53:11.699" v="1068"/>
          <ac:spMkLst>
            <pc:docMk/>
            <pc:sldMk cId="1103674987" sldId="481"/>
            <ac:spMk id="8" creationId="{970A5B56-D620-41DA-9FBF-9066BA8DA11D}"/>
          </ac:spMkLst>
        </pc:spChg>
        <pc:spChg chg="mod">
          <ac:chgData name="Li Youhuan" userId="31ef2ba0f36c268c" providerId="LiveId" clId="{56CD1271-499D-43CA-BAE0-2599657BE46E}" dt="2024-06-05T04:52:52.439" v="1065"/>
          <ac:spMkLst>
            <pc:docMk/>
            <pc:sldMk cId="1103674987" sldId="481"/>
            <ac:spMk id="9" creationId="{D27A362B-9A6C-408A-B588-BE3D87E294F5}"/>
          </ac:spMkLst>
        </pc:spChg>
        <pc:spChg chg="add mod">
          <ac:chgData name="Li Youhuan" userId="31ef2ba0f36c268c" providerId="LiveId" clId="{56CD1271-499D-43CA-BAE0-2599657BE46E}" dt="2024-06-05T04:53:11.699" v="1068"/>
          <ac:spMkLst>
            <pc:docMk/>
            <pc:sldMk cId="1103674987" sldId="481"/>
            <ac:spMk id="10" creationId="{3621A9DD-1484-496C-9183-BCA2DF443CED}"/>
          </ac:spMkLst>
        </pc:spChg>
        <pc:spChg chg="add mod">
          <ac:chgData name="Li Youhuan" userId="31ef2ba0f36c268c" providerId="LiveId" clId="{56CD1271-499D-43CA-BAE0-2599657BE46E}" dt="2024-06-05T04:53:11.699" v="1068"/>
          <ac:spMkLst>
            <pc:docMk/>
            <pc:sldMk cId="1103674987" sldId="481"/>
            <ac:spMk id="11" creationId="{D03B2A1C-7B8F-4507-BFC0-F808B962C3D3}"/>
          </ac:spMkLst>
        </pc:spChg>
        <pc:spChg chg="mod">
          <ac:chgData name="Li Youhuan" userId="31ef2ba0f36c268c" providerId="LiveId" clId="{56CD1271-499D-43CA-BAE0-2599657BE46E}" dt="2024-06-05T05:02:54.785" v="1194"/>
          <ac:spMkLst>
            <pc:docMk/>
            <pc:sldMk cId="1103674987" sldId="481"/>
            <ac:spMk id="27" creationId="{9F6A940E-4541-40DD-991E-96329B4B8A78}"/>
          </ac:spMkLst>
        </pc:spChg>
      </pc:sldChg>
      <pc:sldChg chg="addSp modSp add mod">
        <pc:chgData name="Li Youhuan" userId="31ef2ba0f36c268c" providerId="LiveId" clId="{56CD1271-499D-43CA-BAE0-2599657BE46E}" dt="2024-06-05T05:02:59.276" v="1195"/>
        <pc:sldMkLst>
          <pc:docMk/>
          <pc:sldMk cId="3095065357" sldId="482"/>
        </pc:sldMkLst>
        <pc:spChg chg="add mod">
          <ac:chgData name="Li Youhuan" userId="31ef2ba0f36c268c" providerId="LiveId" clId="{56CD1271-499D-43CA-BAE0-2599657BE46E}" dt="2024-06-05T04:55:08.846" v="1069"/>
          <ac:spMkLst>
            <pc:docMk/>
            <pc:sldMk cId="3095065357" sldId="482"/>
            <ac:spMk id="5" creationId="{2E6955A9-32D3-41B2-ACFA-8977582E3F2B}"/>
          </ac:spMkLst>
        </pc:spChg>
        <pc:spChg chg="add mod">
          <ac:chgData name="Li Youhuan" userId="31ef2ba0f36c268c" providerId="LiveId" clId="{56CD1271-499D-43CA-BAE0-2599657BE46E}" dt="2024-06-05T04:55:08.846" v="1069"/>
          <ac:spMkLst>
            <pc:docMk/>
            <pc:sldMk cId="3095065357" sldId="482"/>
            <ac:spMk id="6" creationId="{126989F3-136B-4C57-A796-9FF446D15D84}"/>
          </ac:spMkLst>
        </pc:spChg>
        <pc:spChg chg="mod">
          <ac:chgData name="Li Youhuan" userId="31ef2ba0f36c268c" providerId="LiveId" clId="{56CD1271-499D-43CA-BAE0-2599657BE46E}" dt="2024-06-05T04:55:14.454" v="1071"/>
          <ac:spMkLst>
            <pc:docMk/>
            <pc:sldMk cId="3095065357" sldId="482"/>
            <ac:spMk id="9" creationId="{D27A362B-9A6C-408A-B588-BE3D87E294F5}"/>
          </ac:spMkLst>
        </pc:spChg>
        <pc:spChg chg="mod">
          <ac:chgData name="Li Youhuan" userId="31ef2ba0f36c268c" providerId="LiveId" clId="{56CD1271-499D-43CA-BAE0-2599657BE46E}" dt="2024-06-05T05:02:59.276" v="1195"/>
          <ac:spMkLst>
            <pc:docMk/>
            <pc:sldMk cId="3095065357" sldId="482"/>
            <ac:spMk id="27" creationId="{9F6A940E-4541-40DD-991E-96329B4B8A78}"/>
          </ac:spMkLst>
        </pc:spChg>
      </pc:sldChg>
      <pc:sldChg chg="addSp delSp modSp add mod">
        <pc:chgData name="Li Youhuan" userId="31ef2ba0f36c268c" providerId="LiveId" clId="{56CD1271-499D-43CA-BAE0-2599657BE46E}" dt="2024-06-05T05:03:01.887" v="1196"/>
        <pc:sldMkLst>
          <pc:docMk/>
          <pc:sldMk cId="3637141838" sldId="483"/>
        </pc:sldMkLst>
        <pc:spChg chg="add del mod">
          <ac:chgData name="Li Youhuan" userId="31ef2ba0f36c268c" providerId="LiveId" clId="{56CD1271-499D-43CA-BAE0-2599657BE46E}" dt="2024-06-05T04:56:21.847" v="1077"/>
          <ac:spMkLst>
            <pc:docMk/>
            <pc:sldMk cId="3637141838" sldId="483"/>
            <ac:spMk id="5" creationId="{E73C4D1C-AA4A-4D9A-88C0-467078A94AD1}"/>
          </ac:spMkLst>
        </pc:spChg>
        <pc:spChg chg="add mod">
          <ac:chgData name="Li Youhuan" userId="31ef2ba0f36c268c" providerId="LiveId" clId="{56CD1271-499D-43CA-BAE0-2599657BE46E}" dt="2024-06-05T04:56:21.852" v="1078"/>
          <ac:spMkLst>
            <pc:docMk/>
            <pc:sldMk cId="3637141838" sldId="483"/>
            <ac:spMk id="6" creationId="{654A1838-5225-4A41-810A-8A31473BD1F6}"/>
          </ac:spMkLst>
        </pc:spChg>
        <pc:spChg chg="mod">
          <ac:chgData name="Li Youhuan" userId="31ef2ba0f36c268c" providerId="LiveId" clId="{56CD1271-499D-43CA-BAE0-2599657BE46E}" dt="2024-06-05T04:56:14.404" v="1075"/>
          <ac:spMkLst>
            <pc:docMk/>
            <pc:sldMk cId="3637141838" sldId="483"/>
            <ac:spMk id="9" creationId="{D27A362B-9A6C-408A-B588-BE3D87E294F5}"/>
          </ac:spMkLst>
        </pc:spChg>
        <pc:spChg chg="mod">
          <ac:chgData name="Li Youhuan" userId="31ef2ba0f36c268c" providerId="LiveId" clId="{56CD1271-499D-43CA-BAE0-2599657BE46E}" dt="2024-06-05T05:03:01.887" v="1196"/>
          <ac:spMkLst>
            <pc:docMk/>
            <pc:sldMk cId="3637141838" sldId="483"/>
            <ac:spMk id="27" creationId="{9F6A940E-4541-40DD-991E-96329B4B8A78}"/>
          </ac:spMkLst>
        </pc:spChg>
      </pc:sldChg>
      <pc:sldChg chg="addSp delSp modSp add mod">
        <pc:chgData name="Li Youhuan" userId="31ef2ba0f36c268c" providerId="LiveId" clId="{56CD1271-499D-43CA-BAE0-2599657BE46E}" dt="2024-06-05T05:05:38.433" v="1270" actId="20577"/>
        <pc:sldMkLst>
          <pc:docMk/>
          <pc:sldMk cId="3268707281" sldId="484"/>
        </pc:sldMkLst>
        <pc:spChg chg="add del mod">
          <ac:chgData name="Li Youhuan" userId="31ef2ba0f36c268c" providerId="LiveId" clId="{56CD1271-499D-43CA-BAE0-2599657BE46E}" dt="2024-06-05T04:56:51.097" v="1085"/>
          <ac:spMkLst>
            <pc:docMk/>
            <pc:sldMk cId="3268707281" sldId="484"/>
            <ac:spMk id="5" creationId="{D38E9FC6-E9DD-439D-BEAE-41EED02E2CCF}"/>
          </ac:spMkLst>
        </pc:spChg>
        <pc:spChg chg="add mod">
          <ac:chgData name="Li Youhuan" userId="31ef2ba0f36c268c" providerId="LiveId" clId="{56CD1271-499D-43CA-BAE0-2599657BE46E}" dt="2024-06-05T04:57:02.332" v="1090"/>
          <ac:spMkLst>
            <pc:docMk/>
            <pc:sldMk cId="3268707281" sldId="484"/>
            <ac:spMk id="7" creationId="{BCD03E8A-1490-4A84-95F6-16AA536A55AC}"/>
          </ac:spMkLst>
        </pc:spChg>
        <pc:spChg chg="mod">
          <ac:chgData name="Li Youhuan" userId="31ef2ba0f36c268c" providerId="LiveId" clId="{56CD1271-499D-43CA-BAE0-2599657BE46E}" dt="2024-06-05T05:05:38.433" v="1270" actId="20577"/>
          <ac:spMkLst>
            <pc:docMk/>
            <pc:sldMk cId="3268707281" sldId="484"/>
            <ac:spMk id="9" creationId="{D27A362B-9A6C-408A-B588-BE3D87E294F5}"/>
          </ac:spMkLst>
        </pc:spChg>
        <pc:spChg chg="mod">
          <ac:chgData name="Li Youhuan" userId="31ef2ba0f36c268c" providerId="LiveId" clId="{56CD1271-499D-43CA-BAE0-2599657BE46E}" dt="2024-06-05T05:03:04.491" v="1197"/>
          <ac:spMkLst>
            <pc:docMk/>
            <pc:sldMk cId="3268707281" sldId="484"/>
            <ac:spMk id="27" creationId="{9F6A940E-4541-40DD-991E-96329B4B8A78}"/>
          </ac:spMkLst>
        </pc:spChg>
        <pc:picChg chg="add mod">
          <ac:chgData name="Li Youhuan" userId="31ef2ba0f36c268c" providerId="LiveId" clId="{56CD1271-499D-43CA-BAE0-2599657BE46E}" dt="2024-06-05T04:56:57.104" v="1089" actId="14100"/>
          <ac:picMkLst>
            <pc:docMk/>
            <pc:sldMk cId="3268707281" sldId="484"/>
            <ac:picMk id="2" creationId="{40AF67E8-06B6-4733-82F4-C47BE134AD3F}"/>
          </ac:picMkLst>
        </pc:picChg>
      </pc:sldChg>
      <pc:sldChg chg="addSp delSp modSp add mod">
        <pc:chgData name="Li Youhuan" userId="31ef2ba0f36c268c" providerId="LiveId" clId="{56CD1271-499D-43CA-BAE0-2599657BE46E}" dt="2024-06-05T05:03:07.099" v="1198"/>
        <pc:sldMkLst>
          <pc:docMk/>
          <pc:sldMk cId="1307767757" sldId="485"/>
        </pc:sldMkLst>
        <pc:spChg chg="del">
          <ac:chgData name="Li Youhuan" userId="31ef2ba0f36c268c" providerId="LiveId" clId="{56CD1271-499D-43CA-BAE0-2599657BE46E}" dt="2024-06-05T04:57:14.404" v="1093" actId="478"/>
          <ac:spMkLst>
            <pc:docMk/>
            <pc:sldMk cId="1307767757" sldId="485"/>
            <ac:spMk id="7" creationId="{BCD03E8A-1490-4A84-95F6-16AA536A55AC}"/>
          </ac:spMkLst>
        </pc:spChg>
        <pc:spChg chg="add del mod">
          <ac:chgData name="Li Youhuan" userId="31ef2ba0f36c268c" providerId="LiveId" clId="{56CD1271-499D-43CA-BAE0-2599657BE46E}" dt="2024-06-05T04:57:19.309" v="1097"/>
          <ac:spMkLst>
            <pc:docMk/>
            <pc:sldMk cId="1307767757" sldId="485"/>
            <ac:spMk id="8" creationId="{F39F5EB8-8593-4BF2-AEDF-0E0F0D3A1D76}"/>
          </ac:spMkLst>
        </pc:spChg>
        <pc:spChg chg="mod">
          <ac:chgData name="Li Youhuan" userId="31ef2ba0f36c268c" providerId="LiveId" clId="{56CD1271-499D-43CA-BAE0-2599657BE46E}" dt="2024-06-05T04:58:35.898" v="1128"/>
          <ac:spMkLst>
            <pc:docMk/>
            <pc:sldMk cId="1307767757" sldId="485"/>
            <ac:spMk id="9" creationId="{D27A362B-9A6C-408A-B588-BE3D87E294F5}"/>
          </ac:spMkLst>
        </pc:spChg>
        <pc:spChg chg="add del mod">
          <ac:chgData name="Li Youhuan" userId="31ef2ba0f36c268c" providerId="LiveId" clId="{56CD1271-499D-43CA-BAE0-2599657BE46E}" dt="2024-06-05T04:57:19.100" v="1096"/>
          <ac:spMkLst>
            <pc:docMk/>
            <pc:sldMk cId="1307767757" sldId="485"/>
            <ac:spMk id="10" creationId="{727AE4FB-1F8F-4344-A01C-59444EBACB34}"/>
          </ac:spMkLst>
        </pc:spChg>
        <pc:spChg chg="add del mod">
          <ac:chgData name="Li Youhuan" userId="31ef2ba0f36c268c" providerId="LiveId" clId="{56CD1271-499D-43CA-BAE0-2599657BE46E}" dt="2024-06-05T04:58:44.183" v="1130"/>
          <ac:spMkLst>
            <pc:docMk/>
            <pc:sldMk cId="1307767757" sldId="485"/>
            <ac:spMk id="12" creationId="{C6F6C057-795F-44A0-B54E-68B5B254ACDF}"/>
          </ac:spMkLst>
        </pc:spChg>
        <pc:spChg chg="add mod">
          <ac:chgData name="Li Youhuan" userId="31ef2ba0f36c268c" providerId="LiveId" clId="{56CD1271-499D-43CA-BAE0-2599657BE46E}" dt="2024-06-05T04:58:44.188" v="1131"/>
          <ac:spMkLst>
            <pc:docMk/>
            <pc:sldMk cId="1307767757" sldId="485"/>
            <ac:spMk id="14" creationId="{DBADC82C-4824-4CF1-BA3B-139497FD0376}"/>
          </ac:spMkLst>
        </pc:spChg>
        <pc:spChg chg="mod">
          <ac:chgData name="Li Youhuan" userId="31ef2ba0f36c268c" providerId="LiveId" clId="{56CD1271-499D-43CA-BAE0-2599657BE46E}" dt="2024-06-05T05:03:07.099" v="1198"/>
          <ac:spMkLst>
            <pc:docMk/>
            <pc:sldMk cId="1307767757" sldId="485"/>
            <ac:spMk id="27" creationId="{9F6A940E-4541-40DD-991E-96329B4B8A78}"/>
          </ac:spMkLst>
        </pc:spChg>
        <pc:graphicFrameChg chg="add del mod">
          <ac:chgData name="Li Youhuan" userId="31ef2ba0f36c268c" providerId="LiveId" clId="{56CD1271-499D-43CA-BAE0-2599657BE46E}" dt="2024-06-05T04:58:44.183" v="1130"/>
          <ac:graphicFrameMkLst>
            <pc:docMk/>
            <pc:sldMk cId="1307767757" sldId="485"/>
            <ac:graphicFrameMk id="11" creationId="{4BD532DE-1D62-456B-8159-581C442A734C}"/>
          </ac:graphicFrameMkLst>
        </pc:graphicFrameChg>
        <pc:graphicFrameChg chg="add mod">
          <ac:chgData name="Li Youhuan" userId="31ef2ba0f36c268c" providerId="LiveId" clId="{56CD1271-499D-43CA-BAE0-2599657BE46E}" dt="2024-06-05T04:58:44.188" v="1131"/>
          <ac:graphicFrameMkLst>
            <pc:docMk/>
            <pc:sldMk cId="1307767757" sldId="485"/>
            <ac:graphicFrameMk id="13" creationId="{C069CC52-76BD-42FD-A9CA-CB1D5A8AA8D5}"/>
          </ac:graphicFrameMkLst>
        </pc:graphicFrameChg>
        <pc:picChg chg="del">
          <ac:chgData name="Li Youhuan" userId="31ef2ba0f36c268c" providerId="LiveId" clId="{56CD1271-499D-43CA-BAE0-2599657BE46E}" dt="2024-06-05T04:57:13.601" v="1092" actId="478"/>
          <ac:picMkLst>
            <pc:docMk/>
            <pc:sldMk cId="1307767757" sldId="485"/>
            <ac:picMk id="2" creationId="{40AF67E8-06B6-4733-82F4-C47BE134AD3F}"/>
          </ac:picMkLst>
        </pc:picChg>
      </pc:sldChg>
      <pc:sldChg chg="addSp delSp modSp add mod">
        <pc:chgData name="Li Youhuan" userId="31ef2ba0f36c268c" providerId="LiveId" clId="{56CD1271-499D-43CA-BAE0-2599657BE46E}" dt="2024-06-05T05:03:12.161" v="1199"/>
        <pc:sldMkLst>
          <pc:docMk/>
          <pc:sldMk cId="2929352140" sldId="486"/>
        </pc:sldMkLst>
        <pc:spChg chg="add del mod">
          <ac:chgData name="Li Youhuan" userId="31ef2ba0f36c268c" providerId="LiveId" clId="{56CD1271-499D-43CA-BAE0-2599657BE46E}" dt="2024-06-05T04:59:15.505" v="1140"/>
          <ac:spMkLst>
            <pc:docMk/>
            <pc:sldMk cId="2929352140" sldId="486"/>
            <ac:spMk id="5" creationId="{B20DC212-8015-4900-8408-E9A0A413F758}"/>
          </ac:spMkLst>
        </pc:spChg>
        <pc:spChg chg="add mod">
          <ac:chgData name="Li Youhuan" userId="31ef2ba0f36c268c" providerId="LiveId" clId="{56CD1271-499D-43CA-BAE0-2599657BE46E}" dt="2024-06-05T04:59:15.510" v="1141"/>
          <ac:spMkLst>
            <pc:docMk/>
            <pc:sldMk cId="2929352140" sldId="486"/>
            <ac:spMk id="6" creationId="{581EAE14-4E32-48A3-8764-13A54E38B67A}"/>
          </ac:spMkLst>
        </pc:spChg>
        <pc:spChg chg="mod">
          <ac:chgData name="Li Youhuan" userId="31ef2ba0f36c268c" providerId="LiveId" clId="{56CD1271-499D-43CA-BAE0-2599657BE46E}" dt="2024-06-05T04:59:08.806" v="1138"/>
          <ac:spMkLst>
            <pc:docMk/>
            <pc:sldMk cId="2929352140" sldId="486"/>
            <ac:spMk id="9" creationId="{D27A362B-9A6C-408A-B588-BE3D87E294F5}"/>
          </ac:spMkLst>
        </pc:spChg>
        <pc:spChg chg="mod">
          <ac:chgData name="Li Youhuan" userId="31ef2ba0f36c268c" providerId="LiveId" clId="{56CD1271-499D-43CA-BAE0-2599657BE46E}" dt="2024-06-05T05:03:12.161" v="1199"/>
          <ac:spMkLst>
            <pc:docMk/>
            <pc:sldMk cId="2929352140" sldId="486"/>
            <ac:spMk id="27" creationId="{9F6A940E-4541-40DD-991E-96329B4B8A78}"/>
          </ac:spMkLst>
        </pc:spChg>
      </pc:sldChg>
      <pc:sldChg chg="addSp delSp modSp add mod">
        <pc:chgData name="Li Youhuan" userId="31ef2ba0f36c268c" providerId="LiveId" clId="{56CD1271-499D-43CA-BAE0-2599657BE46E}" dt="2024-06-05T05:03:15.176" v="1200"/>
        <pc:sldMkLst>
          <pc:docMk/>
          <pc:sldMk cId="2859037168" sldId="487"/>
        </pc:sldMkLst>
        <pc:spChg chg="add del mod">
          <ac:chgData name="Li Youhuan" userId="31ef2ba0f36c268c" providerId="LiveId" clId="{56CD1271-499D-43CA-BAE0-2599657BE46E}" dt="2024-06-05T04:59:37.308" v="1148"/>
          <ac:spMkLst>
            <pc:docMk/>
            <pc:sldMk cId="2859037168" sldId="487"/>
            <ac:spMk id="5" creationId="{B613ADF7-CE09-4262-AA33-AB3DBD1B9FA8}"/>
          </ac:spMkLst>
        </pc:spChg>
        <pc:spChg chg="add mod">
          <ac:chgData name="Li Youhuan" userId="31ef2ba0f36c268c" providerId="LiveId" clId="{56CD1271-499D-43CA-BAE0-2599657BE46E}" dt="2024-06-05T04:59:37.312" v="1149"/>
          <ac:spMkLst>
            <pc:docMk/>
            <pc:sldMk cId="2859037168" sldId="487"/>
            <ac:spMk id="6" creationId="{5019FABE-83BF-4582-9F7F-92605DBA7379}"/>
          </ac:spMkLst>
        </pc:spChg>
        <pc:spChg chg="mod">
          <ac:chgData name="Li Youhuan" userId="31ef2ba0f36c268c" providerId="LiveId" clId="{56CD1271-499D-43CA-BAE0-2599657BE46E}" dt="2024-06-05T04:59:29.962" v="1146"/>
          <ac:spMkLst>
            <pc:docMk/>
            <pc:sldMk cId="2859037168" sldId="487"/>
            <ac:spMk id="9" creationId="{D27A362B-9A6C-408A-B588-BE3D87E294F5}"/>
          </ac:spMkLst>
        </pc:spChg>
        <pc:spChg chg="mod">
          <ac:chgData name="Li Youhuan" userId="31ef2ba0f36c268c" providerId="LiveId" clId="{56CD1271-499D-43CA-BAE0-2599657BE46E}" dt="2024-06-05T05:03:15.176" v="1200"/>
          <ac:spMkLst>
            <pc:docMk/>
            <pc:sldMk cId="2859037168" sldId="487"/>
            <ac:spMk id="27" creationId="{9F6A940E-4541-40DD-991E-96329B4B8A78}"/>
          </ac:spMkLst>
        </pc:spChg>
      </pc:sldChg>
      <pc:sldChg chg="addSp delSp modSp add mod">
        <pc:chgData name="Li Youhuan" userId="31ef2ba0f36c268c" providerId="LiveId" clId="{56CD1271-499D-43CA-BAE0-2599657BE46E}" dt="2024-06-05T05:03:17.986" v="1201"/>
        <pc:sldMkLst>
          <pc:docMk/>
          <pc:sldMk cId="2162588116" sldId="488"/>
        </pc:sldMkLst>
        <pc:spChg chg="add del mod">
          <ac:chgData name="Li Youhuan" userId="31ef2ba0f36c268c" providerId="LiveId" clId="{56CD1271-499D-43CA-BAE0-2599657BE46E}" dt="2024-06-05T05:00:00.317" v="1156"/>
          <ac:spMkLst>
            <pc:docMk/>
            <pc:sldMk cId="2162588116" sldId="488"/>
            <ac:spMk id="5" creationId="{6652A23D-F6D8-4387-AD87-E223F41058E1}"/>
          </ac:spMkLst>
        </pc:spChg>
        <pc:spChg chg="add mod">
          <ac:chgData name="Li Youhuan" userId="31ef2ba0f36c268c" providerId="LiveId" clId="{56CD1271-499D-43CA-BAE0-2599657BE46E}" dt="2024-06-05T05:00:00.322" v="1157"/>
          <ac:spMkLst>
            <pc:docMk/>
            <pc:sldMk cId="2162588116" sldId="488"/>
            <ac:spMk id="6" creationId="{58D76D72-B244-4C5C-B788-1068F1FC973B}"/>
          </ac:spMkLst>
        </pc:spChg>
        <pc:spChg chg="mod">
          <ac:chgData name="Li Youhuan" userId="31ef2ba0f36c268c" providerId="LiveId" clId="{56CD1271-499D-43CA-BAE0-2599657BE46E}" dt="2024-06-05T04:59:53.379" v="1154"/>
          <ac:spMkLst>
            <pc:docMk/>
            <pc:sldMk cId="2162588116" sldId="488"/>
            <ac:spMk id="9" creationId="{D27A362B-9A6C-408A-B588-BE3D87E294F5}"/>
          </ac:spMkLst>
        </pc:spChg>
        <pc:spChg chg="mod">
          <ac:chgData name="Li Youhuan" userId="31ef2ba0f36c268c" providerId="LiveId" clId="{56CD1271-499D-43CA-BAE0-2599657BE46E}" dt="2024-06-05T05:03:17.986" v="1201"/>
          <ac:spMkLst>
            <pc:docMk/>
            <pc:sldMk cId="2162588116" sldId="488"/>
            <ac:spMk id="27" creationId="{9F6A940E-4541-40DD-991E-96329B4B8A78}"/>
          </ac:spMkLst>
        </pc:spChg>
      </pc:sldChg>
      <pc:sldChg chg="addSp delSp modSp add mod">
        <pc:chgData name="Li Youhuan" userId="31ef2ba0f36c268c" providerId="LiveId" clId="{56CD1271-499D-43CA-BAE0-2599657BE46E}" dt="2024-06-05T05:03:25.394" v="1203"/>
        <pc:sldMkLst>
          <pc:docMk/>
          <pc:sldMk cId="967317818" sldId="489"/>
        </pc:sldMkLst>
        <pc:spChg chg="add del mod">
          <ac:chgData name="Li Youhuan" userId="31ef2ba0f36c268c" providerId="LiveId" clId="{56CD1271-499D-43CA-BAE0-2599657BE46E}" dt="2024-06-05T05:01:25.134" v="1164"/>
          <ac:spMkLst>
            <pc:docMk/>
            <pc:sldMk cId="967317818" sldId="489"/>
            <ac:spMk id="5" creationId="{080BB697-4FAD-4291-811B-27D21E8B2D9B}"/>
          </ac:spMkLst>
        </pc:spChg>
        <pc:spChg chg="add mod">
          <ac:chgData name="Li Youhuan" userId="31ef2ba0f36c268c" providerId="LiveId" clId="{56CD1271-499D-43CA-BAE0-2599657BE46E}" dt="2024-06-05T05:01:25.141" v="1165"/>
          <ac:spMkLst>
            <pc:docMk/>
            <pc:sldMk cId="967317818" sldId="489"/>
            <ac:spMk id="6" creationId="{075CFFF5-F73D-4258-898C-26C3CB1675AB}"/>
          </ac:spMkLst>
        </pc:spChg>
        <pc:spChg chg="mod">
          <ac:chgData name="Li Youhuan" userId="31ef2ba0f36c268c" providerId="LiveId" clId="{56CD1271-499D-43CA-BAE0-2599657BE46E}" dt="2024-06-05T05:01:16.185" v="1162"/>
          <ac:spMkLst>
            <pc:docMk/>
            <pc:sldMk cId="967317818" sldId="489"/>
            <ac:spMk id="9" creationId="{D27A362B-9A6C-408A-B588-BE3D87E294F5}"/>
          </ac:spMkLst>
        </pc:spChg>
        <pc:spChg chg="mod">
          <ac:chgData name="Li Youhuan" userId="31ef2ba0f36c268c" providerId="LiveId" clId="{56CD1271-499D-43CA-BAE0-2599657BE46E}" dt="2024-06-05T05:03:25.394" v="1203"/>
          <ac:spMkLst>
            <pc:docMk/>
            <pc:sldMk cId="967317818" sldId="489"/>
            <ac:spMk id="27" creationId="{9F6A940E-4541-40DD-991E-96329B4B8A78}"/>
          </ac:spMkLst>
        </pc:spChg>
      </pc:sldChg>
      <pc:sldChg chg="addSp delSp modSp add mod">
        <pc:chgData name="Li Youhuan" userId="31ef2ba0f36c268c" providerId="LiveId" clId="{56CD1271-499D-43CA-BAE0-2599657BE46E}" dt="2024-06-05T05:03:28.084" v="1204"/>
        <pc:sldMkLst>
          <pc:docMk/>
          <pc:sldMk cId="195605369" sldId="490"/>
        </pc:sldMkLst>
        <pc:spChg chg="add del mod">
          <ac:chgData name="Li Youhuan" userId="31ef2ba0f36c268c" providerId="LiveId" clId="{56CD1271-499D-43CA-BAE0-2599657BE46E}" dt="2024-06-05T05:01:45.491" v="1172"/>
          <ac:spMkLst>
            <pc:docMk/>
            <pc:sldMk cId="195605369" sldId="490"/>
            <ac:spMk id="5" creationId="{4DBC99C7-C1B3-44DF-A3E1-02C091A16FF6}"/>
          </ac:spMkLst>
        </pc:spChg>
        <pc:spChg chg="add mod">
          <ac:chgData name="Li Youhuan" userId="31ef2ba0f36c268c" providerId="LiveId" clId="{56CD1271-499D-43CA-BAE0-2599657BE46E}" dt="2024-06-05T05:01:45.497" v="1173"/>
          <ac:spMkLst>
            <pc:docMk/>
            <pc:sldMk cId="195605369" sldId="490"/>
            <ac:spMk id="6" creationId="{D92E79C6-EA69-4956-A457-EBAE693941BB}"/>
          </ac:spMkLst>
        </pc:spChg>
        <pc:spChg chg="mod">
          <ac:chgData name="Li Youhuan" userId="31ef2ba0f36c268c" providerId="LiveId" clId="{56CD1271-499D-43CA-BAE0-2599657BE46E}" dt="2024-06-05T05:01:31.944" v="1170"/>
          <ac:spMkLst>
            <pc:docMk/>
            <pc:sldMk cId="195605369" sldId="490"/>
            <ac:spMk id="9" creationId="{D27A362B-9A6C-408A-B588-BE3D87E294F5}"/>
          </ac:spMkLst>
        </pc:spChg>
        <pc:spChg chg="mod">
          <ac:chgData name="Li Youhuan" userId="31ef2ba0f36c268c" providerId="LiveId" clId="{56CD1271-499D-43CA-BAE0-2599657BE46E}" dt="2024-06-05T05:03:28.084" v="1204"/>
          <ac:spMkLst>
            <pc:docMk/>
            <pc:sldMk cId="195605369" sldId="490"/>
            <ac:spMk id="27" creationId="{9F6A940E-4541-40DD-991E-96329B4B8A78}"/>
          </ac:spMkLst>
        </pc:spChg>
      </pc:sldChg>
      <pc:sldChg chg="addSp delSp modSp add mod">
        <pc:chgData name="Li Youhuan" userId="31ef2ba0f36c268c" providerId="LiveId" clId="{56CD1271-499D-43CA-BAE0-2599657BE46E}" dt="2024-06-05T05:04:40.742" v="1248" actId="1076"/>
        <pc:sldMkLst>
          <pc:docMk/>
          <pc:sldMk cId="2408091150" sldId="491"/>
        </pc:sldMkLst>
        <pc:spChg chg="add del">
          <ac:chgData name="Li Youhuan" userId="31ef2ba0f36c268c" providerId="LiveId" clId="{56CD1271-499D-43CA-BAE0-2599657BE46E}" dt="2024-06-05T05:04:07.521" v="1233" actId="22"/>
          <ac:spMkLst>
            <pc:docMk/>
            <pc:sldMk cId="2408091150" sldId="491"/>
            <ac:spMk id="6" creationId="{77BC58B3-616C-4D77-A5B0-E7E44482B34F}"/>
          </ac:spMkLst>
        </pc:spChg>
        <pc:spChg chg="add mod">
          <ac:chgData name="Li Youhuan" userId="31ef2ba0f36c268c" providerId="LiveId" clId="{56CD1271-499D-43CA-BAE0-2599657BE46E}" dt="2024-06-05T05:04:25.984" v="1238" actId="1076"/>
          <ac:spMkLst>
            <pc:docMk/>
            <pc:sldMk cId="2408091150" sldId="491"/>
            <ac:spMk id="8" creationId="{28CD2F71-E152-4BED-99B3-8ACD43E751C9}"/>
          </ac:spMkLst>
        </pc:spChg>
        <pc:spChg chg="mod">
          <ac:chgData name="Li Youhuan" userId="31ef2ba0f36c268c" providerId="LiveId" clId="{56CD1271-499D-43CA-BAE0-2599657BE46E}" dt="2024-06-05T05:02:04.546" v="1182" actId="20577"/>
          <ac:spMkLst>
            <pc:docMk/>
            <pc:sldMk cId="2408091150" sldId="491"/>
            <ac:spMk id="9" creationId="{D27A362B-9A6C-408A-B588-BE3D87E294F5}"/>
          </ac:spMkLst>
        </pc:spChg>
        <pc:spChg chg="add del mod">
          <ac:chgData name="Li Youhuan" userId="31ef2ba0f36c268c" providerId="LiveId" clId="{56CD1271-499D-43CA-BAE0-2599657BE46E}" dt="2024-06-05T05:04:28.789" v="1242"/>
          <ac:spMkLst>
            <pc:docMk/>
            <pc:sldMk cId="2408091150" sldId="491"/>
            <ac:spMk id="10" creationId="{34C2489E-39BE-4B1A-B329-0D79B28B85B0}"/>
          </ac:spMkLst>
        </pc:spChg>
        <pc:spChg chg="add mod">
          <ac:chgData name="Li Youhuan" userId="31ef2ba0f36c268c" providerId="LiveId" clId="{56CD1271-499D-43CA-BAE0-2599657BE46E}" dt="2024-06-05T05:04:40.742" v="1248" actId="1076"/>
          <ac:spMkLst>
            <pc:docMk/>
            <pc:sldMk cId="2408091150" sldId="491"/>
            <ac:spMk id="11" creationId="{6EB18A25-03D2-4BE6-9E70-5CF9BD5D590A}"/>
          </ac:spMkLst>
        </pc:spChg>
        <pc:spChg chg="mod">
          <ac:chgData name="Li Youhuan" userId="31ef2ba0f36c268c" providerId="LiveId" clId="{56CD1271-499D-43CA-BAE0-2599657BE46E}" dt="2024-06-05T05:03:32.976" v="1205"/>
          <ac:spMkLst>
            <pc:docMk/>
            <pc:sldMk cId="2408091150" sldId="491"/>
            <ac:spMk id="27" creationId="{9F6A940E-4541-40DD-991E-96329B4B8A78}"/>
          </ac:spMkLst>
        </pc:spChg>
      </pc:sldChg>
      <pc:sldChg chg="addSp delSp modSp add mod">
        <pc:chgData name="Li Youhuan" userId="31ef2ba0f36c268c" providerId="LiveId" clId="{56CD1271-499D-43CA-BAE0-2599657BE46E}" dt="2024-06-05T05:06:57.290" v="1301" actId="1076"/>
        <pc:sldMkLst>
          <pc:docMk/>
          <pc:sldMk cId="3416228274" sldId="492"/>
        </pc:sldMkLst>
        <pc:spChg chg="add del mod">
          <ac:chgData name="Li Youhuan" userId="31ef2ba0f36c268c" providerId="LiveId" clId="{56CD1271-499D-43CA-BAE0-2599657BE46E}" dt="2024-06-05T05:06:11.179" v="1292"/>
          <ac:spMkLst>
            <pc:docMk/>
            <pc:sldMk cId="3416228274" sldId="492"/>
            <ac:spMk id="5" creationId="{79E9FE63-00FE-41BB-8904-601700895DDD}"/>
          </ac:spMkLst>
        </pc:spChg>
        <pc:spChg chg="add mod">
          <ac:chgData name="Li Youhuan" userId="31ef2ba0f36c268c" providerId="LiveId" clId="{56CD1271-499D-43CA-BAE0-2599657BE46E}" dt="2024-06-05T05:06:26.333" v="1294" actId="207"/>
          <ac:spMkLst>
            <pc:docMk/>
            <pc:sldMk cId="3416228274" sldId="492"/>
            <ac:spMk id="6" creationId="{DBC29101-CAF0-4EDE-8659-40A4867A431D}"/>
          </ac:spMkLst>
        </pc:spChg>
        <pc:spChg chg="add mod">
          <ac:chgData name="Li Youhuan" userId="31ef2ba0f36c268c" providerId="LiveId" clId="{56CD1271-499D-43CA-BAE0-2599657BE46E}" dt="2024-06-05T05:06:57.290" v="1301" actId="1076"/>
          <ac:spMkLst>
            <pc:docMk/>
            <pc:sldMk cId="3416228274" sldId="492"/>
            <ac:spMk id="7" creationId="{D903F35D-D48A-4A13-A0AD-373283F364DA}"/>
          </ac:spMkLst>
        </pc:spChg>
        <pc:spChg chg="mod">
          <ac:chgData name="Li Youhuan" userId="31ef2ba0f36c268c" providerId="LiveId" clId="{56CD1271-499D-43CA-BAE0-2599657BE46E}" dt="2024-06-05T05:06:07.325" v="1286"/>
          <ac:spMkLst>
            <pc:docMk/>
            <pc:sldMk cId="3416228274" sldId="492"/>
            <ac:spMk id="9" creationId="{D27A362B-9A6C-408A-B588-BE3D87E294F5}"/>
          </ac:spMkLst>
        </pc:spChg>
      </pc:sldChg>
      <pc:sldChg chg="add del">
        <pc:chgData name="Li Youhuan" userId="31ef2ba0f36c268c" providerId="LiveId" clId="{56CD1271-499D-43CA-BAE0-2599657BE46E}" dt="2024-06-05T05:03:40.506" v="1206" actId="2696"/>
        <pc:sldMkLst>
          <pc:docMk/>
          <pc:sldMk cId="3676724244" sldId="492"/>
        </pc:sldMkLst>
      </pc:sldChg>
      <pc:sldChg chg="add del">
        <pc:chgData name="Li Youhuan" userId="31ef2ba0f36c268c" providerId="LiveId" clId="{56CD1271-499D-43CA-BAE0-2599657BE46E}" dt="2024-06-05T05:03:40.506" v="1206" actId="2696"/>
        <pc:sldMkLst>
          <pc:docMk/>
          <pc:sldMk cId="2337775985" sldId="493"/>
        </pc:sldMkLst>
      </pc:sldChg>
      <pc:sldChg chg="addSp delSp modSp add mod">
        <pc:chgData name="Li Youhuan" userId="31ef2ba0f36c268c" providerId="LiveId" clId="{56CD1271-499D-43CA-BAE0-2599657BE46E}" dt="2024-06-05T05:07:43.168" v="1330" actId="1076"/>
        <pc:sldMkLst>
          <pc:docMk/>
          <pc:sldMk cId="3364803792" sldId="493"/>
        </pc:sldMkLst>
        <pc:spChg chg="add mod">
          <ac:chgData name="Li Youhuan" userId="31ef2ba0f36c268c" providerId="LiveId" clId="{56CD1271-499D-43CA-BAE0-2599657BE46E}" dt="2024-06-05T05:07:28.011" v="1324" actId="1076"/>
          <ac:spMkLst>
            <pc:docMk/>
            <pc:sldMk cId="3364803792" sldId="493"/>
            <ac:spMk id="5" creationId="{3A975E70-9653-475C-89ED-DAB4975651F3}"/>
          </ac:spMkLst>
        </pc:spChg>
        <pc:spChg chg="add del mod">
          <ac:chgData name="Li Youhuan" userId="31ef2ba0f36c268c" providerId="LiveId" clId="{56CD1271-499D-43CA-BAE0-2599657BE46E}" dt="2024-06-05T05:07:35.804" v="1326"/>
          <ac:spMkLst>
            <pc:docMk/>
            <pc:sldMk cId="3364803792" sldId="493"/>
            <ac:spMk id="6" creationId="{6E9511B2-09DB-4E25-BC31-2BB53928C640}"/>
          </ac:spMkLst>
        </pc:spChg>
        <pc:spChg chg="add mod">
          <ac:chgData name="Li Youhuan" userId="31ef2ba0f36c268c" providerId="LiveId" clId="{56CD1271-499D-43CA-BAE0-2599657BE46E}" dt="2024-06-05T05:07:43.168" v="1330" actId="1076"/>
          <ac:spMkLst>
            <pc:docMk/>
            <pc:sldMk cId="3364803792" sldId="493"/>
            <ac:spMk id="7" creationId="{BBC6800E-87D7-4FFA-92C9-806465A4C544}"/>
          </ac:spMkLst>
        </pc:spChg>
        <pc:spChg chg="mod">
          <ac:chgData name="Li Youhuan" userId="31ef2ba0f36c268c" providerId="LiveId" clId="{56CD1271-499D-43CA-BAE0-2599657BE46E}" dt="2024-06-05T05:07:20.021" v="1322"/>
          <ac:spMkLst>
            <pc:docMk/>
            <pc:sldMk cId="3364803792" sldId="493"/>
            <ac:spMk id="9" creationId="{D27A362B-9A6C-408A-B588-BE3D87E294F5}"/>
          </ac:spMkLst>
        </pc:spChg>
      </pc:sldChg>
      <pc:sldChg chg="addSp delSp modSp add mod">
        <pc:chgData name="Li Youhuan" userId="31ef2ba0f36c268c" providerId="LiveId" clId="{56CD1271-499D-43CA-BAE0-2599657BE46E}" dt="2024-06-05T05:08:22.531" v="1337" actId="13926"/>
        <pc:sldMkLst>
          <pc:docMk/>
          <pc:sldMk cId="2794583179" sldId="494"/>
        </pc:sldMkLst>
        <pc:spChg chg="add del mod">
          <ac:chgData name="Li Youhuan" userId="31ef2ba0f36c268c" providerId="LiveId" clId="{56CD1271-499D-43CA-BAE0-2599657BE46E}" dt="2024-06-05T05:08:13.014" v="1335"/>
          <ac:spMkLst>
            <pc:docMk/>
            <pc:sldMk cId="2794583179" sldId="494"/>
            <ac:spMk id="5" creationId="{9299ABCD-A437-424A-9F7F-84396BA96E87}"/>
          </ac:spMkLst>
        </pc:spChg>
        <pc:spChg chg="add del mod">
          <ac:chgData name="Li Youhuan" userId="31ef2ba0f36c268c" providerId="LiveId" clId="{56CD1271-499D-43CA-BAE0-2599657BE46E}" dt="2024-06-05T05:08:13.014" v="1335"/>
          <ac:spMkLst>
            <pc:docMk/>
            <pc:sldMk cId="2794583179" sldId="494"/>
            <ac:spMk id="6" creationId="{B5019F4D-A488-4CD4-AF13-D56ED08C3CD9}"/>
          </ac:spMkLst>
        </pc:spChg>
        <pc:spChg chg="add del mod">
          <ac:chgData name="Li Youhuan" userId="31ef2ba0f36c268c" providerId="LiveId" clId="{56CD1271-499D-43CA-BAE0-2599657BE46E}" dt="2024-06-05T05:08:13.014" v="1335"/>
          <ac:spMkLst>
            <pc:docMk/>
            <pc:sldMk cId="2794583179" sldId="494"/>
            <ac:spMk id="8" creationId="{24D4DC37-B6AB-4992-92FD-A69994F3C7F4}"/>
          </ac:spMkLst>
        </pc:spChg>
        <pc:spChg chg="mod">
          <ac:chgData name="Li Youhuan" userId="31ef2ba0f36c268c" providerId="LiveId" clId="{56CD1271-499D-43CA-BAE0-2599657BE46E}" dt="2024-06-05T05:08:03.482" v="1333"/>
          <ac:spMkLst>
            <pc:docMk/>
            <pc:sldMk cId="2794583179" sldId="494"/>
            <ac:spMk id="9" creationId="{D27A362B-9A6C-408A-B588-BE3D87E294F5}"/>
          </ac:spMkLst>
        </pc:spChg>
        <pc:spChg chg="add mod">
          <ac:chgData name="Li Youhuan" userId="31ef2ba0f36c268c" providerId="LiveId" clId="{56CD1271-499D-43CA-BAE0-2599657BE46E}" dt="2024-06-05T05:08:13.021" v="1336"/>
          <ac:spMkLst>
            <pc:docMk/>
            <pc:sldMk cId="2794583179" sldId="494"/>
            <ac:spMk id="10" creationId="{CB4BB605-A974-45B7-A622-C03740D2A60A}"/>
          </ac:spMkLst>
        </pc:spChg>
        <pc:spChg chg="add mod">
          <ac:chgData name="Li Youhuan" userId="31ef2ba0f36c268c" providerId="LiveId" clId="{56CD1271-499D-43CA-BAE0-2599657BE46E}" dt="2024-06-05T05:08:22.531" v="1337" actId="13926"/>
          <ac:spMkLst>
            <pc:docMk/>
            <pc:sldMk cId="2794583179" sldId="494"/>
            <ac:spMk id="11" creationId="{EA7C6C86-E60C-4892-A78C-1F0CD7CEBB62}"/>
          </ac:spMkLst>
        </pc:spChg>
        <pc:spChg chg="add mod">
          <ac:chgData name="Li Youhuan" userId="31ef2ba0f36c268c" providerId="LiveId" clId="{56CD1271-499D-43CA-BAE0-2599657BE46E}" dt="2024-06-05T05:08:13.021" v="1336"/>
          <ac:spMkLst>
            <pc:docMk/>
            <pc:sldMk cId="2794583179" sldId="494"/>
            <ac:spMk id="13" creationId="{6A727652-74F3-4CC4-A224-FDF762291B5D}"/>
          </ac:spMkLst>
        </pc:spChg>
        <pc:graphicFrameChg chg="add del mod">
          <ac:chgData name="Li Youhuan" userId="31ef2ba0f36c268c" providerId="LiveId" clId="{56CD1271-499D-43CA-BAE0-2599657BE46E}" dt="2024-06-05T05:08:13.014" v="1335"/>
          <ac:graphicFrameMkLst>
            <pc:docMk/>
            <pc:sldMk cId="2794583179" sldId="494"/>
            <ac:graphicFrameMk id="7" creationId="{DF8DFDAE-C199-4FCD-A492-8EE0CE804129}"/>
          </ac:graphicFrameMkLst>
        </pc:graphicFrameChg>
        <pc:graphicFrameChg chg="add mod">
          <ac:chgData name="Li Youhuan" userId="31ef2ba0f36c268c" providerId="LiveId" clId="{56CD1271-499D-43CA-BAE0-2599657BE46E}" dt="2024-06-05T05:08:13.021" v="1336"/>
          <ac:graphicFrameMkLst>
            <pc:docMk/>
            <pc:sldMk cId="2794583179" sldId="494"/>
            <ac:graphicFrameMk id="12" creationId="{83E2BE5D-DB4B-4E69-80A3-40F2B4881AB1}"/>
          </ac:graphicFrameMkLst>
        </pc:graphicFrameChg>
      </pc:sldChg>
      <pc:sldChg chg="add del">
        <pc:chgData name="Li Youhuan" userId="31ef2ba0f36c268c" providerId="LiveId" clId="{56CD1271-499D-43CA-BAE0-2599657BE46E}" dt="2024-06-05T05:03:40.506" v="1206" actId="2696"/>
        <pc:sldMkLst>
          <pc:docMk/>
          <pc:sldMk cId="3825803662" sldId="494"/>
        </pc:sldMkLst>
      </pc:sldChg>
      <pc:sldChg chg="add del">
        <pc:chgData name="Li Youhuan" userId="31ef2ba0f36c268c" providerId="LiveId" clId="{56CD1271-499D-43CA-BAE0-2599657BE46E}" dt="2024-06-05T05:03:40.506" v="1206" actId="2696"/>
        <pc:sldMkLst>
          <pc:docMk/>
          <pc:sldMk cId="2635515998" sldId="495"/>
        </pc:sldMkLst>
      </pc:sldChg>
      <pc:sldChg chg="addSp modSp add mod">
        <pc:chgData name="Li Youhuan" userId="31ef2ba0f36c268c" providerId="LiveId" clId="{56CD1271-499D-43CA-BAE0-2599657BE46E}" dt="2024-06-05T05:09:08.163" v="1344" actId="13926"/>
        <pc:sldMkLst>
          <pc:docMk/>
          <pc:sldMk cId="3986503902" sldId="495"/>
        </pc:sldMkLst>
        <pc:spChg chg="add mod">
          <ac:chgData name="Li Youhuan" userId="31ef2ba0f36c268c" providerId="LiveId" clId="{56CD1271-499D-43CA-BAE0-2599657BE46E}" dt="2024-06-05T05:09:08.163" v="1344" actId="13926"/>
          <ac:spMkLst>
            <pc:docMk/>
            <pc:sldMk cId="3986503902" sldId="495"/>
            <ac:spMk id="5" creationId="{ADD7E199-F14C-4036-9574-34D5EA3BF6D9}"/>
          </ac:spMkLst>
        </pc:spChg>
        <pc:spChg chg="mod">
          <ac:chgData name="Li Youhuan" userId="31ef2ba0f36c268c" providerId="LiveId" clId="{56CD1271-499D-43CA-BAE0-2599657BE46E}" dt="2024-06-05T05:08:50.571" v="1342"/>
          <ac:spMkLst>
            <pc:docMk/>
            <pc:sldMk cId="3986503902" sldId="495"/>
            <ac:spMk id="9" creationId="{D27A362B-9A6C-408A-B588-BE3D87E294F5}"/>
          </ac:spMkLst>
        </pc:spChg>
      </pc:sldChg>
      <pc:sldChg chg="add del">
        <pc:chgData name="Li Youhuan" userId="31ef2ba0f36c268c" providerId="LiveId" clId="{56CD1271-499D-43CA-BAE0-2599657BE46E}" dt="2024-06-05T05:03:40.506" v="1206" actId="2696"/>
        <pc:sldMkLst>
          <pc:docMk/>
          <pc:sldMk cId="2827369290" sldId="496"/>
        </pc:sldMkLst>
      </pc:sldChg>
      <pc:sldChg chg="addSp delSp modSp add mod">
        <pc:chgData name="Li Youhuan" userId="31ef2ba0f36c268c" providerId="LiveId" clId="{56CD1271-499D-43CA-BAE0-2599657BE46E}" dt="2024-06-05T05:09:53.286" v="1364"/>
        <pc:sldMkLst>
          <pc:docMk/>
          <pc:sldMk cId="3923242373" sldId="496"/>
        </pc:sldMkLst>
        <pc:spChg chg="add del mod">
          <ac:chgData name="Li Youhuan" userId="31ef2ba0f36c268c" providerId="LiveId" clId="{56CD1271-499D-43CA-BAE0-2599657BE46E}" dt="2024-06-05T05:09:53.282" v="1363"/>
          <ac:spMkLst>
            <pc:docMk/>
            <pc:sldMk cId="3923242373" sldId="496"/>
            <ac:spMk id="5" creationId="{DE35CA38-5F88-45A7-A823-DD547BCA331E}"/>
          </ac:spMkLst>
        </pc:spChg>
        <pc:spChg chg="add mod">
          <ac:chgData name="Li Youhuan" userId="31ef2ba0f36c268c" providerId="LiveId" clId="{56CD1271-499D-43CA-BAE0-2599657BE46E}" dt="2024-06-05T05:09:53.286" v="1364"/>
          <ac:spMkLst>
            <pc:docMk/>
            <pc:sldMk cId="3923242373" sldId="496"/>
            <ac:spMk id="6" creationId="{4CBA2988-3BCA-4B95-9795-9765E0FF048E}"/>
          </ac:spMkLst>
        </pc:spChg>
        <pc:spChg chg="mod">
          <ac:chgData name="Li Youhuan" userId="31ef2ba0f36c268c" providerId="LiveId" clId="{56CD1271-499D-43CA-BAE0-2599657BE46E}" dt="2024-06-05T05:09:46.327" v="1361"/>
          <ac:spMkLst>
            <pc:docMk/>
            <pc:sldMk cId="3923242373" sldId="496"/>
            <ac:spMk id="9" creationId="{D27A362B-9A6C-408A-B588-BE3D87E294F5}"/>
          </ac:spMkLst>
        </pc:spChg>
      </pc:sldChg>
      <pc:sldChg chg="add del">
        <pc:chgData name="Li Youhuan" userId="31ef2ba0f36c268c" providerId="LiveId" clId="{56CD1271-499D-43CA-BAE0-2599657BE46E}" dt="2024-06-05T05:03:40.506" v="1206" actId="2696"/>
        <pc:sldMkLst>
          <pc:docMk/>
          <pc:sldMk cId="2757712550" sldId="497"/>
        </pc:sldMkLst>
      </pc:sldChg>
      <pc:sldChg chg="addSp delSp modSp add mod modAnim">
        <pc:chgData name="Li Youhuan" userId="31ef2ba0f36c268c" providerId="LiveId" clId="{56CD1271-499D-43CA-BAE0-2599657BE46E}" dt="2024-06-05T05:22:52.903" v="1519"/>
        <pc:sldMkLst>
          <pc:docMk/>
          <pc:sldMk cId="3481259793" sldId="497"/>
        </pc:sldMkLst>
        <pc:spChg chg="add del mod">
          <ac:chgData name="Li Youhuan" userId="31ef2ba0f36c268c" providerId="LiveId" clId="{56CD1271-499D-43CA-BAE0-2599657BE46E}" dt="2024-06-05T05:10:23.357" v="1375"/>
          <ac:spMkLst>
            <pc:docMk/>
            <pc:sldMk cId="3481259793" sldId="497"/>
            <ac:spMk id="5" creationId="{7810D4E7-A544-411F-B2F3-F03462D5B095}"/>
          </ac:spMkLst>
        </pc:spChg>
        <pc:spChg chg="add del mod">
          <ac:chgData name="Li Youhuan" userId="31ef2ba0f36c268c" providerId="LiveId" clId="{56CD1271-499D-43CA-BAE0-2599657BE46E}" dt="2024-06-05T05:10:23.357" v="1375"/>
          <ac:spMkLst>
            <pc:docMk/>
            <pc:sldMk cId="3481259793" sldId="497"/>
            <ac:spMk id="6" creationId="{F1FE5608-F420-4ACB-8BFE-998E8C50EC48}"/>
          </ac:spMkLst>
        </pc:spChg>
        <pc:spChg chg="add mod">
          <ac:chgData name="Li Youhuan" userId="31ef2ba0f36c268c" providerId="LiveId" clId="{56CD1271-499D-43CA-BAE0-2599657BE46E}" dt="2024-06-05T05:10:23.362" v="1376"/>
          <ac:spMkLst>
            <pc:docMk/>
            <pc:sldMk cId="3481259793" sldId="497"/>
            <ac:spMk id="7" creationId="{55B0DCEC-00EB-4EA2-9BA0-5C719B1E3FDA}"/>
          </ac:spMkLst>
        </pc:spChg>
        <pc:spChg chg="add mod">
          <ac:chgData name="Li Youhuan" userId="31ef2ba0f36c268c" providerId="LiveId" clId="{56CD1271-499D-43CA-BAE0-2599657BE46E}" dt="2024-06-05T05:10:23.362" v="1376"/>
          <ac:spMkLst>
            <pc:docMk/>
            <pc:sldMk cId="3481259793" sldId="497"/>
            <ac:spMk id="8" creationId="{CF1000EE-E796-4627-ACE4-447F0F7E610B}"/>
          </ac:spMkLst>
        </pc:spChg>
        <pc:spChg chg="mod">
          <ac:chgData name="Li Youhuan" userId="31ef2ba0f36c268c" providerId="LiveId" clId="{56CD1271-499D-43CA-BAE0-2599657BE46E}" dt="2024-06-05T05:10:13.102" v="1373"/>
          <ac:spMkLst>
            <pc:docMk/>
            <pc:sldMk cId="3481259793" sldId="497"/>
            <ac:spMk id="9" creationId="{D27A362B-9A6C-408A-B588-BE3D87E294F5}"/>
          </ac:spMkLst>
        </pc:spChg>
      </pc:sldChg>
      <pc:sldChg chg="add del">
        <pc:chgData name="Li Youhuan" userId="31ef2ba0f36c268c" providerId="LiveId" clId="{56CD1271-499D-43CA-BAE0-2599657BE46E}" dt="2024-06-05T05:03:40.506" v="1206" actId="2696"/>
        <pc:sldMkLst>
          <pc:docMk/>
          <pc:sldMk cId="296053184" sldId="498"/>
        </pc:sldMkLst>
      </pc:sldChg>
      <pc:sldChg chg="addSp delSp modSp add mod">
        <pc:chgData name="Li Youhuan" userId="31ef2ba0f36c268c" providerId="LiveId" clId="{56CD1271-499D-43CA-BAE0-2599657BE46E}" dt="2024-06-05T05:11:19.894" v="1393"/>
        <pc:sldMkLst>
          <pc:docMk/>
          <pc:sldMk cId="2777233630" sldId="498"/>
        </pc:sldMkLst>
        <pc:spChg chg="add del mod">
          <ac:chgData name="Li Youhuan" userId="31ef2ba0f36c268c" providerId="LiveId" clId="{56CD1271-499D-43CA-BAE0-2599657BE46E}" dt="2024-06-05T05:11:19.879" v="1392"/>
          <ac:spMkLst>
            <pc:docMk/>
            <pc:sldMk cId="2777233630" sldId="498"/>
            <ac:spMk id="5" creationId="{DE89EB9A-1832-4780-A58B-C07E3AE50C70}"/>
          </ac:spMkLst>
        </pc:spChg>
        <pc:spChg chg="add del mod">
          <ac:chgData name="Li Youhuan" userId="31ef2ba0f36c268c" providerId="LiveId" clId="{56CD1271-499D-43CA-BAE0-2599657BE46E}" dt="2024-06-05T05:11:19.879" v="1392"/>
          <ac:spMkLst>
            <pc:docMk/>
            <pc:sldMk cId="2777233630" sldId="498"/>
            <ac:spMk id="7" creationId="{2E6EA71E-CBF7-4A59-A5A0-F77EA8913BBA}"/>
          </ac:spMkLst>
        </pc:spChg>
        <pc:spChg chg="add del mod">
          <ac:chgData name="Li Youhuan" userId="31ef2ba0f36c268c" providerId="LiveId" clId="{56CD1271-499D-43CA-BAE0-2599657BE46E}" dt="2024-06-05T05:11:19.879" v="1392"/>
          <ac:spMkLst>
            <pc:docMk/>
            <pc:sldMk cId="2777233630" sldId="498"/>
            <ac:spMk id="8" creationId="{2329EF27-238C-4F23-BCFC-AAB6B3A88AAE}"/>
          </ac:spMkLst>
        </pc:spChg>
        <pc:spChg chg="mod">
          <ac:chgData name="Li Youhuan" userId="31ef2ba0f36c268c" providerId="LiveId" clId="{56CD1271-499D-43CA-BAE0-2599657BE46E}" dt="2024-06-05T05:11:09.385" v="1388" actId="14100"/>
          <ac:spMkLst>
            <pc:docMk/>
            <pc:sldMk cId="2777233630" sldId="498"/>
            <ac:spMk id="9" creationId="{D27A362B-9A6C-408A-B588-BE3D87E294F5}"/>
          </ac:spMkLst>
        </pc:spChg>
        <pc:spChg chg="add del mod">
          <ac:chgData name="Li Youhuan" userId="31ef2ba0f36c268c" providerId="LiveId" clId="{56CD1271-499D-43CA-BAE0-2599657BE46E}" dt="2024-06-05T05:11:19.879" v="1392"/>
          <ac:spMkLst>
            <pc:docMk/>
            <pc:sldMk cId="2777233630" sldId="498"/>
            <ac:spMk id="10" creationId="{63EDD0CE-1E02-4FF2-9D8C-EFD8AA9167B1}"/>
          </ac:spMkLst>
        </pc:spChg>
        <pc:spChg chg="add del mod">
          <ac:chgData name="Li Youhuan" userId="31ef2ba0f36c268c" providerId="LiveId" clId="{56CD1271-499D-43CA-BAE0-2599657BE46E}" dt="2024-06-05T05:11:19.879" v="1392"/>
          <ac:spMkLst>
            <pc:docMk/>
            <pc:sldMk cId="2777233630" sldId="498"/>
            <ac:spMk id="11" creationId="{204A3221-0BC0-41C5-B2BB-5071864C8FFD}"/>
          </ac:spMkLst>
        </pc:spChg>
        <pc:spChg chg="add del mod">
          <ac:chgData name="Li Youhuan" userId="31ef2ba0f36c268c" providerId="LiveId" clId="{56CD1271-499D-43CA-BAE0-2599657BE46E}" dt="2024-06-05T05:11:19.879" v="1392"/>
          <ac:spMkLst>
            <pc:docMk/>
            <pc:sldMk cId="2777233630" sldId="498"/>
            <ac:spMk id="12" creationId="{D8AB525D-844A-4449-AA62-9A0B884A91B7}"/>
          </ac:spMkLst>
        </pc:spChg>
        <pc:spChg chg="add del mod">
          <ac:chgData name="Li Youhuan" userId="31ef2ba0f36c268c" providerId="LiveId" clId="{56CD1271-499D-43CA-BAE0-2599657BE46E}" dt="2024-06-05T05:11:19.879" v="1392"/>
          <ac:spMkLst>
            <pc:docMk/>
            <pc:sldMk cId="2777233630" sldId="498"/>
            <ac:spMk id="13" creationId="{CAF70205-4ACC-4C39-96F6-CD6078B30FC6}"/>
          </ac:spMkLst>
        </pc:spChg>
        <pc:spChg chg="add del mod">
          <ac:chgData name="Li Youhuan" userId="31ef2ba0f36c268c" providerId="LiveId" clId="{56CD1271-499D-43CA-BAE0-2599657BE46E}" dt="2024-06-05T05:11:19.879" v="1392"/>
          <ac:spMkLst>
            <pc:docMk/>
            <pc:sldMk cId="2777233630" sldId="498"/>
            <ac:spMk id="14" creationId="{E73AA5F2-4BBF-4E34-90B9-4DB8A047B448}"/>
          </ac:spMkLst>
        </pc:spChg>
        <pc:spChg chg="add mod">
          <ac:chgData name="Li Youhuan" userId="31ef2ba0f36c268c" providerId="LiveId" clId="{56CD1271-499D-43CA-BAE0-2599657BE46E}" dt="2024-06-05T05:11:19.894" v="1393"/>
          <ac:spMkLst>
            <pc:docMk/>
            <pc:sldMk cId="2777233630" sldId="498"/>
            <ac:spMk id="15" creationId="{DEA11ABF-ABFC-491A-8D1E-30E8D82CFD3D}"/>
          </ac:spMkLst>
        </pc:spChg>
        <pc:spChg chg="add mod">
          <ac:chgData name="Li Youhuan" userId="31ef2ba0f36c268c" providerId="LiveId" clId="{56CD1271-499D-43CA-BAE0-2599657BE46E}" dt="2024-06-05T05:11:19.894" v="1393"/>
          <ac:spMkLst>
            <pc:docMk/>
            <pc:sldMk cId="2777233630" sldId="498"/>
            <ac:spMk id="17" creationId="{89D9AF40-AE19-4334-AEA5-6904F557C583}"/>
          </ac:spMkLst>
        </pc:spChg>
        <pc:spChg chg="add mod">
          <ac:chgData name="Li Youhuan" userId="31ef2ba0f36c268c" providerId="LiveId" clId="{56CD1271-499D-43CA-BAE0-2599657BE46E}" dt="2024-06-05T05:11:19.894" v="1393"/>
          <ac:spMkLst>
            <pc:docMk/>
            <pc:sldMk cId="2777233630" sldId="498"/>
            <ac:spMk id="18" creationId="{BDDCC5AE-3329-470C-AAE0-2D4DE6CB9C80}"/>
          </ac:spMkLst>
        </pc:spChg>
        <pc:spChg chg="add mod">
          <ac:chgData name="Li Youhuan" userId="31ef2ba0f36c268c" providerId="LiveId" clId="{56CD1271-499D-43CA-BAE0-2599657BE46E}" dt="2024-06-05T05:11:19.894" v="1393"/>
          <ac:spMkLst>
            <pc:docMk/>
            <pc:sldMk cId="2777233630" sldId="498"/>
            <ac:spMk id="19" creationId="{58D14534-0D4F-4F6D-945F-A9776E75D2D1}"/>
          </ac:spMkLst>
        </pc:spChg>
        <pc:spChg chg="add mod">
          <ac:chgData name="Li Youhuan" userId="31ef2ba0f36c268c" providerId="LiveId" clId="{56CD1271-499D-43CA-BAE0-2599657BE46E}" dt="2024-06-05T05:11:19.894" v="1393"/>
          <ac:spMkLst>
            <pc:docMk/>
            <pc:sldMk cId="2777233630" sldId="498"/>
            <ac:spMk id="20" creationId="{E6825BBE-B17A-480D-BFDD-B18461BDC8CA}"/>
          </ac:spMkLst>
        </pc:spChg>
        <pc:spChg chg="add mod">
          <ac:chgData name="Li Youhuan" userId="31ef2ba0f36c268c" providerId="LiveId" clId="{56CD1271-499D-43CA-BAE0-2599657BE46E}" dt="2024-06-05T05:11:19.894" v="1393"/>
          <ac:spMkLst>
            <pc:docMk/>
            <pc:sldMk cId="2777233630" sldId="498"/>
            <ac:spMk id="21" creationId="{6F93DF44-D16F-4B05-8D3C-99503186F66D}"/>
          </ac:spMkLst>
        </pc:spChg>
        <pc:spChg chg="add mod">
          <ac:chgData name="Li Youhuan" userId="31ef2ba0f36c268c" providerId="LiveId" clId="{56CD1271-499D-43CA-BAE0-2599657BE46E}" dt="2024-06-05T05:11:19.894" v="1393"/>
          <ac:spMkLst>
            <pc:docMk/>
            <pc:sldMk cId="2777233630" sldId="498"/>
            <ac:spMk id="22" creationId="{F9D195BF-11FD-4E95-B2B0-95BB38381F66}"/>
          </ac:spMkLst>
        </pc:spChg>
        <pc:spChg chg="add mod">
          <ac:chgData name="Li Youhuan" userId="31ef2ba0f36c268c" providerId="LiveId" clId="{56CD1271-499D-43CA-BAE0-2599657BE46E}" dt="2024-06-05T05:11:19.894" v="1393"/>
          <ac:spMkLst>
            <pc:docMk/>
            <pc:sldMk cId="2777233630" sldId="498"/>
            <ac:spMk id="23" creationId="{425E94C0-2EBC-4ACE-9104-7AE8C051A2FB}"/>
          </ac:spMkLst>
        </pc:spChg>
        <pc:graphicFrameChg chg="add del mod">
          <ac:chgData name="Li Youhuan" userId="31ef2ba0f36c268c" providerId="LiveId" clId="{56CD1271-499D-43CA-BAE0-2599657BE46E}" dt="2024-06-05T05:11:19.879" v="1392"/>
          <ac:graphicFrameMkLst>
            <pc:docMk/>
            <pc:sldMk cId="2777233630" sldId="498"/>
            <ac:graphicFrameMk id="6" creationId="{7DA0130E-1023-4DFD-9A28-2FF60F14630B}"/>
          </ac:graphicFrameMkLst>
        </pc:graphicFrameChg>
        <pc:graphicFrameChg chg="add mod">
          <ac:chgData name="Li Youhuan" userId="31ef2ba0f36c268c" providerId="LiveId" clId="{56CD1271-499D-43CA-BAE0-2599657BE46E}" dt="2024-06-05T05:11:19.894" v="1393"/>
          <ac:graphicFrameMkLst>
            <pc:docMk/>
            <pc:sldMk cId="2777233630" sldId="498"/>
            <ac:graphicFrameMk id="16" creationId="{840A89E3-D542-4594-84B4-666CED0F0233}"/>
          </ac:graphicFrameMkLst>
        </pc:graphicFrameChg>
      </pc:sldChg>
      <pc:sldChg chg="add del">
        <pc:chgData name="Li Youhuan" userId="31ef2ba0f36c268c" providerId="LiveId" clId="{56CD1271-499D-43CA-BAE0-2599657BE46E}" dt="2024-06-05T05:03:40.506" v="1206" actId="2696"/>
        <pc:sldMkLst>
          <pc:docMk/>
          <pc:sldMk cId="1759694165" sldId="499"/>
        </pc:sldMkLst>
      </pc:sldChg>
      <pc:sldChg chg="addSp modSp add mod">
        <pc:chgData name="Li Youhuan" userId="31ef2ba0f36c268c" providerId="LiveId" clId="{56CD1271-499D-43CA-BAE0-2599657BE46E}" dt="2024-06-05T05:13:30.447" v="1455" actId="13926"/>
        <pc:sldMkLst>
          <pc:docMk/>
          <pc:sldMk cId="2659434025" sldId="499"/>
        </pc:sldMkLst>
        <pc:spChg chg="add mod">
          <ac:chgData name="Li Youhuan" userId="31ef2ba0f36c268c" providerId="LiveId" clId="{56CD1271-499D-43CA-BAE0-2599657BE46E}" dt="2024-06-05T05:13:30.447" v="1455" actId="13926"/>
          <ac:spMkLst>
            <pc:docMk/>
            <pc:sldMk cId="2659434025" sldId="499"/>
            <ac:spMk id="5" creationId="{014E7201-20FF-481B-AA11-0CEE186F4643}"/>
          </ac:spMkLst>
        </pc:spChg>
        <pc:spChg chg="add mod">
          <ac:chgData name="Li Youhuan" userId="31ef2ba0f36c268c" providerId="LiveId" clId="{56CD1271-499D-43CA-BAE0-2599657BE46E}" dt="2024-06-05T05:12:09.864" v="1442" actId="13926"/>
          <ac:spMkLst>
            <pc:docMk/>
            <pc:sldMk cId="2659434025" sldId="499"/>
            <ac:spMk id="7" creationId="{8255BC81-D14A-4317-A2CC-F729F1ECBE9B}"/>
          </ac:spMkLst>
        </pc:spChg>
        <pc:spChg chg="mod">
          <ac:chgData name="Li Youhuan" userId="31ef2ba0f36c268c" providerId="LiveId" clId="{56CD1271-499D-43CA-BAE0-2599657BE46E}" dt="2024-06-05T05:11:33.211" v="1403"/>
          <ac:spMkLst>
            <pc:docMk/>
            <pc:sldMk cId="2659434025" sldId="499"/>
            <ac:spMk id="9" creationId="{D27A362B-9A6C-408A-B588-BE3D87E294F5}"/>
          </ac:spMkLst>
        </pc:spChg>
      </pc:sldChg>
      <pc:sldChg chg="add del">
        <pc:chgData name="Li Youhuan" userId="31ef2ba0f36c268c" providerId="LiveId" clId="{56CD1271-499D-43CA-BAE0-2599657BE46E}" dt="2024-06-05T05:03:40.506" v="1206" actId="2696"/>
        <pc:sldMkLst>
          <pc:docMk/>
          <pc:sldMk cId="447342221" sldId="500"/>
        </pc:sldMkLst>
      </pc:sldChg>
      <pc:sldChg chg="addSp delSp modSp add mod">
        <pc:chgData name="Li Youhuan" userId="31ef2ba0f36c268c" providerId="LiveId" clId="{56CD1271-499D-43CA-BAE0-2599657BE46E}" dt="2024-06-05T05:13:24.823" v="1454" actId="13926"/>
        <pc:sldMkLst>
          <pc:docMk/>
          <pc:sldMk cId="1770979785" sldId="500"/>
        </pc:sldMkLst>
        <pc:spChg chg="add del mod">
          <ac:chgData name="Li Youhuan" userId="31ef2ba0f36c268c" providerId="LiveId" clId="{56CD1271-499D-43CA-BAE0-2599657BE46E}" dt="2024-06-05T05:13:13.777" v="1452"/>
          <ac:spMkLst>
            <pc:docMk/>
            <pc:sldMk cId="1770979785" sldId="500"/>
            <ac:spMk id="5" creationId="{3D1DF6F3-35AC-4732-ADB8-F4583FA6363D}"/>
          </ac:spMkLst>
        </pc:spChg>
        <pc:spChg chg="add mod">
          <ac:chgData name="Li Youhuan" userId="31ef2ba0f36c268c" providerId="LiveId" clId="{56CD1271-499D-43CA-BAE0-2599657BE46E}" dt="2024-06-05T05:13:24.823" v="1454" actId="13926"/>
          <ac:spMkLst>
            <pc:docMk/>
            <pc:sldMk cId="1770979785" sldId="500"/>
            <ac:spMk id="6" creationId="{C81830F8-BFA1-40BF-842E-DC858470475C}"/>
          </ac:spMkLst>
        </pc:spChg>
        <pc:spChg chg="mod">
          <ac:chgData name="Li Youhuan" userId="31ef2ba0f36c268c" providerId="LiveId" clId="{56CD1271-499D-43CA-BAE0-2599657BE46E}" dt="2024-06-05T05:13:05.555" v="1450"/>
          <ac:spMkLst>
            <pc:docMk/>
            <pc:sldMk cId="1770979785" sldId="500"/>
            <ac:spMk id="9" creationId="{D27A362B-9A6C-408A-B588-BE3D87E294F5}"/>
          </ac:spMkLst>
        </pc:spChg>
      </pc:sldChg>
      <pc:sldChg chg="add del">
        <pc:chgData name="Li Youhuan" userId="31ef2ba0f36c268c" providerId="LiveId" clId="{56CD1271-499D-43CA-BAE0-2599657BE46E}" dt="2024-06-05T05:03:40.506" v="1206" actId="2696"/>
        <pc:sldMkLst>
          <pc:docMk/>
          <pc:sldMk cId="1038689663" sldId="501"/>
        </pc:sldMkLst>
      </pc:sldChg>
      <pc:sldChg chg="addSp delSp modSp add mod">
        <pc:chgData name="Li Youhuan" userId="31ef2ba0f36c268c" providerId="LiveId" clId="{56CD1271-499D-43CA-BAE0-2599657BE46E}" dt="2024-06-05T05:18:28.428" v="1493"/>
        <pc:sldMkLst>
          <pc:docMk/>
          <pc:sldMk cId="3996348925" sldId="501"/>
        </pc:sldMkLst>
        <pc:spChg chg="add del mod">
          <ac:chgData name="Li Youhuan" userId="31ef2ba0f36c268c" providerId="LiveId" clId="{56CD1271-499D-43CA-BAE0-2599657BE46E}" dt="2024-06-05T05:13:54.411" v="1460"/>
          <ac:spMkLst>
            <pc:docMk/>
            <pc:sldMk cId="3996348925" sldId="501"/>
            <ac:spMk id="5" creationId="{5B71D264-68D5-4CE0-AA46-47EBFFEFBCB5}"/>
          </ac:spMkLst>
        </pc:spChg>
        <pc:spChg chg="add del mod">
          <ac:chgData name="Li Youhuan" userId="31ef2ba0f36c268c" providerId="LiveId" clId="{56CD1271-499D-43CA-BAE0-2599657BE46E}" dt="2024-06-05T05:18:22.089" v="1490" actId="478"/>
          <ac:spMkLst>
            <pc:docMk/>
            <pc:sldMk cId="3996348925" sldId="501"/>
            <ac:spMk id="6" creationId="{C52F13C5-3D98-4F50-B6C6-3CCFC1DAFC3B}"/>
          </ac:spMkLst>
        </pc:spChg>
        <pc:spChg chg="add del mod">
          <ac:chgData name="Li Youhuan" userId="31ef2ba0f36c268c" providerId="LiveId" clId="{56CD1271-499D-43CA-BAE0-2599657BE46E}" dt="2024-06-05T05:18:28.422" v="1492"/>
          <ac:spMkLst>
            <pc:docMk/>
            <pc:sldMk cId="3996348925" sldId="501"/>
            <ac:spMk id="7" creationId="{20A5ED3D-4E78-4453-A14D-5FAAB83C6121}"/>
          </ac:spMkLst>
        </pc:spChg>
        <pc:spChg chg="add mod">
          <ac:chgData name="Li Youhuan" userId="31ef2ba0f36c268c" providerId="LiveId" clId="{56CD1271-499D-43CA-BAE0-2599657BE46E}" dt="2024-06-05T05:18:28.428" v="1493"/>
          <ac:spMkLst>
            <pc:docMk/>
            <pc:sldMk cId="3996348925" sldId="501"/>
            <ac:spMk id="8" creationId="{2EF081C1-A968-4699-9D44-C5648FB3282B}"/>
          </ac:spMkLst>
        </pc:spChg>
        <pc:spChg chg="mod">
          <ac:chgData name="Li Youhuan" userId="31ef2ba0f36c268c" providerId="LiveId" clId="{56CD1271-499D-43CA-BAE0-2599657BE46E}" dt="2024-06-05T05:13:47.596" v="1458"/>
          <ac:spMkLst>
            <pc:docMk/>
            <pc:sldMk cId="3996348925" sldId="501"/>
            <ac:spMk id="9" creationId="{D27A362B-9A6C-408A-B588-BE3D87E294F5}"/>
          </ac:spMkLst>
        </pc:spChg>
      </pc:sldChg>
      <pc:sldChg chg="addSp delSp modSp add mod ord">
        <pc:chgData name="Li Youhuan" userId="31ef2ba0f36c268c" providerId="LiveId" clId="{56CD1271-499D-43CA-BAE0-2599657BE46E}" dt="2024-06-05T05:16:38.710" v="1480"/>
        <pc:sldMkLst>
          <pc:docMk/>
          <pc:sldMk cId="1309618768" sldId="502"/>
        </pc:sldMkLst>
        <pc:spChg chg="add del mod">
          <ac:chgData name="Li Youhuan" userId="31ef2ba0f36c268c" providerId="LiveId" clId="{56CD1271-499D-43CA-BAE0-2599657BE46E}" dt="2024-06-05T05:16:38.703" v="1479"/>
          <ac:spMkLst>
            <pc:docMk/>
            <pc:sldMk cId="1309618768" sldId="502"/>
            <ac:spMk id="5" creationId="{C14387A2-93F1-4D1F-9A76-0AFE7043582C}"/>
          </ac:spMkLst>
        </pc:spChg>
        <pc:spChg chg="add mod">
          <ac:chgData name="Li Youhuan" userId="31ef2ba0f36c268c" providerId="LiveId" clId="{56CD1271-499D-43CA-BAE0-2599657BE46E}" dt="2024-06-05T05:16:38.710" v="1480"/>
          <ac:spMkLst>
            <pc:docMk/>
            <pc:sldMk cId="1309618768" sldId="502"/>
            <ac:spMk id="6" creationId="{F6E0DFAD-5820-495F-96B9-D663D8E0744D}"/>
          </ac:spMkLst>
        </pc:spChg>
        <pc:spChg chg="mod">
          <ac:chgData name="Li Youhuan" userId="31ef2ba0f36c268c" providerId="LiveId" clId="{56CD1271-499D-43CA-BAE0-2599657BE46E}" dt="2024-06-05T05:16:35.379" v="1477"/>
          <ac:spMkLst>
            <pc:docMk/>
            <pc:sldMk cId="1309618768" sldId="502"/>
            <ac:spMk id="9" creationId="{D27A362B-9A6C-408A-B588-BE3D87E294F5}"/>
          </ac:spMkLst>
        </pc:spChg>
      </pc:sldChg>
      <pc:sldChg chg="add del">
        <pc:chgData name="Li Youhuan" userId="31ef2ba0f36c268c" providerId="LiveId" clId="{56CD1271-499D-43CA-BAE0-2599657BE46E}" dt="2024-06-05T05:03:40.506" v="1206" actId="2696"/>
        <pc:sldMkLst>
          <pc:docMk/>
          <pc:sldMk cId="3523876475" sldId="502"/>
        </pc:sldMkLst>
      </pc:sldChg>
      <pc:sldChg chg="add del">
        <pc:chgData name="Li Youhuan" userId="31ef2ba0f36c268c" providerId="LiveId" clId="{56CD1271-499D-43CA-BAE0-2599657BE46E}" dt="2024-06-05T05:03:40.506" v="1206" actId="2696"/>
        <pc:sldMkLst>
          <pc:docMk/>
          <pc:sldMk cId="3299969972" sldId="503"/>
        </pc:sldMkLst>
      </pc:sldChg>
      <pc:sldChg chg="addSp delSp modSp add mod">
        <pc:chgData name="Li Youhuan" userId="31ef2ba0f36c268c" providerId="LiveId" clId="{56CD1271-499D-43CA-BAE0-2599657BE46E}" dt="2024-06-05T05:20:46.188" v="1518" actId="1076"/>
        <pc:sldMkLst>
          <pc:docMk/>
          <pc:sldMk cId="3670795729" sldId="503"/>
        </pc:sldMkLst>
        <pc:spChg chg="add del mod">
          <ac:chgData name="Li Youhuan" userId="31ef2ba0f36c268c" providerId="LiveId" clId="{56CD1271-499D-43CA-BAE0-2599657BE46E}" dt="2024-06-05T05:19:57.176" v="1510"/>
          <ac:spMkLst>
            <pc:docMk/>
            <pc:sldMk cId="3670795729" sldId="503"/>
            <ac:spMk id="5" creationId="{9008DBBF-53A5-4CF9-A1EB-C6497CC03F07}"/>
          </ac:spMkLst>
        </pc:spChg>
        <pc:spChg chg="add mod">
          <ac:chgData name="Li Youhuan" userId="31ef2ba0f36c268c" providerId="LiveId" clId="{56CD1271-499D-43CA-BAE0-2599657BE46E}" dt="2024-06-05T05:20:18.411" v="1514" actId="13926"/>
          <ac:spMkLst>
            <pc:docMk/>
            <pc:sldMk cId="3670795729" sldId="503"/>
            <ac:spMk id="6" creationId="{E625C345-F5E7-4EF0-A8C3-95712891607B}"/>
          </ac:spMkLst>
        </pc:spChg>
        <pc:spChg chg="add mod">
          <ac:chgData name="Li Youhuan" userId="31ef2ba0f36c268c" providerId="LiveId" clId="{56CD1271-499D-43CA-BAE0-2599657BE46E}" dt="2024-06-05T05:20:46.188" v="1518" actId="1076"/>
          <ac:spMkLst>
            <pc:docMk/>
            <pc:sldMk cId="3670795729" sldId="503"/>
            <ac:spMk id="7" creationId="{7940BEDF-5E30-4165-A239-E921EB4D144F}"/>
          </ac:spMkLst>
        </pc:spChg>
        <pc:spChg chg="mod">
          <ac:chgData name="Li Youhuan" userId="31ef2ba0f36c268c" providerId="LiveId" clId="{56CD1271-499D-43CA-BAE0-2599657BE46E}" dt="2024-06-05T05:19:27.042" v="1502"/>
          <ac:spMkLst>
            <pc:docMk/>
            <pc:sldMk cId="3670795729" sldId="503"/>
            <ac:spMk id="9" creationId="{D27A362B-9A6C-408A-B588-BE3D87E294F5}"/>
          </ac:spMkLst>
        </pc:spChg>
      </pc:sldChg>
      <pc:sldChg chg="add del">
        <pc:chgData name="Li Youhuan" userId="31ef2ba0f36c268c" providerId="LiveId" clId="{56CD1271-499D-43CA-BAE0-2599657BE46E}" dt="2024-06-05T05:03:40.506" v="1206" actId="2696"/>
        <pc:sldMkLst>
          <pc:docMk/>
          <pc:sldMk cId="240658697" sldId="504"/>
        </pc:sldMkLst>
      </pc:sldChg>
      <pc:sldChg chg="addSp delSp modSp add mod modClrScheme chgLayout">
        <pc:chgData name="Li Youhuan" userId="31ef2ba0f36c268c" providerId="LiveId" clId="{56CD1271-499D-43CA-BAE0-2599657BE46E}" dt="2024-06-05T05:34:25.619" v="1656"/>
        <pc:sldMkLst>
          <pc:docMk/>
          <pc:sldMk cId="2194456347" sldId="504"/>
        </pc:sldMkLst>
        <pc:spChg chg="add del mod ord">
          <ac:chgData name="Li Youhuan" userId="31ef2ba0f36c268c" providerId="LiveId" clId="{56CD1271-499D-43CA-BAE0-2599657BE46E}" dt="2024-06-05T05:31:26.542" v="1526" actId="478"/>
          <ac:spMkLst>
            <pc:docMk/>
            <pc:sldMk cId="2194456347" sldId="504"/>
            <ac:spMk id="2" creationId="{02285718-8569-40FB-90C4-F558FC403625}"/>
          </ac:spMkLst>
        </pc:spChg>
        <pc:spChg chg="add mod ord">
          <ac:chgData name="Li Youhuan" userId="31ef2ba0f36c268c" providerId="LiveId" clId="{56CD1271-499D-43CA-BAE0-2599657BE46E}" dt="2024-06-05T05:34:25.619" v="1656"/>
          <ac:spMkLst>
            <pc:docMk/>
            <pc:sldMk cId="2194456347" sldId="504"/>
            <ac:spMk id="3" creationId="{E79BDC9E-5A10-4578-8683-D5D931339A9E}"/>
          </ac:spMkLst>
        </pc:spChg>
        <pc:spChg chg="mod">
          <ac:chgData name="Li Youhuan" userId="31ef2ba0f36c268c" providerId="LiveId" clId="{56CD1271-499D-43CA-BAE0-2599657BE46E}" dt="2024-06-05T05:30:40.447" v="1524"/>
          <ac:spMkLst>
            <pc:docMk/>
            <pc:sldMk cId="2194456347" sldId="504"/>
            <ac:spMk id="9" creationId="{D27A362B-9A6C-408A-B588-BE3D87E294F5}"/>
          </ac:spMkLst>
        </pc:spChg>
      </pc:sldChg>
      <pc:sldChg chg="addSp modSp add mod ord">
        <pc:chgData name="Li Youhuan" userId="31ef2ba0f36c268c" providerId="LiveId" clId="{56CD1271-499D-43CA-BAE0-2599657BE46E}" dt="2024-06-05T05:44:48.579" v="1727"/>
        <pc:sldMkLst>
          <pc:docMk/>
          <pc:sldMk cId="846539062" sldId="505"/>
        </pc:sldMkLst>
        <pc:spChg chg="mod">
          <ac:chgData name="Li Youhuan" userId="31ef2ba0f36c268c" providerId="LiveId" clId="{56CD1271-499D-43CA-BAE0-2599657BE46E}" dt="2024-06-05T05:44:48.579" v="1727"/>
          <ac:spMkLst>
            <pc:docMk/>
            <pc:sldMk cId="846539062" sldId="505"/>
            <ac:spMk id="6" creationId="{DDD55CC0-1785-457C-959C-55205FB5B257}"/>
          </ac:spMkLst>
        </pc:spChg>
        <pc:spChg chg="mod">
          <ac:chgData name="Li Youhuan" userId="31ef2ba0f36c268c" providerId="LiveId" clId="{56CD1271-499D-43CA-BAE0-2599657BE46E}" dt="2024-06-05T05:44:48.579" v="1727"/>
          <ac:spMkLst>
            <pc:docMk/>
            <pc:sldMk cId="846539062" sldId="505"/>
            <ac:spMk id="7" creationId="{A2FCAFCB-718F-4552-88DA-A4A553B33636}"/>
          </ac:spMkLst>
        </pc:spChg>
        <pc:spChg chg="mod">
          <ac:chgData name="Li Youhuan" userId="31ef2ba0f36c268c" providerId="LiveId" clId="{56CD1271-499D-43CA-BAE0-2599657BE46E}" dt="2024-06-05T05:44:48.579" v="1727"/>
          <ac:spMkLst>
            <pc:docMk/>
            <pc:sldMk cId="846539062" sldId="505"/>
            <ac:spMk id="8" creationId="{BE4385DE-89D2-49C6-9D46-62F662F1B503}"/>
          </ac:spMkLst>
        </pc:spChg>
        <pc:spChg chg="mod">
          <ac:chgData name="Li Youhuan" userId="31ef2ba0f36c268c" providerId="LiveId" clId="{56CD1271-499D-43CA-BAE0-2599657BE46E}" dt="2024-06-05T05:44:43.519" v="1726"/>
          <ac:spMkLst>
            <pc:docMk/>
            <pc:sldMk cId="846539062" sldId="505"/>
            <ac:spMk id="9" creationId="{D27A362B-9A6C-408A-B588-BE3D87E294F5}"/>
          </ac:spMkLst>
        </pc:spChg>
        <pc:spChg chg="mod">
          <ac:chgData name="Li Youhuan" userId="31ef2ba0f36c268c" providerId="LiveId" clId="{56CD1271-499D-43CA-BAE0-2599657BE46E}" dt="2024-06-05T05:44:48.579" v="1727"/>
          <ac:spMkLst>
            <pc:docMk/>
            <pc:sldMk cId="846539062" sldId="505"/>
            <ac:spMk id="10" creationId="{73D4E300-0ECE-4A7D-A606-804BDBE002FB}"/>
          </ac:spMkLst>
        </pc:spChg>
        <pc:spChg chg="mod">
          <ac:chgData name="Li Youhuan" userId="31ef2ba0f36c268c" providerId="LiveId" clId="{56CD1271-499D-43CA-BAE0-2599657BE46E}" dt="2024-06-05T05:44:48.579" v="1727"/>
          <ac:spMkLst>
            <pc:docMk/>
            <pc:sldMk cId="846539062" sldId="505"/>
            <ac:spMk id="11" creationId="{D49005AC-0E46-4CB5-8FB3-C918FA00F460}"/>
          </ac:spMkLst>
        </pc:spChg>
        <pc:spChg chg="mod">
          <ac:chgData name="Li Youhuan" userId="31ef2ba0f36c268c" providerId="LiveId" clId="{56CD1271-499D-43CA-BAE0-2599657BE46E}" dt="2024-06-05T05:44:48.579" v="1727"/>
          <ac:spMkLst>
            <pc:docMk/>
            <pc:sldMk cId="846539062" sldId="505"/>
            <ac:spMk id="12" creationId="{F5B3C9DC-BE6E-4095-9462-B8228994866A}"/>
          </ac:spMkLst>
        </pc:spChg>
        <pc:spChg chg="mod">
          <ac:chgData name="Li Youhuan" userId="31ef2ba0f36c268c" providerId="LiveId" clId="{56CD1271-499D-43CA-BAE0-2599657BE46E}" dt="2024-06-05T05:44:48.579" v="1727"/>
          <ac:spMkLst>
            <pc:docMk/>
            <pc:sldMk cId="846539062" sldId="505"/>
            <ac:spMk id="13" creationId="{5D9278AF-DE9E-4F27-BC42-364BB47755D9}"/>
          </ac:spMkLst>
        </pc:spChg>
        <pc:spChg chg="mod">
          <ac:chgData name="Li Youhuan" userId="31ef2ba0f36c268c" providerId="LiveId" clId="{56CD1271-499D-43CA-BAE0-2599657BE46E}" dt="2024-06-05T05:44:48.579" v="1727"/>
          <ac:spMkLst>
            <pc:docMk/>
            <pc:sldMk cId="846539062" sldId="505"/>
            <ac:spMk id="14" creationId="{2CD1F261-6C58-4E03-A8CD-F6E6B8E20E08}"/>
          </ac:spMkLst>
        </pc:spChg>
        <pc:spChg chg="mod">
          <ac:chgData name="Li Youhuan" userId="31ef2ba0f36c268c" providerId="LiveId" clId="{56CD1271-499D-43CA-BAE0-2599657BE46E}" dt="2024-06-05T05:44:48.579" v="1727"/>
          <ac:spMkLst>
            <pc:docMk/>
            <pc:sldMk cId="846539062" sldId="505"/>
            <ac:spMk id="15" creationId="{02FD4288-3385-4CA0-B3FA-C0D334B7E42D}"/>
          </ac:spMkLst>
        </pc:spChg>
        <pc:spChg chg="mod">
          <ac:chgData name="Li Youhuan" userId="31ef2ba0f36c268c" providerId="LiveId" clId="{56CD1271-499D-43CA-BAE0-2599657BE46E}" dt="2024-06-05T05:44:48.579" v="1727"/>
          <ac:spMkLst>
            <pc:docMk/>
            <pc:sldMk cId="846539062" sldId="505"/>
            <ac:spMk id="16" creationId="{B55CDBB5-CEB1-441F-AB51-6716887BBEA9}"/>
          </ac:spMkLst>
        </pc:spChg>
        <pc:spChg chg="mod">
          <ac:chgData name="Li Youhuan" userId="31ef2ba0f36c268c" providerId="LiveId" clId="{56CD1271-499D-43CA-BAE0-2599657BE46E}" dt="2024-06-05T05:44:48.579" v="1727"/>
          <ac:spMkLst>
            <pc:docMk/>
            <pc:sldMk cId="846539062" sldId="505"/>
            <ac:spMk id="17" creationId="{0132026A-2609-4FEB-86BE-7865EDBECBA1}"/>
          </ac:spMkLst>
        </pc:spChg>
        <pc:spChg chg="mod">
          <ac:chgData name="Li Youhuan" userId="31ef2ba0f36c268c" providerId="LiveId" clId="{56CD1271-499D-43CA-BAE0-2599657BE46E}" dt="2024-06-05T05:36:02.973" v="1671"/>
          <ac:spMkLst>
            <pc:docMk/>
            <pc:sldMk cId="846539062" sldId="505"/>
            <ac:spMk id="27" creationId="{9F6A940E-4541-40DD-991E-96329B4B8A78}"/>
          </ac:spMkLst>
        </pc:spChg>
        <pc:grpChg chg="add mod">
          <ac:chgData name="Li Youhuan" userId="31ef2ba0f36c268c" providerId="LiveId" clId="{56CD1271-499D-43CA-BAE0-2599657BE46E}" dt="2024-06-05T05:44:48.579" v="1727"/>
          <ac:grpSpMkLst>
            <pc:docMk/>
            <pc:sldMk cId="846539062" sldId="505"/>
            <ac:grpSpMk id="5" creationId="{461B73DB-337F-4A1F-A796-4F76F12C0519}"/>
          </ac:grpSpMkLst>
        </pc:grpChg>
      </pc:sldChg>
      <pc:sldChg chg="add del">
        <pc:chgData name="Li Youhuan" userId="31ef2ba0f36c268c" providerId="LiveId" clId="{56CD1271-499D-43CA-BAE0-2599657BE46E}" dt="2024-06-05T05:03:40.506" v="1206" actId="2696"/>
        <pc:sldMkLst>
          <pc:docMk/>
          <pc:sldMk cId="2268796488" sldId="505"/>
        </pc:sldMkLst>
      </pc:sldChg>
      <pc:sldChg chg="add del">
        <pc:chgData name="Li Youhuan" userId="31ef2ba0f36c268c" providerId="LiveId" clId="{56CD1271-499D-43CA-BAE0-2599657BE46E}" dt="2024-06-05T05:03:40.506" v="1206" actId="2696"/>
        <pc:sldMkLst>
          <pc:docMk/>
          <pc:sldMk cId="2642621424" sldId="506"/>
        </pc:sldMkLst>
      </pc:sldChg>
      <pc:sldChg chg="modSp add mod">
        <pc:chgData name="Li Youhuan" userId="31ef2ba0f36c268c" providerId="LiveId" clId="{56CD1271-499D-43CA-BAE0-2599657BE46E}" dt="2024-06-05T06:28:15.198" v="2365" actId="1076"/>
        <pc:sldMkLst>
          <pc:docMk/>
          <pc:sldMk cId="3637235563" sldId="506"/>
        </pc:sldMkLst>
        <pc:spChg chg="mod">
          <ac:chgData name="Li Youhuan" userId="31ef2ba0f36c268c" providerId="LiveId" clId="{56CD1271-499D-43CA-BAE0-2599657BE46E}" dt="2024-06-05T06:28:15.198" v="2365" actId="1076"/>
          <ac:spMkLst>
            <pc:docMk/>
            <pc:sldMk cId="3637235563" sldId="506"/>
            <ac:spMk id="9" creationId="{D27A362B-9A6C-408A-B588-BE3D87E294F5}"/>
          </ac:spMkLst>
        </pc:spChg>
        <pc:spChg chg="mod">
          <ac:chgData name="Li Youhuan" userId="31ef2ba0f36c268c" providerId="LiveId" clId="{56CD1271-499D-43CA-BAE0-2599657BE46E}" dt="2024-06-05T05:41:25.913" v="1721"/>
          <ac:spMkLst>
            <pc:docMk/>
            <pc:sldMk cId="3637235563" sldId="506"/>
            <ac:spMk id="27" creationId="{9F6A940E-4541-40DD-991E-96329B4B8A78}"/>
          </ac:spMkLst>
        </pc:spChg>
      </pc:sldChg>
      <pc:sldChg chg="addSp modSp add mod">
        <pc:chgData name="Li Youhuan" userId="31ef2ba0f36c268c" providerId="LiveId" clId="{56CD1271-499D-43CA-BAE0-2599657BE46E}" dt="2024-06-05T05:48:07.393" v="1774" actId="1440"/>
        <pc:sldMkLst>
          <pc:docMk/>
          <pc:sldMk cId="4196812030" sldId="507"/>
        </pc:sldMkLst>
        <pc:spChg chg="add mod">
          <ac:chgData name="Li Youhuan" userId="31ef2ba0f36c268c" providerId="LiveId" clId="{56CD1271-499D-43CA-BAE0-2599657BE46E}" dt="2024-06-05T05:47:41.031" v="1767" actId="1076"/>
          <ac:spMkLst>
            <pc:docMk/>
            <pc:sldMk cId="4196812030" sldId="507"/>
            <ac:spMk id="6" creationId="{3CF73FE6-658F-423B-A1B6-D49B16C30CE5}"/>
          </ac:spMkLst>
        </pc:spChg>
        <pc:spChg chg="mod">
          <ac:chgData name="Li Youhuan" userId="31ef2ba0f36c268c" providerId="LiveId" clId="{56CD1271-499D-43CA-BAE0-2599657BE46E}" dt="2024-06-05T05:47:44.601" v="1768" actId="1076"/>
          <ac:spMkLst>
            <pc:docMk/>
            <pc:sldMk cId="4196812030" sldId="507"/>
            <ac:spMk id="9" creationId="{D27A362B-9A6C-408A-B588-BE3D87E294F5}"/>
          </ac:spMkLst>
        </pc:spChg>
        <pc:spChg chg="mod">
          <ac:chgData name="Li Youhuan" userId="31ef2ba0f36c268c" providerId="LiveId" clId="{56CD1271-499D-43CA-BAE0-2599657BE46E}" dt="2024-06-05T05:46:12.739" v="1732"/>
          <ac:spMkLst>
            <pc:docMk/>
            <pc:sldMk cId="4196812030" sldId="507"/>
            <ac:spMk id="27" creationId="{9F6A940E-4541-40DD-991E-96329B4B8A78}"/>
          </ac:spMkLst>
        </pc:spChg>
        <pc:picChg chg="add mod">
          <ac:chgData name="Li Youhuan" userId="31ef2ba0f36c268c" providerId="LiveId" clId="{56CD1271-499D-43CA-BAE0-2599657BE46E}" dt="2024-06-05T05:47:27.238" v="1766" actId="1440"/>
          <ac:picMkLst>
            <pc:docMk/>
            <pc:sldMk cId="4196812030" sldId="507"/>
            <ac:picMk id="4" creationId="{0B0DF018-7D9A-4E38-8BC4-2EE8BCAC11E7}"/>
          </ac:picMkLst>
        </pc:picChg>
        <pc:picChg chg="add mod">
          <ac:chgData name="Li Youhuan" userId="31ef2ba0f36c268c" providerId="LiveId" clId="{56CD1271-499D-43CA-BAE0-2599657BE46E}" dt="2024-06-05T05:48:07.393" v="1774" actId="1440"/>
          <ac:picMkLst>
            <pc:docMk/>
            <pc:sldMk cId="4196812030" sldId="507"/>
            <ac:picMk id="7" creationId="{90CA7AA0-7C08-48AA-B549-1EFB1EDD16B5}"/>
          </ac:picMkLst>
        </pc:picChg>
      </pc:sldChg>
      <pc:sldChg chg="add del">
        <pc:chgData name="Li Youhuan" userId="31ef2ba0f36c268c" providerId="LiveId" clId="{56CD1271-499D-43CA-BAE0-2599657BE46E}" dt="2024-06-05T05:03:40.506" v="1206" actId="2696"/>
        <pc:sldMkLst>
          <pc:docMk/>
          <pc:sldMk cId="4281177181" sldId="507"/>
        </pc:sldMkLst>
      </pc:sldChg>
      <pc:sldChg chg="add del">
        <pc:chgData name="Li Youhuan" userId="31ef2ba0f36c268c" providerId="LiveId" clId="{56CD1271-499D-43CA-BAE0-2599657BE46E}" dt="2024-06-05T05:03:40.506" v="1206" actId="2696"/>
        <pc:sldMkLst>
          <pc:docMk/>
          <pc:sldMk cId="220188246" sldId="508"/>
        </pc:sldMkLst>
      </pc:sldChg>
      <pc:sldChg chg="add del">
        <pc:chgData name="Li Youhuan" userId="31ef2ba0f36c268c" providerId="LiveId" clId="{56CD1271-499D-43CA-BAE0-2599657BE46E}" dt="2024-06-05T05:46:17.737" v="1733" actId="2696"/>
        <pc:sldMkLst>
          <pc:docMk/>
          <pc:sldMk cId="2923385155" sldId="508"/>
        </pc:sldMkLst>
      </pc:sldChg>
      <pc:sldChg chg="add del">
        <pc:chgData name="Li Youhuan" userId="31ef2ba0f36c268c" providerId="LiveId" clId="{56CD1271-499D-43CA-BAE0-2599657BE46E}" dt="2024-06-05T05:46:17.737" v="1733" actId="2696"/>
        <pc:sldMkLst>
          <pc:docMk/>
          <pc:sldMk cId="3536315049" sldId="509"/>
        </pc:sldMkLst>
      </pc:sldChg>
      <pc:sldChg chg="add del">
        <pc:chgData name="Li Youhuan" userId="31ef2ba0f36c268c" providerId="LiveId" clId="{56CD1271-499D-43CA-BAE0-2599657BE46E}" dt="2024-06-05T05:03:40.506" v="1206" actId="2696"/>
        <pc:sldMkLst>
          <pc:docMk/>
          <pc:sldMk cId="3850801392" sldId="509"/>
        </pc:sldMkLst>
      </pc:sldChg>
      <pc:sldChg chg="add del">
        <pc:chgData name="Li Youhuan" userId="31ef2ba0f36c268c" providerId="LiveId" clId="{56CD1271-499D-43CA-BAE0-2599657BE46E}" dt="2024-06-05T05:46:17.737" v="1733" actId="2696"/>
        <pc:sldMkLst>
          <pc:docMk/>
          <pc:sldMk cId="3833996074" sldId="510"/>
        </pc:sldMkLst>
      </pc:sldChg>
      <pc:sldChg chg="add del">
        <pc:chgData name="Li Youhuan" userId="31ef2ba0f36c268c" providerId="LiveId" clId="{56CD1271-499D-43CA-BAE0-2599657BE46E}" dt="2024-06-05T05:46:17.737" v="1733" actId="2696"/>
        <pc:sldMkLst>
          <pc:docMk/>
          <pc:sldMk cId="1036626135" sldId="511"/>
        </pc:sldMkLst>
      </pc:sldChg>
      <pc:sldChg chg="add del">
        <pc:chgData name="Li Youhuan" userId="31ef2ba0f36c268c" providerId="LiveId" clId="{56CD1271-499D-43CA-BAE0-2599657BE46E}" dt="2024-06-05T05:46:17.737" v="1733" actId="2696"/>
        <pc:sldMkLst>
          <pc:docMk/>
          <pc:sldMk cId="2270476581" sldId="512"/>
        </pc:sldMkLst>
      </pc:sldChg>
      <pc:sldChg chg="addSp delSp modSp add mod">
        <pc:chgData name="Li Youhuan" userId="31ef2ba0f36c268c" providerId="LiveId" clId="{56CD1271-499D-43CA-BAE0-2599657BE46E}" dt="2024-06-05T05:14:44.720" v="1470"/>
        <pc:sldMkLst>
          <pc:docMk/>
          <pc:sldMk cId="847124001" sldId="513"/>
        </pc:sldMkLst>
        <pc:spChg chg="del">
          <ac:chgData name="Li Youhuan" userId="31ef2ba0f36c268c" providerId="LiveId" clId="{56CD1271-499D-43CA-BAE0-2599657BE46E}" dt="2024-06-05T05:14:37.968" v="1465" actId="478"/>
          <ac:spMkLst>
            <pc:docMk/>
            <pc:sldMk cId="847124001" sldId="513"/>
            <ac:spMk id="6" creationId="{C81830F8-BFA1-40BF-842E-DC858470475C}"/>
          </ac:spMkLst>
        </pc:spChg>
        <pc:spChg chg="add del mod">
          <ac:chgData name="Li Youhuan" userId="31ef2ba0f36c268c" providerId="LiveId" clId="{56CD1271-499D-43CA-BAE0-2599657BE46E}" dt="2024-06-05T05:14:44.714" v="1469"/>
          <ac:spMkLst>
            <pc:docMk/>
            <pc:sldMk cId="847124001" sldId="513"/>
            <ac:spMk id="7" creationId="{9E98268F-7310-4D4F-A102-5444A61092C8}"/>
          </ac:spMkLst>
        </pc:spChg>
        <pc:spChg chg="add mod">
          <ac:chgData name="Li Youhuan" userId="31ef2ba0f36c268c" providerId="LiveId" clId="{56CD1271-499D-43CA-BAE0-2599657BE46E}" dt="2024-06-05T05:14:44.720" v="1470"/>
          <ac:spMkLst>
            <pc:docMk/>
            <pc:sldMk cId="847124001" sldId="513"/>
            <ac:spMk id="8" creationId="{33A718CE-A769-499E-AF53-6CC992CDF6A2}"/>
          </ac:spMkLst>
        </pc:spChg>
        <pc:spChg chg="mod">
          <ac:chgData name="Li Youhuan" userId="31ef2ba0f36c268c" providerId="LiveId" clId="{56CD1271-499D-43CA-BAE0-2599657BE46E}" dt="2024-06-05T05:14:34.938" v="1464"/>
          <ac:spMkLst>
            <pc:docMk/>
            <pc:sldMk cId="847124001" sldId="513"/>
            <ac:spMk id="9" creationId="{D27A362B-9A6C-408A-B588-BE3D87E294F5}"/>
          </ac:spMkLst>
        </pc:spChg>
      </pc:sldChg>
      <pc:sldChg chg="addSp delSp modSp add mod">
        <pc:chgData name="Li Youhuan" userId="31ef2ba0f36c268c" providerId="LiveId" clId="{56CD1271-499D-43CA-BAE0-2599657BE46E}" dt="2024-06-05T05:17:33.609" v="1488"/>
        <pc:sldMkLst>
          <pc:docMk/>
          <pc:sldMk cId="3543565112" sldId="514"/>
        </pc:sldMkLst>
        <pc:spChg chg="del">
          <ac:chgData name="Li Youhuan" userId="31ef2ba0f36c268c" providerId="LiveId" clId="{56CD1271-499D-43CA-BAE0-2599657BE46E}" dt="2024-06-05T05:17:27.727" v="1485" actId="478"/>
          <ac:spMkLst>
            <pc:docMk/>
            <pc:sldMk cId="3543565112" sldId="514"/>
            <ac:spMk id="6" creationId="{F6E0DFAD-5820-495F-96B9-D663D8E0744D}"/>
          </ac:spMkLst>
        </pc:spChg>
        <pc:spChg chg="add del mod">
          <ac:chgData name="Li Youhuan" userId="31ef2ba0f36c268c" providerId="LiveId" clId="{56CD1271-499D-43CA-BAE0-2599657BE46E}" dt="2024-06-05T05:17:33.601" v="1487"/>
          <ac:spMkLst>
            <pc:docMk/>
            <pc:sldMk cId="3543565112" sldId="514"/>
            <ac:spMk id="7" creationId="{D9A4CEDE-AAEA-4538-8E87-F6A8FCB996B5}"/>
          </ac:spMkLst>
        </pc:spChg>
        <pc:spChg chg="add mod">
          <ac:chgData name="Li Youhuan" userId="31ef2ba0f36c268c" providerId="LiveId" clId="{56CD1271-499D-43CA-BAE0-2599657BE46E}" dt="2024-06-05T05:17:33.609" v="1488"/>
          <ac:spMkLst>
            <pc:docMk/>
            <pc:sldMk cId="3543565112" sldId="514"/>
            <ac:spMk id="8" creationId="{97AEBE04-581F-4D4C-B0F2-0B8FACABFD5A}"/>
          </ac:spMkLst>
        </pc:spChg>
        <pc:spChg chg="mod">
          <ac:chgData name="Li Youhuan" userId="31ef2ba0f36c268c" providerId="LiveId" clId="{56CD1271-499D-43CA-BAE0-2599657BE46E}" dt="2024-06-05T05:17:25.190" v="1484"/>
          <ac:spMkLst>
            <pc:docMk/>
            <pc:sldMk cId="3543565112" sldId="514"/>
            <ac:spMk id="9" creationId="{D27A362B-9A6C-408A-B588-BE3D87E294F5}"/>
          </ac:spMkLst>
        </pc:spChg>
      </pc:sldChg>
      <pc:sldChg chg="add">
        <pc:chgData name="Li Youhuan" userId="31ef2ba0f36c268c" providerId="LiveId" clId="{56CD1271-499D-43CA-BAE0-2599657BE46E}" dt="2024-06-05T05:18:18.162" v="1489" actId="2890"/>
        <pc:sldMkLst>
          <pc:docMk/>
          <pc:sldMk cId="2170557215" sldId="515"/>
        </pc:sldMkLst>
      </pc:sldChg>
      <pc:sldChg chg="addSp delSp modSp add mod">
        <pc:chgData name="Li Youhuan" userId="31ef2ba0f36c268c" providerId="LiveId" clId="{56CD1271-499D-43CA-BAE0-2599657BE46E}" dt="2024-06-05T05:40:37.538" v="1709" actId="13926"/>
        <pc:sldMkLst>
          <pc:docMk/>
          <pc:sldMk cId="4217856547" sldId="516"/>
        </pc:sldMkLst>
        <pc:spChg chg="add del mod">
          <ac:chgData name="Li Youhuan" userId="31ef2ba0f36c268c" providerId="LiveId" clId="{56CD1271-499D-43CA-BAE0-2599657BE46E}" dt="2024-06-05T05:38:25.984" v="1677" actId="478"/>
          <ac:spMkLst>
            <pc:docMk/>
            <pc:sldMk cId="4217856547" sldId="516"/>
            <ac:spMk id="3" creationId="{86BDE6E7-7424-4451-B66C-09840251B3F8}"/>
          </ac:spMkLst>
        </pc:spChg>
        <pc:spChg chg="del">
          <ac:chgData name="Li Youhuan" userId="31ef2ba0f36c268c" providerId="LiveId" clId="{56CD1271-499D-43CA-BAE0-2599657BE46E}" dt="2024-06-05T05:38:16.304" v="1676" actId="478"/>
          <ac:spMkLst>
            <pc:docMk/>
            <pc:sldMk cId="4217856547" sldId="516"/>
            <ac:spMk id="5" creationId="{E39B03E5-1146-4E31-8FC9-D84B566D482F}"/>
          </ac:spMkLst>
        </pc:spChg>
        <pc:spChg chg="add mod">
          <ac:chgData name="Li Youhuan" userId="31ef2ba0f36c268c" providerId="LiveId" clId="{56CD1271-499D-43CA-BAE0-2599657BE46E}" dt="2024-06-05T05:38:30.654" v="1680" actId="14100"/>
          <ac:spMkLst>
            <pc:docMk/>
            <pc:sldMk cId="4217856547" sldId="516"/>
            <ac:spMk id="8" creationId="{0CBFF061-2B2B-4E26-B5C4-71C216EBBFD7}"/>
          </ac:spMkLst>
        </pc:spChg>
        <pc:spChg chg="add del mod">
          <ac:chgData name="Li Youhuan" userId="31ef2ba0f36c268c" providerId="LiveId" clId="{56CD1271-499D-43CA-BAE0-2599657BE46E}" dt="2024-06-05T05:38:49.306" v="1684"/>
          <ac:spMkLst>
            <pc:docMk/>
            <pc:sldMk cId="4217856547" sldId="516"/>
            <ac:spMk id="9" creationId="{743DD967-72A6-4E9B-94FF-A564862D5A02}"/>
          </ac:spMkLst>
        </pc:spChg>
        <pc:spChg chg="mod">
          <ac:chgData name="Li Youhuan" userId="31ef2ba0f36c268c" providerId="LiveId" clId="{56CD1271-499D-43CA-BAE0-2599657BE46E}" dt="2024-06-05T05:37:33.840" v="1675"/>
          <ac:spMkLst>
            <pc:docMk/>
            <pc:sldMk cId="4217856547" sldId="516"/>
            <ac:spMk id="10" creationId="{E75D1A5D-1D3C-42E4-9D0D-60B9A02D742C}"/>
          </ac:spMkLst>
        </pc:spChg>
        <pc:spChg chg="add mod">
          <ac:chgData name="Li Youhuan" userId="31ef2ba0f36c268c" providerId="LiveId" clId="{56CD1271-499D-43CA-BAE0-2599657BE46E}" dt="2024-06-05T05:39:49.531" v="1699"/>
          <ac:spMkLst>
            <pc:docMk/>
            <pc:sldMk cId="4217856547" sldId="516"/>
            <ac:spMk id="11" creationId="{C38CD40E-AEAD-4ACA-8558-96AF3B26656B}"/>
          </ac:spMkLst>
        </pc:spChg>
        <pc:spChg chg="add mod">
          <ac:chgData name="Li Youhuan" userId="31ef2ba0f36c268c" providerId="LiveId" clId="{56CD1271-499D-43CA-BAE0-2599657BE46E}" dt="2024-06-05T05:39:20.844" v="1695" actId="1076"/>
          <ac:spMkLst>
            <pc:docMk/>
            <pc:sldMk cId="4217856547" sldId="516"/>
            <ac:spMk id="12" creationId="{380BA1E7-B0A5-4EBA-ACA9-84FBE7E8EE13}"/>
          </ac:spMkLst>
        </pc:spChg>
        <pc:spChg chg="mod">
          <ac:chgData name="Li Youhuan" userId="31ef2ba0f36c268c" providerId="LiveId" clId="{56CD1271-499D-43CA-BAE0-2599657BE46E}" dt="2024-06-05T05:39:56.376" v="1702" actId="404"/>
          <ac:spMkLst>
            <pc:docMk/>
            <pc:sldMk cId="4217856547" sldId="516"/>
            <ac:spMk id="14" creationId="{77441917-824C-46B4-ACF5-67195284695E}"/>
          </ac:spMkLst>
        </pc:spChg>
        <pc:spChg chg="mod">
          <ac:chgData name="Li Youhuan" userId="31ef2ba0f36c268c" providerId="LiveId" clId="{56CD1271-499D-43CA-BAE0-2599657BE46E}" dt="2024-06-05T05:39:56.376" v="1702" actId="404"/>
          <ac:spMkLst>
            <pc:docMk/>
            <pc:sldMk cId="4217856547" sldId="516"/>
            <ac:spMk id="15" creationId="{73D3EFF0-3949-4B88-AD60-3276AF385E0C}"/>
          </ac:spMkLst>
        </pc:spChg>
        <pc:spChg chg="mod">
          <ac:chgData name="Li Youhuan" userId="31ef2ba0f36c268c" providerId="LiveId" clId="{56CD1271-499D-43CA-BAE0-2599657BE46E}" dt="2024-06-05T05:39:56.376" v="1702" actId="404"/>
          <ac:spMkLst>
            <pc:docMk/>
            <pc:sldMk cId="4217856547" sldId="516"/>
            <ac:spMk id="17" creationId="{927E1424-8E2E-4A3C-AC24-CD2BF72B2366}"/>
          </ac:spMkLst>
        </pc:spChg>
        <pc:spChg chg="mod">
          <ac:chgData name="Li Youhuan" userId="31ef2ba0f36c268c" providerId="LiveId" clId="{56CD1271-499D-43CA-BAE0-2599657BE46E}" dt="2024-06-05T05:39:56.376" v="1702" actId="404"/>
          <ac:spMkLst>
            <pc:docMk/>
            <pc:sldMk cId="4217856547" sldId="516"/>
            <ac:spMk id="18" creationId="{368433E5-AF1B-4697-9894-44DE0C853718}"/>
          </ac:spMkLst>
        </pc:spChg>
        <pc:spChg chg="mod">
          <ac:chgData name="Li Youhuan" userId="31ef2ba0f36c268c" providerId="LiveId" clId="{56CD1271-499D-43CA-BAE0-2599657BE46E}" dt="2024-06-05T05:39:56.376" v="1702" actId="404"/>
          <ac:spMkLst>
            <pc:docMk/>
            <pc:sldMk cId="4217856547" sldId="516"/>
            <ac:spMk id="20" creationId="{CAFB89EA-3540-4FAC-BA64-995A89AC70FF}"/>
          </ac:spMkLst>
        </pc:spChg>
        <pc:spChg chg="mod">
          <ac:chgData name="Li Youhuan" userId="31ef2ba0f36c268c" providerId="LiveId" clId="{56CD1271-499D-43CA-BAE0-2599657BE46E}" dt="2024-06-05T05:40:37.538" v="1709" actId="13926"/>
          <ac:spMkLst>
            <pc:docMk/>
            <pc:sldMk cId="4217856547" sldId="516"/>
            <ac:spMk id="21" creationId="{959263F9-7053-45BE-A3A2-A48CD2187BE2}"/>
          </ac:spMkLst>
        </pc:spChg>
        <pc:spChg chg="mod">
          <ac:chgData name="Li Youhuan" userId="31ef2ba0f36c268c" providerId="LiveId" clId="{56CD1271-499D-43CA-BAE0-2599657BE46E}" dt="2024-06-05T05:39:56.376" v="1702" actId="404"/>
          <ac:spMkLst>
            <pc:docMk/>
            <pc:sldMk cId="4217856547" sldId="516"/>
            <ac:spMk id="23" creationId="{57B012DB-39EE-4284-9705-F9E2709BEF71}"/>
          </ac:spMkLst>
        </pc:spChg>
        <pc:spChg chg="mod">
          <ac:chgData name="Li Youhuan" userId="31ef2ba0f36c268c" providerId="LiveId" clId="{56CD1271-499D-43CA-BAE0-2599657BE46E}" dt="2024-06-05T05:39:56.376" v="1702" actId="404"/>
          <ac:spMkLst>
            <pc:docMk/>
            <pc:sldMk cId="4217856547" sldId="516"/>
            <ac:spMk id="24" creationId="{339DF8A0-3AF6-4EE3-84A1-5F26DDE2FE0E}"/>
          </ac:spMkLst>
        </pc:spChg>
        <pc:spChg chg="mod">
          <ac:chgData name="Li Youhuan" userId="31ef2ba0f36c268c" providerId="LiveId" clId="{56CD1271-499D-43CA-BAE0-2599657BE46E}" dt="2024-06-05T05:39:56.376" v="1702" actId="404"/>
          <ac:spMkLst>
            <pc:docMk/>
            <pc:sldMk cId="4217856547" sldId="516"/>
            <ac:spMk id="26" creationId="{CFD6702D-80EE-41CB-AECA-3C95EBCC65F1}"/>
          </ac:spMkLst>
        </pc:spChg>
        <pc:spChg chg="mod">
          <ac:chgData name="Li Youhuan" userId="31ef2ba0f36c268c" providerId="LiveId" clId="{56CD1271-499D-43CA-BAE0-2599657BE46E}" dt="2024-06-05T05:39:56.376" v="1702" actId="404"/>
          <ac:spMkLst>
            <pc:docMk/>
            <pc:sldMk cId="4217856547" sldId="516"/>
            <ac:spMk id="28" creationId="{898922C4-03AE-419E-938E-2C9543662419}"/>
          </ac:spMkLst>
        </pc:spChg>
        <pc:spChg chg="add mod">
          <ac:chgData name="Li Youhuan" userId="31ef2ba0f36c268c" providerId="LiveId" clId="{56CD1271-499D-43CA-BAE0-2599657BE46E}" dt="2024-06-05T05:40:11.776" v="1705" actId="1076"/>
          <ac:spMkLst>
            <pc:docMk/>
            <pc:sldMk cId="4217856547" sldId="516"/>
            <ac:spMk id="33" creationId="{FF350B66-DF54-40D9-B14B-64BB1BDDF7BB}"/>
          </ac:spMkLst>
        </pc:spChg>
        <pc:grpChg chg="add mod">
          <ac:chgData name="Li Youhuan" userId="31ef2ba0f36c268c" providerId="LiveId" clId="{56CD1271-499D-43CA-BAE0-2599657BE46E}" dt="2024-06-05T05:40:15.361" v="1706" actId="1076"/>
          <ac:grpSpMkLst>
            <pc:docMk/>
            <pc:sldMk cId="4217856547" sldId="516"/>
            <ac:grpSpMk id="4" creationId="{0E81415D-E948-48EA-A87E-F44C29F56F85}"/>
          </ac:grpSpMkLst>
        </pc:grpChg>
        <pc:grpChg chg="add mod">
          <ac:chgData name="Li Youhuan" userId="31ef2ba0f36c268c" providerId="LiveId" clId="{56CD1271-499D-43CA-BAE0-2599657BE46E}" dt="2024-06-05T05:39:46.284" v="1697" actId="164"/>
          <ac:grpSpMkLst>
            <pc:docMk/>
            <pc:sldMk cId="4217856547" sldId="516"/>
            <ac:grpSpMk id="13" creationId="{03B89679-9F35-4A28-B7F2-7466D4D68639}"/>
          </ac:grpSpMkLst>
        </pc:grpChg>
        <pc:grpChg chg="add mod">
          <ac:chgData name="Li Youhuan" userId="31ef2ba0f36c268c" providerId="LiveId" clId="{56CD1271-499D-43CA-BAE0-2599657BE46E}" dt="2024-06-05T05:39:46.284" v="1697" actId="164"/>
          <ac:grpSpMkLst>
            <pc:docMk/>
            <pc:sldMk cId="4217856547" sldId="516"/>
            <ac:grpSpMk id="16" creationId="{35D8613A-4320-45D0-AE9B-29A88D617045}"/>
          </ac:grpSpMkLst>
        </pc:grpChg>
        <pc:grpChg chg="add mod">
          <ac:chgData name="Li Youhuan" userId="31ef2ba0f36c268c" providerId="LiveId" clId="{56CD1271-499D-43CA-BAE0-2599657BE46E}" dt="2024-06-05T05:39:46.284" v="1697" actId="164"/>
          <ac:grpSpMkLst>
            <pc:docMk/>
            <pc:sldMk cId="4217856547" sldId="516"/>
            <ac:grpSpMk id="19" creationId="{1A52C26C-E7A6-42B4-9176-2F879072E719}"/>
          </ac:grpSpMkLst>
        </pc:grpChg>
        <pc:grpChg chg="add mod">
          <ac:chgData name="Li Youhuan" userId="31ef2ba0f36c268c" providerId="LiveId" clId="{56CD1271-499D-43CA-BAE0-2599657BE46E}" dt="2024-06-05T05:39:46.284" v="1697" actId="164"/>
          <ac:grpSpMkLst>
            <pc:docMk/>
            <pc:sldMk cId="4217856547" sldId="516"/>
            <ac:grpSpMk id="22" creationId="{A975E496-7D72-4662-8FCB-093544A10275}"/>
          </ac:grpSpMkLst>
        </pc:grpChg>
        <pc:grpChg chg="add mod">
          <ac:chgData name="Li Youhuan" userId="31ef2ba0f36c268c" providerId="LiveId" clId="{56CD1271-499D-43CA-BAE0-2599657BE46E}" dt="2024-06-05T05:39:46.284" v="1697" actId="164"/>
          <ac:grpSpMkLst>
            <pc:docMk/>
            <pc:sldMk cId="4217856547" sldId="516"/>
            <ac:grpSpMk id="25" creationId="{56DBB060-9515-4FE4-B109-C8E03DE539E4}"/>
          </ac:grpSpMkLst>
        </pc:grpChg>
        <pc:cxnChg chg="add mod">
          <ac:chgData name="Li Youhuan" userId="31ef2ba0f36c268c" providerId="LiveId" clId="{56CD1271-499D-43CA-BAE0-2599657BE46E}" dt="2024-06-05T05:39:46.284" v="1697" actId="164"/>
          <ac:cxnSpMkLst>
            <pc:docMk/>
            <pc:sldMk cId="4217856547" sldId="516"/>
            <ac:cxnSpMk id="29" creationId="{5C32F08D-2BDB-4E67-8B13-282798DCBE95}"/>
          </ac:cxnSpMkLst>
        </pc:cxnChg>
        <pc:cxnChg chg="add mod">
          <ac:chgData name="Li Youhuan" userId="31ef2ba0f36c268c" providerId="LiveId" clId="{56CD1271-499D-43CA-BAE0-2599657BE46E}" dt="2024-06-05T05:39:46.284" v="1697" actId="164"/>
          <ac:cxnSpMkLst>
            <pc:docMk/>
            <pc:sldMk cId="4217856547" sldId="516"/>
            <ac:cxnSpMk id="30" creationId="{E8A7997A-ED83-4E47-825C-7D1DE5151B36}"/>
          </ac:cxnSpMkLst>
        </pc:cxnChg>
        <pc:cxnChg chg="add mod">
          <ac:chgData name="Li Youhuan" userId="31ef2ba0f36c268c" providerId="LiveId" clId="{56CD1271-499D-43CA-BAE0-2599657BE46E}" dt="2024-06-05T05:39:46.284" v="1697" actId="164"/>
          <ac:cxnSpMkLst>
            <pc:docMk/>
            <pc:sldMk cId="4217856547" sldId="516"/>
            <ac:cxnSpMk id="31" creationId="{D57437DC-9804-4D23-9CBE-89F093CC3235}"/>
          </ac:cxnSpMkLst>
        </pc:cxnChg>
        <pc:cxnChg chg="add mod">
          <ac:chgData name="Li Youhuan" userId="31ef2ba0f36c268c" providerId="LiveId" clId="{56CD1271-499D-43CA-BAE0-2599657BE46E}" dt="2024-06-05T05:39:46.284" v="1697" actId="164"/>
          <ac:cxnSpMkLst>
            <pc:docMk/>
            <pc:sldMk cId="4217856547" sldId="516"/>
            <ac:cxnSpMk id="32" creationId="{CA1FAAF5-4591-4B52-B5D4-A7C009465FC0}"/>
          </ac:cxnSpMkLst>
        </pc:cxnChg>
      </pc:sldChg>
      <pc:sldChg chg="addSp delSp modSp add mod">
        <pc:chgData name="Li Youhuan" userId="31ef2ba0f36c268c" providerId="LiveId" clId="{56CD1271-499D-43CA-BAE0-2599657BE46E}" dt="2024-06-05T05:49:18.486" v="1791"/>
        <pc:sldMkLst>
          <pc:docMk/>
          <pc:sldMk cId="943058589" sldId="517"/>
        </pc:sldMkLst>
        <pc:spChg chg="add del mod">
          <ac:chgData name="Li Youhuan" userId="31ef2ba0f36c268c" providerId="LiveId" clId="{56CD1271-499D-43CA-BAE0-2599657BE46E}" dt="2024-06-05T05:49:18.479" v="1790"/>
          <ac:spMkLst>
            <pc:docMk/>
            <pc:sldMk cId="943058589" sldId="517"/>
            <ac:spMk id="5" creationId="{D7FA1919-007D-4C47-A37B-10ABD7973E3A}"/>
          </ac:spMkLst>
        </pc:spChg>
        <pc:spChg chg="add mod">
          <ac:chgData name="Li Youhuan" userId="31ef2ba0f36c268c" providerId="LiveId" clId="{56CD1271-499D-43CA-BAE0-2599657BE46E}" dt="2024-06-05T05:49:18.486" v="1791"/>
          <ac:spMkLst>
            <pc:docMk/>
            <pc:sldMk cId="943058589" sldId="517"/>
            <ac:spMk id="6" creationId="{9D89DBAF-7DB7-4F15-BF9E-45DB66FD4128}"/>
          </ac:spMkLst>
        </pc:spChg>
        <pc:spChg chg="mod">
          <ac:chgData name="Li Youhuan" userId="31ef2ba0f36c268c" providerId="LiveId" clId="{56CD1271-499D-43CA-BAE0-2599657BE46E}" dt="2024-06-05T05:49:11.235" v="1788"/>
          <ac:spMkLst>
            <pc:docMk/>
            <pc:sldMk cId="943058589" sldId="517"/>
            <ac:spMk id="9" creationId="{D27A362B-9A6C-408A-B588-BE3D87E294F5}"/>
          </ac:spMkLst>
        </pc:spChg>
      </pc:sldChg>
      <pc:sldChg chg="addSp modSp add mod">
        <pc:chgData name="Li Youhuan" userId="31ef2ba0f36c268c" providerId="LiveId" clId="{56CD1271-499D-43CA-BAE0-2599657BE46E}" dt="2024-06-05T05:50:24.113" v="1808"/>
        <pc:sldMkLst>
          <pc:docMk/>
          <pc:sldMk cId="3518254448" sldId="518"/>
        </pc:sldMkLst>
        <pc:spChg chg="add mod">
          <ac:chgData name="Li Youhuan" userId="31ef2ba0f36c268c" providerId="LiveId" clId="{56CD1271-499D-43CA-BAE0-2599657BE46E}" dt="2024-06-05T05:50:17.382" v="1806"/>
          <ac:spMkLst>
            <pc:docMk/>
            <pc:sldMk cId="3518254448" sldId="518"/>
            <ac:spMk id="5" creationId="{D659915E-5BA9-448B-8B8C-5FEBBD3755CB}"/>
          </ac:spMkLst>
        </pc:spChg>
        <pc:spChg chg="add mod">
          <ac:chgData name="Li Youhuan" userId="31ef2ba0f36c268c" providerId="LiveId" clId="{56CD1271-499D-43CA-BAE0-2599657BE46E}" dt="2024-06-05T05:50:17.382" v="1806"/>
          <ac:spMkLst>
            <pc:docMk/>
            <pc:sldMk cId="3518254448" sldId="518"/>
            <ac:spMk id="6" creationId="{82885F81-83B1-47FF-9CF9-8B61D0CDC42E}"/>
          </ac:spMkLst>
        </pc:spChg>
        <pc:spChg chg="add mod">
          <ac:chgData name="Li Youhuan" userId="31ef2ba0f36c268c" providerId="LiveId" clId="{56CD1271-499D-43CA-BAE0-2599657BE46E}" dt="2024-06-05T05:50:17.382" v="1806"/>
          <ac:spMkLst>
            <pc:docMk/>
            <pc:sldMk cId="3518254448" sldId="518"/>
            <ac:spMk id="7" creationId="{EAD9CEC4-28B4-455E-8AFA-6F0B6CCCB78C}"/>
          </ac:spMkLst>
        </pc:spChg>
        <pc:spChg chg="add mod">
          <ac:chgData name="Li Youhuan" userId="31ef2ba0f36c268c" providerId="LiveId" clId="{56CD1271-499D-43CA-BAE0-2599657BE46E}" dt="2024-06-05T05:50:17.382" v="1806"/>
          <ac:spMkLst>
            <pc:docMk/>
            <pc:sldMk cId="3518254448" sldId="518"/>
            <ac:spMk id="8" creationId="{9B2FF4B1-D272-49A8-918E-0C37E7560FFC}"/>
          </ac:spMkLst>
        </pc:spChg>
        <pc:spChg chg="mod">
          <ac:chgData name="Li Youhuan" userId="31ef2ba0f36c268c" providerId="LiveId" clId="{56CD1271-499D-43CA-BAE0-2599657BE46E}" dt="2024-06-05T05:50:24.113" v="1808"/>
          <ac:spMkLst>
            <pc:docMk/>
            <pc:sldMk cId="3518254448" sldId="518"/>
            <ac:spMk id="9" creationId="{D27A362B-9A6C-408A-B588-BE3D87E294F5}"/>
          </ac:spMkLst>
        </pc:spChg>
      </pc:sldChg>
      <pc:sldChg chg="addSp delSp modSp add mod">
        <pc:chgData name="Li Youhuan" userId="31ef2ba0f36c268c" providerId="LiveId" clId="{56CD1271-499D-43CA-BAE0-2599657BE46E}" dt="2024-06-05T06:04:13.019" v="1983"/>
        <pc:sldMkLst>
          <pc:docMk/>
          <pc:sldMk cId="473236742" sldId="519"/>
        </pc:sldMkLst>
        <pc:spChg chg="add del mod">
          <ac:chgData name="Li Youhuan" userId="31ef2ba0f36c268c" providerId="LiveId" clId="{56CD1271-499D-43CA-BAE0-2599657BE46E}" dt="2024-06-05T06:04:13.014" v="1982"/>
          <ac:spMkLst>
            <pc:docMk/>
            <pc:sldMk cId="473236742" sldId="519"/>
            <ac:spMk id="5" creationId="{3041C4EE-4640-4BF8-A1F2-63E87B111063}"/>
          </ac:spMkLst>
        </pc:spChg>
        <pc:spChg chg="add mod">
          <ac:chgData name="Li Youhuan" userId="31ef2ba0f36c268c" providerId="LiveId" clId="{56CD1271-499D-43CA-BAE0-2599657BE46E}" dt="2024-06-05T06:04:13.019" v="1983"/>
          <ac:spMkLst>
            <pc:docMk/>
            <pc:sldMk cId="473236742" sldId="519"/>
            <ac:spMk id="6" creationId="{6ADF4CCA-7F25-4B1C-8B9C-416DDADE67F9}"/>
          </ac:spMkLst>
        </pc:spChg>
        <pc:spChg chg="mod">
          <ac:chgData name="Li Youhuan" userId="31ef2ba0f36c268c" providerId="LiveId" clId="{56CD1271-499D-43CA-BAE0-2599657BE46E}" dt="2024-06-05T06:04:06.397" v="1980" actId="1076"/>
          <ac:spMkLst>
            <pc:docMk/>
            <pc:sldMk cId="473236742" sldId="519"/>
            <ac:spMk id="9" creationId="{D27A362B-9A6C-408A-B588-BE3D87E294F5}"/>
          </ac:spMkLst>
        </pc:spChg>
      </pc:sldChg>
      <pc:sldChg chg="addSp delSp modSp add mod">
        <pc:chgData name="Li Youhuan" userId="31ef2ba0f36c268c" providerId="LiveId" clId="{56CD1271-499D-43CA-BAE0-2599657BE46E}" dt="2024-06-05T06:04:33.112" v="1993" actId="1076"/>
        <pc:sldMkLst>
          <pc:docMk/>
          <pc:sldMk cId="3088298751" sldId="520"/>
        </pc:sldMkLst>
        <pc:spChg chg="mod">
          <ac:chgData name="Li Youhuan" userId="31ef2ba0f36c268c" providerId="LiveId" clId="{56CD1271-499D-43CA-BAE0-2599657BE46E}" dt="2024-06-05T06:04:24.122" v="1989"/>
          <ac:spMkLst>
            <pc:docMk/>
            <pc:sldMk cId="3088298751" sldId="520"/>
            <ac:spMk id="9" creationId="{D27A362B-9A6C-408A-B588-BE3D87E294F5}"/>
          </ac:spMkLst>
        </pc:spChg>
        <pc:graphicFrameChg chg="add del mod">
          <ac:chgData name="Li Youhuan" userId="31ef2ba0f36c268c" providerId="LiveId" clId="{56CD1271-499D-43CA-BAE0-2599657BE46E}" dt="2024-06-05T06:04:31.404" v="1991"/>
          <ac:graphicFrameMkLst>
            <pc:docMk/>
            <pc:sldMk cId="3088298751" sldId="520"/>
            <ac:graphicFrameMk id="5" creationId="{C829E040-FECC-4AFA-81C2-AECC727B59B2}"/>
          </ac:graphicFrameMkLst>
        </pc:graphicFrameChg>
        <pc:graphicFrameChg chg="add mod">
          <ac:chgData name="Li Youhuan" userId="31ef2ba0f36c268c" providerId="LiveId" clId="{56CD1271-499D-43CA-BAE0-2599657BE46E}" dt="2024-06-05T06:04:33.112" v="1993" actId="1076"/>
          <ac:graphicFrameMkLst>
            <pc:docMk/>
            <pc:sldMk cId="3088298751" sldId="520"/>
            <ac:graphicFrameMk id="6" creationId="{8205A9B9-5E0C-4049-BE80-A59D2F1075D1}"/>
          </ac:graphicFrameMkLst>
        </pc:graphicFrameChg>
      </pc:sldChg>
      <pc:sldChg chg="addSp delSp modSp add mod">
        <pc:chgData name="Li Youhuan" userId="31ef2ba0f36c268c" providerId="LiveId" clId="{56CD1271-499D-43CA-BAE0-2599657BE46E}" dt="2024-06-05T06:09:32.552" v="2077"/>
        <pc:sldMkLst>
          <pc:docMk/>
          <pc:sldMk cId="2410054822" sldId="521"/>
        </pc:sldMkLst>
        <pc:spChg chg="add del mod">
          <ac:chgData name="Li Youhuan" userId="31ef2ba0f36c268c" providerId="LiveId" clId="{56CD1271-499D-43CA-BAE0-2599657BE46E}" dt="2024-06-05T06:05:20.411" v="2016"/>
          <ac:spMkLst>
            <pc:docMk/>
            <pc:sldMk cId="2410054822" sldId="521"/>
            <ac:spMk id="5" creationId="{C2191EE6-0B12-4FC4-960F-59F24364A36F}"/>
          </ac:spMkLst>
        </pc:spChg>
        <pc:spChg chg="add del mod">
          <ac:chgData name="Li Youhuan" userId="31ef2ba0f36c268c" providerId="LiveId" clId="{56CD1271-499D-43CA-BAE0-2599657BE46E}" dt="2024-06-05T06:05:20.411" v="2016"/>
          <ac:spMkLst>
            <pc:docMk/>
            <pc:sldMk cId="2410054822" sldId="521"/>
            <ac:spMk id="6" creationId="{A1F52EFB-8481-40AF-B7E2-7C02882F1231}"/>
          </ac:spMkLst>
        </pc:spChg>
        <pc:spChg chg="add del mod">
          <ac:chgData name="Li Youhuan" userId="31ef2ba0f36c268c" providerId="LiveId" clId="{56CD1271-499D-43CA-BAE0-2599657BE46E}" dt="2024-06-05T06:05:20.411" v="2016"/>
          <ac:spMkLst>
            <pc:docMk/>
            <pc:sldMk cId="2410054822" sldId="521"/>
            <ac:spMk id="7" creationId="{18AA064F-1A5A-4E9F-AF7D-5CD58494E829}"/>
          </ac:spMkLst>
        </pc:spChg>
        <pc:spChg chg="add del mod">
          <ac:chgData name="Li Youhuan" userId="31ef2ba0f36c268c" providerId="LiveId" clId="{56CD1271-499D-43CA-BAE0-2599657BE46E}" dt="2024-06-05T06:05:20.411" v="2016"/>
          <ac:spMkLst>
            <pc:docMk/>
            <pc:sldMk cId="2410054822" sldId="521"/>
            <ac:spMk id="8" creationId="{0031B940-8B6D-4CCC-A612-B738914E7AD3}"/>
          </ac:spMkLst>
        </pc:spChg>
        <pc:spChg chg="mod">
          <ac:chgData name="Li Youhuan" userId="31ef2ba0f36c268c" providerId="LiveId" clId="{56CD1271-499D-43CA-BAE0-2599657BE46E}" dt="2024-06-05T06:06:33.470" v="2032"/>
          <ac:spMkLst>
            <pc:docMk/>
            <pc:sldMk cId="2410054822" sldId="521"/>
            <ac:spMk id="9" creationId="{D27A362B-9A6C-408A-B588-BE3D87E294F5}"/>
          </ac:spMkLst>
        </pc:spChg>
        <pc:spChg chg="add del mod">
          <ac:chgData name="Li Youhuan" userId="31ef2ba0f36c268c" providerId="LiveId" clId="{56CD1271-499D-43CA-BAE0-2599657BE46E}" dt="2024-06-05T06:05:20.411" v="2016"/>
          <ac:spMkLst>
            <pc:docMk/>
            <pc:sldMk cId="2410054822" sldId="521"/>
            <ac:spMk id="10" creationId="{F45893BD-0CF9-4F83-8479-243B9BF8C4C6}"/>
          </ac:spMkLst>
        </pc:spChg>
        <pc:spChg chg="add del mod">
          <ac:chgData name="Li Youhuan" userId="31ef2ba0f36c268c" providerId="LiveId" clId="{56CD1271-499D-43CA-BAE0-2599657BE46E}" dt="2024-06-05T06:06:39.496" v="2033" actId="478"/>
          <ac:spMkLst>
            <pc:docMk/>
            <pc:sldMk cId="2410054822" sldId="521"/>
            <ac:spMk id="11" creationId="{DBD74878-6FFA-459B-89A3-229ADA34A0AB}"/>
          </ac:spMkLst>
        </pc:spChg>
        <pc:spChg chg="add del mod">
          <ac:chgData name="Li Youhuan" userId="31ef2ba0f36c268c" providerId="LiveId" clId="{56CD1271-499D-43CA-BAE0-2599657BE46E}" dt="2024-06-05T06:06:39.496" v="2033" actId="478"/>
          <ac:spMkLst>
            <pc:docMk/>
            <pc:sldMk cId="2410054822" sldId="521"/>
            <ac:spMk id="12" creationId="{A7375B29-495A-4BF4-9740-ACD67B280D9A}"/>
          </ac:spMkLst>
        </pc:spChg>
        <pc:spChg chg="add del mod">
          <ac:chgData name="Li Youhuan" userId="31ef2ba0f36c268c" providerId="LiveId" clId="{56CD1271-499D-43CA-BAE0-2599657BE46E}" dt="2024-06-05T06:06:39.496" v="2033" actId="478"/>
          <ac:spMkLst>
            <pc:docMk/>
            <pc:sldMk cId="2410054822" sldId="521"/>
            <ac:spMk id="13" creationId="{63F2F7F6-4015-46E5-83BF-9B80E0476EF7}"/>
          </ac:spMkLst>
        </pc:spChg>
        <pc:spChg chg="add del mod">
          <ac:chgData name="Li Youhuan" userId="31ef2ba0f36c268c" providerId="LiveId" clId="{56CD1271-499D-43CA-BAE0-2599657BE46E}" dt="2024-06-05T06:06:39.496" v="2033" actId="478"/>
          <ac:spMkLst>
            <pc:docMk/>
            <pc:sldMk cId="2410054822" sldId="521"/>
            <ac:spMk id="14" creationId="{67D92CC6-05DB-43B2-A5B5-92E3C496A7BD}"/>
          </ac:spMkLst>
        </pc:spChg>
        <pc:spChg chg="add del mod">
          <ac:chgData name="Li Youhuan" userId="31ef2ba0f36c268c" providerId="LiveId" clId="{56CD1271-499D-43CA-BAE0-2599657BE46E}" dt="2024-06-05T06:06:39.496" v="2033" actId="478"/>
          <ac:spMkLst>
            <pc:docMk/>
            <pc:sldMk cId="2410054822" sldId="521"/>
            <ac:spMk id="15" creationId="{B0B76BA4-10E6-447E-B565-441293438B92}"/>
          </ac:spMkLst>
        </pc:spChg>
        <pc:spChg chg="add del mod">
          <ac:chgData name="Li Youhuan" userId="31ef2ba0f36c268c" providerId="LiveId" clId="{56CD1271-499D-43CA-BAE0-2599657BE46E}" dt="2024-06-05T06:06:48.499" v="2035"/>
          <ac:spMkLst>
            <pc:docMk/>
            <pc:sldMk cId="2410054822" sldId="521"/>
            <ac:spMk id="16" creationId="{31118678-94A3-44D4-93D0-5DB6776E9B95}"/>
          </ac:spMkLst>
        </pc:spChg>
        <pc:spChg chg="add mod">
          <ac:chgData name="Li Youhuan" userId="31ef2ba0f36c268c" providerId="LiveId" clId="{56CD1271-499D-43CA-BAE0-2599657BE46E}" dt="2024-06-05T06:06:56.019" v="2042" actId="14100"/>
          <ac:spMkLst>
            <pc:docMk/>
            <pc:sldMk cId="2410054822" sldId="521"/>
            <ac:spMk id="17" creationId="{7A170478-9633-41CE-8378-CC79C7F34B83}"/>
          </ac:spMkLst>
        </pc:spChg>
        <pc:spChg chg="add mod">
          <ac:chgData name="Li Youhuan" userId="31ef2ba0f36c268c" providerId="LiveId" clId="{56CD1271-499D-43CA-BAE0-2599657BE46E}" dt="2024-06-05T06:07:12.395" v="2045"/>
          <ac:spMkLst>
            <pc:docMk/>
            <pc:sldMk cId="2410054822" sldId="521"/>
            <ac:spMk id="18" creationId="{11EBAA1C-17AD-4047-BF59-5EB3AF6A9063}"/>
          </ac:spMkLst>
        </pc:spChg>
        <pc:spChg chg="add mod">
          <ac:chgData name="Li Youhuan" userId="31ef2ba0f36c268c" providerId="LiveId" clId="{56CD1271-499D-43CA-BAE0-2599657BE46E}" dt="2024-06-05T06:07:53.830" v="2052" actId="1076"/>
          <ac:spMkLst>
            <pc:docMk/>
            <pc:sldMk cId="2410054822" sldId="521"/>
            <ac:spMk id="19" creationId="{FC29468C-4FBC-496A-A483-23D794320497}"/>
          </ac:spMkLst>
        </pc:spChg>
        <pc:spChg chg="add mod">
          <ac:chgData name="Li Youhuan" userId="31ef2ba0f36c268c" providerId="LiveId" clId="{56CD1271-499D-43CA-BAE0-2599657BE46E}" dt="2024-06-05T06:08:18.784" v="2059"/>
          <ac:spMkLst>
            <pc:docMk/>
            <pc:sldMk cId="2410054822" sldId="521"/>
            <ac:spMk id="20" creationId="{4FEF65F3-AB02-43F8-A27F-2A4EB5E992A4}"/>
          </ac:spMkLst>
        </pc:spChg>
        <pc:spChg chg="add mod">
          <ac:chgData name="Li Youhuan" userId="31ef2ba0f36c268c" providerId="LiveId" clId="{56CD1271-499D-43CA-BAE0-2599657BE46E}" dt="2024-06-05T06:08:35.616" v="2062"/>
          <ac:spMkLst>
            <pc:docMk/>
            <pc:sldMk cId="2410054822" sldId="521"/>
            <ac:spMk id="21" creationId="{52E7557E-C8C7-44E0-A2B2-9B800FABA867}"/>
          </ac:spMkLst>
        </pc:spChg>
        <pc:spChg chg="add mod">
          <ac:chgData name="Li Youhuan" userId="31ef2ba0f36c268c" providerId="LiveId" clId="{56CD1271-499D-43CA-BAE0-2599657BE46E}" dt="2024-06-05T06:09:14.069" v="2074"/>
          <ac:spMkLst>
            <pc:docMk/>
            <pc:sldMk cId="2410054822" sldId="521"/>
            <ac:spMk id="22" creationId="{61B998D3-64F3-4CA5-B8B7-6ADD7B4CA7D9}"/>
          </ac:spMkLst>
        </pc:spChg>
        <pc:spChg chg="add mod">
          <ac:chgData name="Li Youhuan" userId="31ef2ba0f36c268c" providerId="LiveId" clId="{56CD1271-499D-43CA-BAE0-2599657BE46E}" dt="2024-06-05T06:09:32.552" v="2077"/>
          <ac:spMkLst>
            <pc:docMk/>
            <pc:sldMk cId="2410054822" sldId="521"/>
            <ac:spMk id="23" creationId="{B59C26FD-D9E0-4C11-9B2D-C8866ADB9AB0}"/>
          </ac:spMkLst>
        </pc:spChg>
        <pc:spChg chg="del">
          <ac:chgData name="Li Youhuan" userId="31ef2ba0f36c268c" providerId="LiveId" clId="{56CD1271-499D-43CA-BAE0-2599657BE46E}" dt="2024-06-05T06:06:39.496" v="2033" actId="478"/>
          <ac:spMkLst>
            <pc:docMk/>
            <pc:sldMk cId="2410054822" sldId="521"/>
            <ac:spMk id="37" creationId="{02B5BFAB-9D18-4DE6-9B78-94B3DC480670}"/>
          </ac:spMkLst>
        </pc:spChg>
      </pc:sldChg>
      <pc:sldChg chg="addSp modSp add mod">
        <pc:chgData name="Li Youhuan" userId="31ef2ba0f36c268c" providerId="LiveId" clId="{56CD1271-499D-43CA-BAE0-2599657BE46E}" dt="2024-06-05T06:22:31.348" v="2266" actId="1076"/>
        <pc:sldMkLst>
          <pc:docMk/>
          <pc:sldMk cId="1868029555" sldId="522"/>
        </pc:sldMkLst>
        <pc:spChg chg="mod">
          <ac:chgData name="Li Youhuan" userId="31ef2ba0f36c268c" providerId="LiveId" clId="{56CD1271-499D-43CA-BAE0-2599657BE46E}" dt="2024-06-05T06:22:23.051" v="2264"/>
          <ac:spMkLst>
            <pc:docMk/>
            <pc:sldMk cId="1868029555" sldId="522"/>
            <ac:spMk id="9" creationId="{D27A362B-9A6C-408A-B588-BE3D87E294F5}"/>
          </ac:spMkLst>
        </pc:spChg>
        <pc:picChg chg="add mod">
          <ac:chgData name="Li Youhuan" userId="31ef2ba0f36c268c" providerId="LiveId" clId="{56CD1271-499D-43CA-BAE0-2599657BE46E}" dt="2024-06-05T06:22:31.348" v="2266" actId="1076"/>
          <ac:picMkLst>
            <pc:docMk/>
            <pc:sldMk cId="1868029555" sldId="522"/>
            <ac:picMk id="3" creationId="{83874DC6-248A-419E-B207-3831697A79B3}"/>
          </ac:picMkLst>
        </pc:picChg>
      </pc:sldChg>
      <pc:sldChg chg="addSp modSp add mod">
        <pc:chgData name="Li Youhuan" userId="31ef2ba0f36c268c" providerId="LiveId" clId="{56CD1271-499D-43CA-BAE0-2599657BE46E}" dt="2024-06-05T06:24:35.676" v="2299" actId="1076"/>
        <pc:sldMkLst>
          <pc:docMk/>
          <pc:sldMk cId="3474211758" sldId="523"/>
        </pc:sldMkLst>
        <pc:spChg chg="add mod">
          <ac:chgData name="Li Youhuan" userId="31ef2ba0f36c268c" providerId="LiveId" clId="{56CD1271-499D-43CA-BAE0-2599657BE46E}" dt="2024-06-05T06:24:24.298" v="2297" actId="13926"/>
          <ac:spMkLst>
            <pc:docMk/>
            <pc:sldMk cId="3474211758" sldId="523"/>
            <ac:spMk id="5" creationId="{D7393DE6-2268-442F-BB46-E7BC815A1533}"/>
          </ac:spMkLst>
        </pc:spChg>
        <pc:spChg chg="mod">
          <ac:chgData name="Li Youhuan" userId="31ef2ba0f36c268c" providerId="LiveId" clId="{56CD1271-499D-43CA-BAE0-2599657BE46E}" dt="2024-06-05T06:24:05.255" v="2283"/>
          <ac:spMkLst>
            <pc:docMk/>
            <pc:sldMk cId="3474211758" sldId="523"/>
            <ac:spMk id="9" creationId="{D27A362B-9A6C-408A-B588-BE3D87E294F5}"/>
          </ac:spMkLst>
        </pc:spChg>
        <pc:picChg chg="add mod">
          <ac:chgData name="Li Youhuan" userId="31ef2ba0f36c268c" providerId="LiveId" clId="{56CD1271-499D-43CA-BAE0-2599657BE46E}" dt="2024-06-05T06:24:35.676" v="2299" actId="1076"/>
          <ac:picMkLst>
            <pc:docMk/>
            <pc:sldMk cId="3474211758" sldId="523"/>
            <ac:picMk id="3" creationId="{F4601334-DCCC-4E39-80DA-B9D8C236972E}"/>
          </ac:picMkLst>
        </pc:picChg>
      </pc:sldChg>
      <pc:sldChg chg="addSp delSp modSp add mod">
        <pc:chgData name="Li Youhuan" userId="31ef2ba0f36c268c" providerId="LiveId" clId="{56CD1271-499D-43CA-BAE0-2599657BE46E}" dt="2024-06-05T06:27:16.067" v="2357" actId="1076"/>
        <pc:sldMkLst>
          <pc:docMk/>
          <pc:sldMk cId="827919544" sldId="524"/>
        </pc:sldMkLst>
        <pc:spChg chg="add del mod">
          <ac:chgData name="Li Youhuan" userId="31ef2ba0f36c268c" providerId="LiveId" clId="{56CD1271-499D-43CA-BAE0-2599657BE46E}" dt="2024-06-05T06:26:43.515" v="2347"/>
          <ac:spMkLst>
            <pc:docMk/>
            <pc:sldMk cId="827919544" sldId="524"/>
            <ac:spMk id="5" creationId="{3F5D5272-DA81-4587-83C8-7E1AB2EE0383}"/>
          </ac:spMkLst>
        </pc:spChg>
        <pc:spChg chg="add mod">
          <ac:chgData name="Li Youhuan" userId="31ef2ba0f36c268c" providerId="LiveId" clId="{56CD1271-499D-43CA-BAE0-2599657BE46E}" dt="2024-06-05T06:26:49.861" v="2353" actId="1076"/>
          <ac:spMkLst>
            <pc:docMk/>
            <pc:sldMk cId="827919544" sldId="524"/>
            <ac:spMk id="6" creationId="{9E3DE27D-2963-4A63-8773-D1FA4BD6AFD0}"/>
          </ac:spMkLst>
        </pc:spChg>
        <pc:spChg chg="add del mod">
          <ac:chgData name="Li Youhuan" userId="31ef2ba0f36c268c" providerId="LiveId" clId="{56CD1271-499D-43CA-BAE0-2599657BE46E}" dt="2024-06-05T06:27:13.671" v="2355"/>
          <ac:spMkLst>
            <pc:docMk/>
            <pc:sldMk cId="827919544" sldId="524"/>
            <ac:spMk id="7" creationId="{9E33CC52-94CF-4DFC-935B-F87AC55DB337}"/>
          </ac:spMkLst>
        </pc:spChg>
        <pc:spChg chg="add mod">
          <ac:chgData name="Li Youhuan" userId="31ef2ba0f36c268c" providerId="LiveId" clId="{56CD1271-499D-43CA-BAE0-2599657BE46E}" dt="2024-06-05T06:27:16.067" v="2357" actId="1076"/>
          <ac:spMkLst>
            <pc:docMk/>
            <pc:sldMk cId="827919544" sldId="524"/>
            <ac:spMk id="8" creationId="{7CD871AF-9AD0-42CF-A753-BAF6757FDC18}"/>
          </ac:spMkLst>
        </pc:spChg>
        <pc:spChg chg="mod">
          <ac:chgData name="Li Youhuan" userId="31ef2ba0f36c268c" providerId="LiveId" clId="{56CD1271-499D-43CA-BAE0-2599657BE46E}" dt="2024-06-05T06:26:25.763" v="2345"/>
          <ac:spMkLst>
            <pc:docMk/>
            <pc:sldMk cId="827919544" sldId="524"/>
            <ac:spMk id="9" creationId="{D27A362B-9A6C-408A-B588-BE3D87E294F5}"/>
          </ac:spMkLst>
        </pc:spChg>
      </pc:sldChg>
      <pc:sldChg chg="add">
        <pc:chgData name="Li Youhuan" userId="31ef2ba0f36c268c" providerId="LiveId" clId="{56CD1271-499D-43CA-BAE0-2599657BE46E}" dt="2024-06-05T05:46:23.434" v="1742"/>
        <pc:sldMkLst>
          <pc:docMk/>
          <pc:sldMk cId="2487743180" sldId="525"/>
        </pc:sldMkLst>
      </pc:sldChg>
      <pc:sldChg chg="add">
        <pc:chgData name="Li Youhuan" userId="31ef2ba0f36c268c" providerId="LiveId" clId="{56CD1271-499D-43CA-BAE0-2599657BE46E}" dt="2024-06-05T05:46:23.600" v="1743"/>
        <pc:sldMkLst>
          <pc:docMk/>
          <pc:sldMk cId="3720310247" sldId="526"/>
        </pc:sldMkLst>
      </pc:sldChg>
      <pc:sldChg chg="add">
        <pc:chgData name="Li Youhuan" userId="31ef2ba0f36c268c" providerId="LiveId" clId="{56CD1271-499D-43CA-BAE0-2599657BE46E}" dt="2024-06-05T05:46:23.771" v="1744"/>
        <pc:sldMkLst>
          <pc:docMk/>
          <pc:sldMk cId="3640121436" sldId="527"/>
        </pc:sldMkLst>
      </pc:sldChg>
      <pc:sldChg chg="add">
        <pc:chgData name="Li Youhuan" userId="31ef2ba0f36c268c" providerId="LiveId" clId="{56CD1271-499D-43CA-BAE0-2599657BE46E}" dt="2024-06-05T05:46:23.913" v="1745"/>
        <pc:sldMkLst>
          <pc:docMk/>
          <pc:sldMk cId="1466201037" sldId="528"/>
        </pc:sldMkLst>
      </pc:sldChg>
      <pc:sldChg chg="addSp delSp modSp add mod">
        <pc:chgData name="Li Youhuan" userId="31ef2ba0f36c268c" providerId="LiveId" clId="{56CD1271-499D-43CA-BAE0-2599657BE46E}" dt="2024-06-05T05:50:49.479" v="1817"/>
        <pc:sldMkLst>
          <pc:docMk/>
          <pc:sldMk cId="1729140560" sldId="529"/>
        </pc:sldMkLst>
        <pc:spChg chg="del">
          <ac:chgData name="Li Youhuan" userId="31ef2ba0f36c268c" providerId="LiveId" clId="{56CD1271-499D-43CA-BAE0-2599657BE46E}" dt="2024-06-05T05:50:43.643" v="1816" actId="478"/>
          <ac:spMkLst>
            <pc:docMk/>
            <pc:sldMk cId="1729140560" sldId="529"/>
            <ac:spMk id="5" creationId="{D659915E-5BA9-448B-8B8C-5FEBBD3755CB}"/>
          </ac:spMkLst>
        </pc:spChg>
        <pc:spChg chg="del">
          <ac:chgData name="Li Youhuan" userId="31ef2ba0f36c268c" providerId="LiveId" clId="{56CD1271-499D-43CA-BAE0-2599657BE46E}" dt="2024-06-05T05:50:43.643" v="1816" actId="478"/>
          <ac:spMkLst>
            <pc:docMk/>
            <pc:sldMk cId="1729140560" sldId="529"/>
            <ac:spMk id="6" creationId="{82885F81-83B1-47FF-9CF9-8B61D0CDC42E}"/>
          </ac:spMkLst>
        </pc:spChg>
        <pc:spChg chg="del">
          <ac:chgData name="Li Youhuan" userId="31ef2ba0f36c268c" providerId="LiveId" clId="{56CD1271-499D-43CA-BAE0-2599657BE46E}" dt="2024-06-05T05:50:43.643" v="1816" actId="478"/>
          <ac:spMkLst>
            <pc:docMk/>
            <pc:sldMk cId="1729140560" sldId="529"/>
            <ac:spMk id="7" creationId="{EAD9CEC4-28B4-455E-8AFA-6F0B6CCCB78C}"/>
          </ac:spMkLst>
        </pc:spChg>
        <pc:spChg chg="del">
          <ac:chgData name="Li Youhuan" userId="31ef2ba0f36c268c" providerId="LiveId" clId="{56CD1271-499D-43CA-BAE0-2599657BE46E}" dt="2024-06-05T05:50:43.643" v="1816" actId="478"/>
          <ac:spMkLst>
            <pc:docMk/>
            <pc:sldMk cId="1729140560" sldId="529"/>
            <ac:spMk id="8" creationId="{9B2FF4B1-D272-49A8-918E-0C37E7560FFC}"/>
          </ac:spMkLst>
        </pc:spChg>
        <pc:spChg chg="mod">
          <ac:chgData name="Li Youhuan" userId="31ef2ba0f36c268c" providerId="LiveId" clId="{56CD1271-499D-43CA-BAE0-2599657BE46E}" dt="2024-06-05T05:50:40.887" v="1815"/>
          <ac:spMkLst>
            <pc:docMk/>
            <pc:sldMk cId="1729140560" sldId="529"/>
            <ac:spMk id="9" creationId="{D27A362B-9A6C-408A-B588-BE3D87E294F5}"/>
          </ac:spMkLst>
        </pc:spChg>
        <pc:spChg chg="add mod">
          <ac:chgData name="Li Youhuan" userId="31ef2ba0f36c268c" providerId="LiveId" clId="{56CD1271-499D-43CA-BAE0-2599657BE46E}" dt="2024-06-05T05:50:49.479" v="1817"/>
          <ac:spMkLst>
            <pc:docMk/>
            <pc:sldMk cId="1729140560" sldId="529"/>
            <ac:spMk id="10" creationId="{4FE3DCDE-2360-4B04-9EF3-8941F96F2B80}"/>
          </ac:spMkLst>
        </pc:spChg>
        <pc:spChg chg="add mod">
          <ac:chgData name="Li Youhuan" userId="31ef2ba0f36c268c" providerId="LiveId" clId="{56CD1271-499D-43CA-BAE0-2599657BE46E}" dt="2024-06-05T05:50:49.479" v="1817"/>
          <ac:spMkLst>
            <pc:docMk/>
            <pc:sldMk cId="1729140560" sldId="529"/>
            <ac:spMk id="11" creationId="{804F5AAF-43CF-4E36-9C3C-0A9432B069E0}"/>
          </ac:spMkLst>
        </pc:spChg>
        <pc:spChg chg="add mod">
          <ac:chgData name="Li Youhuan" userId="31ef2ba0f36c268c" providerId="LiveId" clId="{56CD1271-499D-43CA-BAE0-2599657BE46E}" dt="2024-06-05T05:50:49.479" v="1817"/>
          <ac:spMkLst>
            <pc:docMk/>
            <pc:sldMk cId="1729140560" sldId="529"/>
            <ac:spMk id="12" creationId="{C9D3795E-8439-4970-A78A-5997E0318C4A}"/>
          </ac:spMkLst>
        </pc:spChg>
        <pc:spChg chg="add mod">
          <ac:chgData name="Li Youhuan" userId="31ef2ba0f36c268c" providerId="LiveId" clId="{56CD1271-499D-43CA-BAE0-2599657BE46E}" dt="2024-06-05T05:50:49.479" v="1817"/>
          <ac:spMkLst>
            <pc:docMk/>
            <pc:sldMk cId="1729140560" sldId="529"/>
            <ac:spMk id="13" creationId="{3B258FCE-66FD-48BA-84F4-FD70F5B5E7A2}"/>
          </ac:spMkLst>
        </pc:spChg>
        <pc:spChg chg="add mod">
          <ac:chgData name="Li Youhuan" userId="31ef2ba0f36c268c" providerId="LiveId" clId="{56CD1271-499D-43CA-BAE0-2599657BE46E}" dt="2024-06-05T05:50:49.479" v="1817"/>
          <ac:spMkLst>
            <pc:docMk/>
            <pc:sldMk cId="1729140560" sldId="529"/>
            <ac:spMk id="14" creationId="{F1456A42-84CC-43CB-8F8E-93C85768D6C3}"/>
          </ac:spMkLst>
        </pc:spChg>
        <pc:spChg chg="add mod">
          <ac:chgData name="Li Youhuan" userId="31ef2ba0f36c268c" providerId="LiveId" clId="{56CD1271-499D-43CA-BAE0-2599657BE46E}" dt="2024-06-05T05:50:49.479" v="1817"/>
          <ac:spMkLst>
            <pc:docMk/>
            <pc:sldMk cId="1729140560" sldId="529"/>
            <ac:spMk id="15" creationId="{30AF3111-EF30-425E-AC9F-6E80C14A9EDE}"/>
          </ac:spMkLst>
        </pc:spChg>
        <pc:spChg chg="add mod">
          <ac:chgData name="Li Youhuan" userId="31ef2ba0f36c268c" providerId="LiveId" clId="{56CD1271-499D-43CA-BAE0-2599657BE46E}" dt="2024-06-05T05:50:49.479" v="1817"/>
          <ac:spMkLst>
            <pc:docMk/>
            <pc:sldMk cId="1729140560" sldId="529"/>
            <ac:spMk id="16" creationId="{70634C9B-0563-4FE6-8A70-31DC80DD5951}"/>
          </ac:spMkLst>
        </pc:spChg>
        <pc:spChg chg="add mod">
          <ac:chgData name="Li Youhuan" userId="31ef2ba0f36c268c" providerId="LiveId" clId="{56CD1271-499D-43CA-BAE0-2599657BE46E}" dt="2024-06-05T05:50:49.479" v="1817"/>
          <ac:spMkLst>
            <pc:docMk/>
            <pc:sldMk cId="1729140560" sldId="529"/>
            <ac:spMk id="17" creationId="{FE4E284A-071D-4035-A33E-73784E3E3FC6}"/>
          </ac:spMkLst>
        </pc:spChg>
        <pc:spChg chg="add mod">
          <ac:chgData name="Li Youhuan" userId="31ef2ba0f36c268c" providerId="LiveId" clId="{56CD1271-499D-43CA-BAE0-2599657BE46E}" dt="2024-06-05T05:50:49.479" v="1817"/>
          <ac:spMkLst>
            <pc:docMk/>
            <pc:sldMk cId="1729140560" sldId="529"/>
            <ac:spMk id="18" creationId="{6408431B-83B4-4E17-BDD4-935C67B7F8E2}"/>
          </ac:spMkLst>
        </pc:spChg>
        <pc:spChg chg="add mod">
          <ac:chgData name="Li Youhuan" userId="31ef2ba0f36c268c" providerId="LiveId" clId="{56CD1271-499D-43CA-BAE0-2599657BE46E}" dt="2024-06-05T05:50:49.479" v="1817"/>
          <ac:spMkLst>
            <pc:docMk/>
            <pc:sldMk cId="1729140560" sldId="529"/>
            <ac:spMk id="19" creationId="{4A532C6D-9B26-4EDA-8333-FD45D69C2015}"/>
          </ac:spMkLst>
        </pc:spChg>
        <pc:spChg chg="add mod">
          <ac:chgData name="Li Youhuan" userId="31ef2ba0f36c268c" providerId="LiveId" clId="{56CD1271-499D-43CA-BAE0-2599657BE46E}" dt="2024-06-05T05:50:49.479" v="1817"/>
          <ac:spMkLst>
            <pc:docMk/>
            <pc:sldMk cId="1729140560" sldId="529"/>
            <ac:spMk id="20" creationId="{3EA3FEF6-9EA7-409C-849A-7470D89D842C}"/>
          </ac:spMkLst>
        </pc:spChg>
        <pc:spChg chg="add mod">
          <ac:chgData name="Li Youhuan" userId="31ef2ba0f36c268c" providerId="LiveId" clId="{56CD1271-499D-43CA-BAE0-2599657BE46E}" dt="2024-06-05T05:50:49.479" v="1817"/>
          <ac:spMkLst>
            <pc:docMk/>
            <pc:sldMk cId="1729140560" sldId="529"/>
            <ac:spMk id="21" creationId="{0F88C5A9-FFDB-48D8-AAC0-24191881CB06}"/>
          </ac:spMkLst>
        </pc:spChg>
        <pc:spChg chg="add mod">
          <ac:chgData name="Li Youhuan" userId="31ef2ba0f36c268c" providerId="LiveId" clId="{56CD1271-499D-43CA-BAE0-2599657BE46E}" dt="2024-06-05T05:50:49.479" v="1817"/>
          <ac:spMkLst>
            <pc:docMk/>
            <pc:sldMk cId="1729140560" sldId="529"/>
            <ac:spMk id="22" creationId="{D4B789BE-0D69-4D28-A483-9D619D764582}"/>
          </ac:spMkLst>
        </pc:spChg>
        <pc:spChg chg="add mod">
          <ac:chgData name="Li Youhuan" userId="31ef2ba0f36c268c" providerId="LiveId" clId="{56CD1271-499D-43CA-BAE0-2599657BE46E}" dt="2024-06-05T05:50:49.479" v="1817"/>
          <ac:spMkLst>
            <pc:docMk/>
            <pc:sldMk cId="1729140560" sldId="529"/>
            <ac:spMk id="23" creationId="{373E2E52-9D1A-473C-AE7E-56D581645594}"/>
          </ac:spMkLst>
        </pc:spChg>
        <pc:spChg chg="add mod">
          <ac:chgData name="Li Youhuan" userId="31ef2ba0f36c268c" providerId="LiveId" clId="{56CD1271-499D-43CA-BAE0-2599657BE46E}" dt="2024-06-05T05:50:49.479" v="1817"/>
          <ac:spMkLst>
            <pc:docMk/>
            <pc:sldMk cId="1729140560" sldId="529"/>
            <ac:spMk id="24" creationId="{009E3482-A942-450B-BC59-4DDC2932B2C9}"/>
          </ac:spMkLst>
        </pc:spChg>
        <pc:spChg chg="add mod">
          <ac:chgData name="Li Youhuan" userId="31ef2ba0f36c268c" providerId="LiveId" clId="{56CD1271-499D-43CA-BAE0-2599657BE46E}" dt="2024-06-05T05:50:49.479" v="1817"/>
          <ac:spMkLst>
            <pc:docMk/>
            <pc:sldMk cId="1729140560" sldId="529"/>
            <ac:spMk id="25" creationId="{A8C19363-EDCF-470B-8434-5AB3EAF60C53}"/>
          </ac:spMkLst>
        </pc:spChg>
        <pc:spChg chg="add mod">
          <ac:chgData name="Li Youhuan" userId="31ef2ba0f36c268c" providerId="LiveId" clId="{56CD1271-499D-43CA-BAE0-2599657BE46E}" dt="2024-06-05T05:50:49.479" v="1817"/>
          <ac:spMkLst>
            <pc:docMk/>
            <pc:sldMk cId="1729140560" sldId="529"/>
            <ac:spMk id="26" creationId="{99B7A260-1589-4FC7-8B28-88B80FE45ACA}"/>
          </ac:spMkLst>
        </pc:spChg>
        <pc:spChg chg="add mod">
          <ac:chgData name="Li Youhuan" userId="31ef2ba0f36c268c" providerId="LiveId" clId="{56CD1271-499D-43CA-BAE0-2599657BE46E}" dt="2024-06-05T05:50:49.479" v="1817"/>
          <ac:spMkLst>
            <pc:docMk/>
            <pc:sldMk cId="1729140560" sldId="529"/>
            <ac:spMk id="28" creationId="{FF4BB2AE-DB22-4B18-84E5-987A6B906F19}"/>
          </ac:spMkLst>
        </pc:spChg>
        <pc:spChg chg="add mod">
          <ac:chgData name="Li Youhuan" userId="31ef2ba0f36c268c" providerId="LiveId" clId="{56CD1271-499D-43CA-BAE0-2599657BE46E}" dt="2024-06-05T05:50:49.479" v="1817"/>
          <ac:spMkLst>
            <pc:docMk/>
            <pc:sldMk cId="1729140560" sldId="529"/>
            <ac:spMk id="29" creationId="{80AF5A88-697B-435E-910F-A508BE1B22AE}"/>
          </ac:spMkLst>
        </pc:spChg>
        <pc:spChg chg="add mod">
          <ac:chgData name="Li Youhuan" userId="31ef2ba0f36c268c" providerId="LiveId" clId="{56CD1271-499D-43CA-BAE0-2599657BE46E}" dt="2024-06-05T05:50:49.479" v="1817"/>
          <ac:spMkLst>
            <pc:docMk/>
            <pc:sldMk cId="1729140560" sldId="529"/>
            <ac:spMk id="30" creationId="{BE832156-F3AC-43A0-A0B3-3F82907E6D9E}"/>
          </ac:spMkLst>
        </pc:spChg>
        <pc:spChg chg="add mod">
          <ac:chgData name="Li Youhuan" userId="31ef2ba0f36c268c" providerId="LiveId" clId="{56CD1271-499D-43CA-BAE0-2599657BE46E}" dt="2024-06-05T05:50:49.479" v="1817"/>
          <ac:spMkLst>
            <pc:docMk/>
            <pc:sldMk cId="1729140560" sldId="529"/>
            <ac:spMk id="31" creationId="{4F29403C-115F-480D-A0EC-ED470B61CFEF}"/>
          </ac:spMkLst>
        </pc:spChg>
        <pc:spChg chg="del">
          <ac:chgData name="Li Youhuan" userId="31ef2ba0f36c268c" providerId="LiveId" clId="{56CD1271-499D-43CA-BAE0-2599657BE46E}" dt="2024-06-05T05:50:43.643" v="1816" actId="478"/>
          <ac:spMkLst>
            <pc:docMk/>
            <pc:sldMk cId="1729140560" sldId="529"/>
            <ac:spMk id="37" creationId="{02B5BFAB-9D18-4DE6-9B78-94B3DC480670}"/>
          </ac:spMkLst>
        </pc:spChg>
      </pc:sldChg>
      <pc:sldChg chg="addSp delSp modSp add mod">
        <pc:chgData name="Li Youhuan" userId="31ef2ba0f36c268c" providerId="LiveId" clId="{56CD1271-499D-43CA-BAE0-2599657BE46E}" dt="2024-06-05T05:54:42.584" v="1875" actId="122"/>
        <pc:sldMkLst>
          <pc:docMk/>
          <pc:sldMk cId="1519196135" sldId="530"/>
        </pc:sldMkLst>
        <pc:spChg chg="mod">
          <ac:chgData name="Li Youhuan" userId="31ef2ba0f36c268c" providerId="LiveId" clId="{56CD1271-499D-43CA-BAE0-2599657BE46E}" dt="2024-06-05T05:51:04.283" v="1824"/>
          <ac:spMkLst>
            <pc:docMk/>
            <pc:sldMk cId="1519196135" sldId="530"/>
            <ac:spMk id="9" creationId="{D27A362B-9A6C-408A-B588-BE3D87E294F5}"/>
          </ac:spMkLst>
        </pc:spChg>
        <pc:spChg chg="del">
          <ac:chgData name="Li Youhuan" userId="31ef2ba0f36c268c" providerId="LiveId" clId="{56CD1271-499D-43CA-BAE0-2599657BE46E}" dt="2024-06-05T05:54:21.081" v="1851" actId="478"/>
          <ac:spMkLst>
            <pc:docMk/>
            <pc:sldMk cId="1519196135" sldId="530"/>
            <ac:spMk id="10" creationId="{4FE3DCDE-2360-4B04-9EF3-8941F96F2B80}"/>
          </ac:spMkLst>
        </pc:spChg>
        <pc:spChg chg="del">
          <ac:chgData name="Li Youhuan" userId="31ef2ba0f36c268c" providerId="LiveId" clId="{56CD1271-499D-43CA-BAE0-2599657BE46E}" dt="2024-06-05T05:54:21.081" v="1851" actId="478"/>
          <ac:spMkLst>
            <pc:docMk/>
            <pc:sldMk cId="1519196135" sldId="530"/>
            <ac:spMk id="11" creationId="{804F5AAF-43CF-4E36-9C3C-0A9432B069E0}"/>
          </ac:spMkLst>
        </pc:spChg>
        <pc:spChg chg="del">
          <ac:chgData name="Li Youhuan" userId="31ef2ba0f36c268c" providerId="LiveId" clId="{56CD1271-499D-43CA-BAE0-2599657BE46E}" dt="2024-06-05T05:54:21.081" v="1851" actId="478"/>
          <ac:spMkLst>
            <pc:docMk/>
            <pc:sldMk cId="1519196135" sldId="530"/>
            <ac:spMk id="12" creationId="{C9D3795E-8439-4970-A78A-5997E0318C4A}"/>
          </ac:spMkLst>
        </pc:spChg>
        <pc:spChg chg="del">
          <ac:chgData name="Li Youhuan" userId="31ef2ba0f36c268c" providerId="LiveId" clId="{56CD1271-499D-43CA-BAE0-2599657BE46E}" dt="2024-06-05T05:54:21.081" v="1851" actId="478"/>
          <ac:spMkLst>
            <pc:docMk/>
            <pc:sldMk cId="1519196135" sldId="530"/>
            <ac:spMk id="13" creationId="{3B258FCE-66FD-48BA-84F4-FD70F5B5E7A2}"/>
          </ac:spMkLst>
        </pc:spChg>
        <pc:spChg chg="del">
          <ac:chgData name="Li Youhuan" userId="31ef2ba0f36c268c" providerId="LiveId" clId="{56CD1271-499D-43CA-BAE0-2599657BE46E}" dt="2024-06-05T05:54:21.081" v="1851" actId="478"/>
          <ac:spMkLst>
            <pc:docMk/>
            <pc:sldMk cId="1519196135" sldId="530"/>
            <ac:spMk id="14" creationId="{F1456A42-84CC-43CB-8F8E-93C85768D6C3}"/>
          </ac:spMkLst>
        </pc:spChg>
        <pc:spChg chg="del">
          <ac:chgData name="Li Youhuan" userId="31ef2ba0f36c268c" providerId="LiveId" clId="{56CD1271-499D-43CA-BAE0-2599657BE46E}" dt="2024-06-05T05:54:21.081" v="1851" actId="478"/>
          <ac:spMkLst>
            <pc:docMk/>
            <pc:sldMk cId="1519196135" sldId="530"/>
            <ac:spMk id="15" creationId="{30AF3111-EF30-425E-AC9F-6E80C14A9EDE}"/>
          </ac:spMkLst>
        </pc:spChg>
        <pc:spChg chg="del">
          <ac:chgData name="Li Youhuan" userId="31ef2ba0f36c268c" providerId="LiveId" clId="{56CD1271-499D-43CA-BAE0-2599657BE46E}" dt="2024-06-05T05:54:21.081" v="1851" actId="478"/>
          <ac:spMkLst>
            <pc:docMk/>
            <pc:sldMk cId="1519196135" sldId="530"/>
            <ac:spMk id="16" creationId="{70634C9B-0563-4FE6-8A70-31DC80DD5951}"/>
          </ac:spMkLst>
        </pc:spChg>
        <pc:spChg chg="del">
          <ac:chgData name="Li Youhuan" userId="31ef2ba0f36c268c" providerId="LiveId" clId="{56CD1271-499D-43CA-BAE0-2599657BE46E}" dt="2024-06-05T05:54:21.081" v="1851" actId="478"/>
          <ac:spMkLst>
            <pc:docMk/>
            <pc:sldMk cId="1519196135" sldId="530"/>
            <ac:spMk id="17" creationId="{FE4E284A-071D-4035-A33E-73784E3E3FC6}"/>
          </ac:spMkLst>
        </pc:spChg>
        <pc:spChg chg="del">
          <ac:chgData name="Li Youhuan" userId="31ef2ba0f36c268c" providerId="LiveId" clId="{56CD1271-499D-43CA-BAE0-2599657BE46E}" dt="2024-06-05T05:54:21.081" v="1851" actId="478"/>
          <ac:spMkLst>
            <pc:docMk/>
            <pc:sldMk cId="1519196135" sldId="530"/>
            <ac:spMk id="18" creationId="{6408431B-83B4-4E17-BDD4-935C67B7F8E2}"/>
          </ac:spMkLst>
        </pc:spChg>
        <pc:spChg chg="del">
          <ac:chgData name="Li Youhuan" userId="31ef2ba0f36c268c" providerId="LiveId" clId="{56CD1271-499D-43CA-BAE0-2599657BE46E}" dt="2024-06-05T05:54:21.081" v="1851" actId="478"/>
          <ac:spMkLst>
            <pc:docMk/>
            <pc:sldMk cId="1519196135" sldId="530"/>
            <ac:spMk id="19" creationId="{4A532C6D-9B26-4EDA-8333-FD45D69C2015}"/>
          </ac:spMkLst>
        </pc:spChg>
        <pc:spChg chg="del">
          <ac:chgData name="Li Youhuan" userId="31ef2ba0f36c268c" providerId="LiveId" clId="{56CD1271-499D-43CA-BAE0-2599657BE46E}" dt="2024-06-05T05:54:21.081" v="1851" actId="478"/>
          <ac:spMkLst>
            <pc:docMk/>
            <pc:sldMk cId="1519196135" sldId="530"/>
            <ac:spMk id="20" creationId="{3EA3FEF6-9EA7-409C-849A-7470D89D842C}"/>
          </ac:spMkLst>
        </pc:spChg>
        <pc:spChg chg="del">
          <ac:chgData name="Li Youhuan" userId="31ef2ba0f36c268c" providerId="LiveId" clId="{56CD1271-499D-43CA-BAE0-2599657BE46E}" dt="2024-06-05T05:54:21.081" v="1851" actId="478"/>
          <ac:spMkLst>
            <pc:docMk/>
            <pc:sldMk cId="1519196135" sldId="530"/>
            <ac:spMk id="21" creationId="{0F88C5A9-FFDB-48D8-AAC0-24191881CB06}"/>
          </ac:spMkLst>
        </pc:spChg>
        <pc:spChg chg="del">
          <ac:chgData name="Li Youhuan" userId="31ef2ba0f36c268c" providerId="LiveId" clId="{56CD1271-499D-43CA-BAE0-2599657BE46E}" dt="2024-06-05T05:54:21.081" v="1851" actId="478"/>
          <ac:spMkLst>
            <pc:docMk/>
            <pc:sldMk cId="1519196135" sldId="530"/>
            <ac:spMk id="22" creationId="{D4B789BE-0D69-4D28-A483-9D619D764582}"/>
          </ac:spMkLst>
        </pc:spChg>
        <pc:spChg chg="del">
          <ac:chgData name="Li Youhuan" userId="31ef2ba0f36c268c" providerId="LiveId" clId="{56CD1271-499D-43CA-BAE0-2599657BE46E}" dt="2024-06-05T05:54:21.081" v="1851" actId="478"/>
          <ac:spMkLst>
            <pc:docMk/>
            <pc:sldMk cId="1519196135" sldId="530"/>
            <ac:spMk id="23" creationId="{373E2E52-9D1A-473C-AE7E-56D581645594}"/>
          </ac:spMkLst>
        </pc:spChg>
        <pc:spChg chg="del">
          <ac:chgData name="Li Youhuan" userId="31ef2ba0f36c268c" providerId="LiveId" clId="{56CD1271-499D-43CA-BAE0-2599657BE46E}" dt="2024-06-05T05:54:21.081" v="1851" actId="478"/>
          <ac:spMkLst>
            <pc:docMk/>
            <pc:sldMk cId="1519196135" sldId="530"/>
            <ac:spMk id="24" creationId="{009E3482-A942-450B-BC59-4DDC2932B2C9}"/>
          </ac:spMkLst>
        </pc:spChg>
        <pc:spChg chg="del">
          <ac:chgData name="Li Youhuan" userId="31ef2ba0f36c268c" providerId="LiveId" clId="{56CD1271-499D-43CA-BAE0-2599657BE46E}" dt="2024-06-05T05:54:21.081" v="1851" actId="478"/>
          <ac:spMkLst>
            <pc:docMk/>
            <pc:sldMk cId="1519196135" sldId="530"/>
            <ac:spMk id="25" creationId="{A8C19363-EDCF-470B-8434-5AB3EAF60C53}"/>
          </ac:spMkLst>
        </pc:spChg>
        <pc:spChg chg="del">
          <ac:chgData name="Li Youhuan" userId="31ef2ba0f36c268c" providerId="LiveId" clId="{56CD1271-499D-43CA-BAE0-2599657BE46E}" dt="2024-06-05T05:54:21.081" v="1851" actId="478"/>
          <ac:spMkLst>
            <pc:docMk/>
            <pc:sldMk cId="1519196135" sldId="530"/>
            <ac:spMk id="26" creationId="{99B7A260-1589-4FC7-8B28-88B80FE45ACA}"/>
          </ac:spMkLst>
        </pc:spChg>
        <pc:spChg chg="del">
          <ac:chgData name="Li Youhuan" userId="31ef2ba0f36c268c" providerId="LiveId" clId="{56CD1271-499D-43CA-BAE0-2599657BE46E}" dt="2024-06-05T05:54:21.081" v="1851" actId="478"/>
          <ac:spMkLst>
            <pc:docMk/>
            <pc:sldMk cId="1519196135" sldId="530"/>
            <ac:spMk id="28" creationId="{FF4BB2AE-DB22-4B18-84E5-987A6B906F19}"/>
          </ac:spMkLst>
        </pc:spChg>
        <pc:spChg chg="del">
          <ac:chgData name="Li Youhuan" userId="31ef2ba0f36c268c" providerId="LiveId" clId="{56CD1271-499D-43CA-BAE0-2599657BE46E}" dt="2024-06-05T05:54:21.081" v="1851" actId="478"/>
          <ac:spMkLst>
            <pc:docMk/>
            <pc:sldMk cId="1519196135" sldId="530"/>
            <ac:spMk id="29" creationId="{80AF5A88-697B-435E-910F-A508BE1B22AE}"/>
          </ac:spMkLst>
        </pc:spChg>
        <pc:spChg chg="del">
          <ac:chgData name="Li Youhuan" userId="31ef2ba0f36c268c" providerId="LiveId" clId="{56CD1271-499D-43CA-BAE0-2599657BE46E}" dt="2024-06-05T05:54:21.081" v="1851" actId="478"/>
          <ac:spMkLst>
            <pc:docMk/>
            <pc:sldMk cId="1519196135" sldId="530"/>
            <ac:spMk id="30" creationId="{BE832156-F3AC-43A0-A0B3-3F82907E6D9E}"/>
          </ac:spMkLst>
        </pc:spChg>
        <pc:spChg chg="del">
          <ac:chgData name="Li Youhuan" userId="31ef2ba0f36c268c" providerId="LiveId" clId="{56CD1271-499D-43CA-BAE0-2599657BE46E}" dt="2024-06-05T05:54:21.081" v="1851" actId="478"/>
          <ac:spMkLst>
            <pc:docMk/>
            <pc:sldMk cId="1519196135" sldId="530"/>
            <ac:spMk id="31" creationId="{4F29403C-115F-480D-A0EC-ED470B61CFEF}"/>
          </ac:spMkLst>
        </pc:spChg>
        <pc:spChg chg="add mod">
          <ac:chgData name="Li Youhuan" userId="31ef2ba0f36c268c" providerId="LiveId" clId="{56CD1271-499D-43CA-BAE0-2599657BE46E}" dt="2024-06-05T05:54:21.356" v="1852"/>
          <ac:spMkLst>
            <pc:docMk/>
            <pc:sldMk cId="1519196135" sldId="530"/>
            <ac:spMk id="32" creationId="{14314FDA-5889-4455-8DA1-7D9739B7A7CD}"/>
          </ac:spMkLst>
        </pc:spChg>
        <pc:spChg chg="add mod">
          <ac:chgData name="Li Youhuan" userId="31ef2ba0f36c268c" providerId="LiveId" clId="{56CD1271-499D-43CA-BAE0-2599657BE46E}" dt="2024-06-05T05:54:21.356" v="1852"/>
          <ac:spMkLst>
            <pc:docMk/>
            <pc:sldMk cId="1519196135" sldId="530"/>
            <ac:spMk id="33" creationId="{B09C9035-3E17-4282-AE5A-DD127D3A0D2C}"/>
          </ac:spMkLst>
        </pc:spChg>
        <pc:spChg chg="add mod">
          <ac:chgData name="Li Youhuan" userId="31ef2ba0f36c268c" providerId="LiveId" clId="{56CD1271-499D-43CA-BAE0-2599657BE46E}" dt="2024-06-05T05:54:21.356" v="1852"/>
          <ac:spMkLst>
            <pc:docMk/>
            <pc:sldMk cId="1519196135" sldId="530"/>
            <ac:spMk id="34" creationId="{B6244470-B166-47CB-8AA8-9D8422486132}"/>
          </ac:spMkLst>
        </pc:spChg>
        <pc:spChg chg="add mod">
          <ac:chgData name="Li Youhuan" userId="31ef2ba0f36c268c" providerId="LiveId" clId="{56CD1271-499D-43CA-BAE0-2599657BE46E}" dt="2024-06-05T05:54:21.356" v="1852"/>
          <ac:spMkLst>
            <pc:docMk/>
            <pc:sldMk cId="1519196135" sldId="530"/>
            <ac:spMk id="35" creationId="{589ED95B-55B5-4F43-AC70-615314F729BD}"/>
          </ac:spMkLst>
        </pc:spChg>
        <pc:spChg chg="add mod">
          <ac:chgData name="Li Youhuan" userId="31ef2ba0f36c268c" providerId="LiveId" clId="{56CD1271-499D-43CA-BAE0-2599657BE46E}" dt="2024-06-05T05:54:21.356" v="1852"/>
          <ac:spMkLst>
            <pc:docMk/>
            <pc:sldMk cId="1519196135" sldId="530"/>
            <ac:spMk id="36" creationId="{2AEBD3EA-9591-446E-B593-39EF09C25D21}"/>
          </ac:spMkLst>
        </pc:spChg>
        <pc:spChg chg="add mod">
          <ac:chgData name="Li Youhuan" userId="31ef2ba0f36c268c" providerId="LiveId" clId="{56CD1271-499D-43CA-BAE0-2599657BE46E}" dt="2024-06-05T05:54:21.356" v="1852"/>
          <ac:spMkLst>
            <pc:docMk/>
            <pc:sldMk cId="1519196135" sldId="530"/>
            <ac:spMk id="37" creationId="{511A8EFE-5600-493D-A4BE-1A0F9441F617}"/>
          </ac:spMkLst>
        </pc:spChg>
        <pc:spChg chg="add mod">
          <ac:chgData name="Li Youhuan" userId="31ef2ba0f36c268c" providerId="LiveId" clId="{56CD1271-499D-43CA-BAE0-2599657BE46E}" dt="2024-06-05T05:54:21.356" v="1852"/>
          <ac:spMkLst>
            <pc:docMk/>
            <pc:sldMk cId="1519196135" sldId="530"/>
            <ac:spMk id="38" creationId="{9727B4A9-9757-42CF-9EB0-F952C4144F51}"/>
          </ac:spMkLst>
        </pc:spChg>
        <pc:spChg chg="add mod">
          <ac:chgData name="Li Youhuan" userId="31ef2ba0f36c268c" providerId="LiveId" clId="{56CD1271-499D-43CA-BAE0-2599657BE46E}" dt="2024-06-05T05:54:21.356" v="1852"/>
          <ac:spMkLst>
            <pc:docMk/>
            <pc:sldMk cId="1519196135" sldId="530"/>
            <ac:spMk id="39" creationId="{52F26E85-1086-4CB0-B372-0F1979637F9E}"/>
          </ac:spMkLst>
        </pc:spChg>
        <pc:spChg chg="add mod">
          <ac:chgData name="Li Youhuan" userId="31ef2ba0f36c268c" providerId="LiveId" clId="{56CD1271-499D-43CA-BAE0-2599657BE46E}" dt="2024-06-05T05:54:21.356" v="1852"/>
          <ac:spMkLst>
            <pc:docMk/>
            <pc:sldMk cId="1519196135" sldId="530"/>
            <ac:spMk id="40" creationId="{F20B3DDF-E127-42A1-AC5E-72C47877489A}"/>
          </ac:spMkLst>
        </pc:spChg>
        <pc:spChg chg="add mod">
          <ac:chgData name="Li Youhuan" userId="31ef2ba0f36c268c" providerId="LiveId" clId="{56CD1271-499D-43CA-BAE0-2599657BE46E}" dt="2024-06-05T05:54:21.356" v="1852"/>
          <ac:spMkLst>
            <pc:docMk/>
            <pc:sldMk cId="1519196135" sldId="530"/>
            <ac:spMk id="41" creationId="{AEC54699-25C8-4583-8337-5A265B6FC117}"/>
          </ac:spMkLst>
        </pc:spChg>
        <pc:spChg chg="add mod">
          <ac:chgData name="Li Youhuan" userId="31ef2ba0f36c268c" providerId="LiveId" clId="{56CD1271-499D-43CA-BAE0-2599657BE46E}" dt="2024-06-05T05:54:21.356" v="1852"/>
          <ac:spMkLst>
            <pc:docMk/>
            <pc:sldMk cId="1519196135" sldId="530"/>
            <ac:spMk id="42" creationId="{957AE471-DA4E-48C0-8CBA-04416898869B}"/>
          </ac:spMkLst>
        </pc:spChg>
        <pc:spChg chg="add mod">
          <ac:chgData name="Li Youhuan" userId="31ef2ba0f36c268c" providerId="LiveId" clId="{56CD1271-499D-43CA-BAE0-2599657BE46E}" dt="2024-06-05T05:54:21.356" v="1852"/>
          <ac:spMkLst>
            <pc:docMk/>
            <pc:sldMk cId="1519196135" sldId="530"/>
            <ac:spMk id="43" creationId="{9858C062-D1EE-4179-A3BD-79DDB8DAE408}"/>
          </ac:spMkLst>
        </pc:spChg>
        <pc:spChg chg="add mod">
          <ac:chgData name="Li Youhuan" userId="31ef2ba0f36c268c" providerId="LiveId" clId="{56CD1271-499D-43CA-BAE0-2599657BE46E}" dt="2024-06-05T05:54:21.356" v="1852"/>
          <ac:spMkLst>
            <pc:docMk/>
            <pc:sldMk cId="1519196135" sldId="530"/>
            <ac:spMk id="44" creationId="{9F0BEBE5-A5A1-4C26-B6E3-6CA7210FF7B9}"/>
          </ac:spMkLst>
        </pc:spChg>
        <pc:spChg chg="add mod">
          <ac:chgData name="Li Youhuan" userId="31ef2ba0f36c268c" providerId="LiveId" clId="{56CD1271-499D-43CA-BAE0-2599657BE46E}" dt="2024-06-05T05:54:21.356" v="1852"/>
          <ac:spMkLst>
            <pc:docMk/>
            <pc:sldMk cId="1519196135" sldId="530"/>
            <ac:spMk id="45" creationId="{6FFC632C-421E-4588-AB01-870F62EB94AF}"/>
          </ac:spMkLst>
        </pc:spChg>
        <pc:spChg chg="add mod">
          <ac:chgData name="Li Youhuan" userId="31ef2ba0f36c268c" providerId="LiveId" clId="{56CD1271-499D-43CA-BAE0-2599657BE46E}" dt="2024-06-05T05:54:21.356" v="1852"/>
          <ac:spMkLst>
            <pc:docMk/>
            <pc:sldMk cId="1519196135" sldId="530"/>
            <ac:spMk id="46" creationId="{253966A7-872E-467D-8A2A-235E18B43309}"/>
          </ac:spMkLst>
        </pc:spChg>
        <pc:spChg chg="add mod">
          <ac:chgData name="Li Youhuan" userId="31ef2ba0f36c268c" providerId="LiveId" clId="{56CD1271-499D-43CA-BAE0-2599657BE46E}" dt="2024-06-05T05:54:21.356" v="1852"/>
          <ac:spMkLst>
            <pc:docMk/>
            <pc:sldMk cId="1519196135" sldId="530"/>
            <ac:spMk id="47" creationId="{50101DD2-71CF-457F-9BA8-FE3EBD376269}"/>
          </ac:spMkLst>
        </pc:spChg>
        <pc:spChg chg="add mod">
          <ac:chgData name="Li Youhuan" userId="31ef2ba0f36c268c" providerId="LiveId" clId="{56CD1271-499D-43CA-BAE0-2599657BE46E}" dt="2024-06-05T05:54:21.356" v="1852"/>
          <ac:spMkLst>
            <pc:docMk/>
            <pc:sldMk cId="1519196135" sldId="530"/>
            <ac:spMk id="48" creationId="{F3472CCE-9641-49AF-B4AD-54C8CFC64AF8}"/>
          </ac:spMkLst>
        </pc:spChg>
        <pc:spChg chg="add mod">
          <ac:chgData name="Li Youhuan" userId="31ef2ba0f36c268c" providerId="LiveId" clId="{56CD1271-499D-43CA-BAE0-2599657BE46E}" dt="2024-06-05T05:54:21.356" v="1852"/>
          <ac:spMkLst>
            <pc:docMk/>
            <pc:sldMk cId="1519196135" sldId="530"/>
            <ac:spMk id="49" creationId="{097637B1-471C-4287-B283-1895533873D5}"/>
          </ac:spMkLst>
        </pc:spChg>
        <pc:spChg chg="add mod">
          <ac:chgData name="Li Youhuan" userId="31ef2ba0f36c268c" providerId="LiveId" clId="{56CD1271-499D-43CA-BAE0-2599657BE46E}" dt="2024-06-05T05:54:21.356" v="1852"/>
          <ac:spMkLst>
            <pc:docMk/>
            <pc:sldMk cId="1519196135" sldId="530"/>
            <ac:spMk id="50" creationId="{7B0C5507-5105-40C5-8A2E-DFAD27F7C0E4}"/>
          </ac:spMkLst>
        </pc:spChg>
        <pc:spChg chg="add mod">
          <ac:chgData name="Li Youhuan" userId="31ef2ba0f36c268c" providerId="LiveId" clId="{56CD1271-499D-43CA-BAE0-2599657BE46E}" dt="2024-06-05T05:54:21.356" v="1852"/>
          <ac:spMkLst>
            <pc:docMk/>
            <pc:sldMk cId="1519196135" sldId="530"/>
            <ac:spMk id="51" creationId="{B3EDCC2B-4F10-4AB8-A0B2-35FACF9F4166}"/>
          </ac:spMkLst>
        </pc:spChg>
        <pc:spChg chg="add mod">
          <ac:chgData name="Li Youhuan" userId="31ef2ba0f36c268c" providerId="LiveId" clId="{56CD1271-499D-43CA-BAE0-2599657BE46E}" dt="2024-06-05T05:54:21.356" v="1852"/>
          <ac:spMkLst>
            <pc:docMk/>
            <pc:sldMk cId="1519196135" sldId="530"/>
            <ac:spMk id="52" creationId="{750C03C9-2DB2-4F52-A238-60DD1C153F4C}"/>
          </ac:spMkLst>
        </pc:spChg>
        <pc:spChg chg="add mod">
          <ac:chgData name="Li Youhuan" userId="31ef2ba0f36c268c" providerId="LiveId" clId="{56CD1271-499D-43CA-BAE0-2599657BE46E}" dt="2024-06-05T05:54:21.356" v="1852"/>
          <ac:spMkLst>
            <pc:docMk/>
            <pc:sldMk cId="1519196135" sldId="530"/>
            <ac:spMk id="53" creationId="{0978F8CD-C77D-4B5A-99CD-49E0E93FD8B9}"/>
          </ac:spMkLst>
        </pc:spChg>
        <pc:spChg chg="add mod">
          <ac:chgData name="Li Youhuan" userId="31ef2ba0f36c268c" providerId="LiveId" clId="{56CD1271-499D-43CA-BAE0-2599657BE46E}" dt="2024-06-05T05:54:21.356" v="1852"/>
          <ac:spMkLst>
            <pc:docMk/>
            <pc:sldMk cId="1519196135" sldId="530"/>
            <ac:spMk id="54" creationId="{B1E8C4D8-B822-4632-A324-3AA7E0FE86E1}"/>
          </ac:spMkLst>
        </pc:spChg>
        <pc:spChg chg="add mod">
          <ac:chgData name="Li Youhuan" userId="31ef2ba0f36c268c" providerId="LiveId" clId="{56CD1271-499D-43CA-BAE0-2599657BE46E}" dt="2024-06-05T05:54:21.356" v="1852"/>
          <ac:spMkLst>
            <pc:docMk/>
            <pc:sldMk cId="1519196135" sldId="530"/>
            <ac:spMk id="55" creationId="{9BCDBA11-8F7F-48AB-B613-519D9DDF2E0D}"/>
          </ac:spMkLst>
        </pc:spChg>
        <pc:spChg chg="add mod">
          <ac:chgData name="Li Youhuan" userId="31ef2ba0f36c268c" providerId="LiveId" clId="{56CD1271-499D-43CA-BAE0-2599657BE46E}" dt="2024-06-05T05:54:21.356" v="1852"/>
          <ac:spMkLst>
            <pc:docMk/>
            <pc:sldMk cId="1519196135" sldId="530"/>
            <ac:spMk id="56" creationId="{E9960135-A2F9-422C-A87C-80DE4B1B2EE6}"/>
          </ac:spMkLst>
        </pc:spChg>
        <pc:spChg chg="add mod">
          <ac:chgData name="Li Youhuan" userId="31ef2ba0f36c268c" providerId="LiveId" clId="{56CD1271-499D-43CA-BAE0-2599657BE46E}" dt="2024-06-05T05:54:21.356" v="1852"/>
          <ac:spMkLst>
            <pc:docMk/>
            <pc:sldMk cId="1519196135" sldId="530"/>
            <ac:spMk id="57" creationId="{CD547804-635F-4C7C-9337-E71AA0794212}"/>
          </ac:spMkLst>
        </pc:spChg>
        <pc:spChg chg="add mod">
          <ac:chgData name="Li Youhuan" userId="31ef2ba0f36c268c" providerId="LiveId" clId="{56CD1271-499D-43CA-BAE0-2599657BE46E}" dt="2024-06-05T05:54:21.356" v="1852"/>
          <ac:spMkLst>
            <pc:docMk/>
            <pc:sldMk cId="1519196135" sldId="530"/>
            <ac:spMk id="58" creationId="{19875AC0-41E2-430E-AA23-1496F1E7165D}"/>
          </ac:spMkLst>
        </pc:spChg>
        <pc:spChg chg="add mod">
          <ac:chgData name="Li Youhuan" userId="31ef2ba0f36c268c" providerId="LiveId" clId="{56CD1271-499D-43CA-BAE0-2599657BE46E}" dt="2024-06-05T05:54:21.356" v="1852"/>
          <ac:spMkLst>
            <pc:docMk/>
            <pc:sldMk cId="1519196135" sldId="530"/>
            <ac:spMk id="59" creationId="{19A15E94-D056-4D62-A09C-A84D848E4AFB}"/>
          </ac:spMkLst>
        </pc:spChg>
        <pc:spChg chg="add mod">
          <ac:chgData name="Li Youhuan" userId="31ef2ba0f36c268c" providerId="LiveId" clId="{56CD1271-499D-43CA-BAE0-2599657BE46E}" dt="2024-06-05T05:54:21.356" v="1852"/>
          <ac:spMkLst>
            <pc:docMk/>
            <pc:sldMk cId="1519196135" sldId="530"/>
            <ac:spMk id="60" creationId="{61E67256-39FD-4887-A5C6-6A65819C46E7}"/>
          </ac:spMkLst>
        </pc:spChg>
        <pc:spChg chg="add mod">
          <ac:chgData name="Li Youhuan" userId="31ef2ba0f36c268c" providerId="LiveId" clId="{56CD1271-499D-43CA-BAE0-2599657BE46E}" dt="2024-06-05T05:54:21.356" v="1852"/>
          <ac:spMkLst>
            <pc:docMk/>
            <pc:sldMk cId="1519196135" sldId="530"/>
            <ac:spMk id="61" creationId="{9D15B1F7-CCD0-4815-BB61-B2A8FC8A5FB9}"/>
          </ac:spMkLst>
        </pc:spChg>
        <pc:spChg chg="add mod">
          <ac:chgData name="Li Youhuan" userId="31ef2ba0f36c268c" providerId="LiveId" clId="{56CD1271-499D-43CA-BAE0-2599657BE46E}" dt="2024-06-05T05:54:21.356" v="1852"/>
          <ac:spMkLst>
            <pc:docMk/>
            <pc:sldMk cId="1519196135" sldId="530"/>
            <ac:spMk id="62" creationId="{74C93D13-CD22-49BF-9317-0C49D29326E8}"/>
          </ac:spMkLst>
        </pc:spChg>
        <pc:spChg chg="add mod">
          <ac:chgData name="Li Youhuan" userId="31ef2ba0f36c268c" providerId="LiveId" clId="{56CD1271-499D-43CA-BAE0-2599657BE46E}" dt="2024-06-05T05:54:42.584" v="1875" actId="122"/>
          <ac:spMkLst>
            <pc:docMk/>
            <pc:sldMk cId="1519196135" sldId="530"/>
            <ac:spMk id="63" creationId="{6429EA3F-3D8F-4689-A956-661C618842C3}"/>
          </ac:spMkLst>
        </pc:spChg>
      </pc:sldChg>
      <pc:sldChg chg="addSp delSp modSp add mod">
        <pc:chgData name="Li Youhuan" userId="31ef2ba0f36c268c" providerId="LiveId" clId="{56CD1271-499D-43CA-BAE0-2599657BE46E}" dt="2024-06-05T05:51:27.185" v="1829"/>
        <pc:sldMkLst>
          <pc:docMk/>
          <pc:sldMk cId="2791537353" sldId="531"/>
        </pc:sldMkLst>
        <pc:spChg chg="del">
          <ac:chgData name="Li Youhuan" userId="31ef2ba0f36c268c" providerId="LiveId" clId="{56CD1271-499D-43CA-BAE0-2599657BE46E}" dt="2024-06-05T05:51:13.036" v="1826" actId="478"/>
          <ac:spMkLst>
            <pc:docMk/>
            <pc:sldMk cId="2791537353" sldId="531"/>
            <ac:spMk id="6" creationId="{9D89DBAF-7DB7-4F15-BF9E-45DB66FD4128}"/>
          </ac:spMkLst>
        </pc:spChg>
        <pc:spChg chg="add del mod">
          <ac:chgData name="Li Youhuan" userId="31ef2ba0f36c268c" providerId="LiveId" clId="{56CD1271-499D-43CA-BAE0-2599657BE46E}" dt="2024-06-05T05:51:27.179" v="1828"/>
          <ac:spMkLst>
            <pc:docMk/>
            <pc:sldMk cId="2791537353" sldId="531"/>
            <ac:spMk id="7" creationId="{C8CA9BD6-7154-4BE5-9B6D-A99ACE18435F}"/>
          </ac:spMkLst>
        </pc:spChg>
        <pc:spChg chg="add mod">
          <ac:chgData name="Li Youhuan" userId="31ef2ba0f36c268c" providerId="LiveId" clId="{56CD1271-499D-43CA-BAE0-2599657BE46E}" dt="2024-06-05T05:51:27.185" v="1829"/>
          <ac:spMkLst>
            <pc:docMk/>
            <pc:sldMk cId="2791537353" sldId="531"/>
            <ac:spMk id="8" creationId="{FD284D78-17ED-42A9-931C-296DF0E18180}"/>
          </ac:spMkLst>
        </pc:spChg>
      </pc:sldChg>
      <pc:sldChg chg="addSp delSp modSp add mod">
        <pc:chgData name="Li Youhuan" userId="31ef2ba0f36c268c" providerId="LiveId" clId="{56CD1271-499D-43CA-BAE0-2599657BE46E}" dt="2024-06-05T05:59:15.174" v="1908" actId="1076"/>
        <pc:sldMkLst>
          <pc:docMk/>
          <pc:sldMk cId="216156772" sldId="532"/>
        </pc:sldMkLst>
        <pc:spChg chg="add del mod">
          <ac:chgData name="Li Youhuan" userId="31ef2ba0f36c268c" providerId="LiveId" clId="{56CD1271-499D-43CA-BAE0-2599657BE46E}" dt="2024-06-05T05:52:06.276" v="1837"/>
          <ac:spMkLst>
            <pc:docMk/>
            <pc:sldMk cId="216156772" sldId="532"/>
            <ac:spMk id="6" creationId="{163E383A-A4CA-4C09-9FA4-F6ECEDECD3C2}"/>
          </ac:spMkLst>
        </pc:spChg>
        <pc:spChg chg="add mod">
          <ac:chgData name="Li Youhuan" userId="31ef2ba0f36c268c" providerId="LiveId" clId="{56CD1271-499D-43CA-BAE0-2599657BE46E}" dt="2024-06-05T05:59:15.174" v="1908" actId="1076"/>
          <ac:spMkLst>
            <pc:docMk/>
            <pc:sldMk cId="216156772" sldId="532"/>
            <ac:spMk id="7" creationId="{E831825C-5EAA-4E72-8254-D27CC141E81F}"/>
          </ac:spMkLst>
        </pc:spChg>
        <pc:spChg chg="del">
          <ac:chgData name="Li Youhuan" userId="31ef2ba0f36c268c" providerId="LiveId" clId="{56CD1271-499D-43CA-BAE0-2599657BE46E}" dt="2024-06-05T05:51:42.586" v="1831" actId="478"/>
          <ac:spMkLst>
            <pc:docMk/>
            <pc:sldMk cId="216156772" sldId="532"/>
            <ac:spMk id="8" creationId="{FD284D78-17ED-42A9-931C-296DF0E18180}"/>
          </ac:spMkLst>
        </pc:spChg>
        <pc:picChg chg="add del mod">
          <ac:chgData name="Li Youhuan" userId="31ef2ba0f36c268c" providerId="LiveId" clId="{56CD1271-499D-43CA-BAE0-2599657BE46E}" dt="2024-06-05T05:59:10.527" v="1906" actId="21"/>
          <ac:picMkLst>
            <pc:docMk/>
            <pc:sldMk cId="216156772" sldId="532"/>
            <ac:picMk id="3" creationId="{8DC521AC-6584-439F-A487-588603AD93DC}"/>
          </ac:picMkLst>
        </pc:picChg>
      </pc:sldChg>
      <pc:sldChg chg="addSp delSp modSp add mod">
        <pc:chgData name="Li Youhuan" userId="31ef2ba0f36c268c" providerId="LiveId" clId="{56CD1271-499D-43CA-BAE0-2599657BE46E}" dt="2024-06-05T05:56:55.305" v="1905" actId="478"/>
        <pc:sldMkLst>
          <pc:docMk/>
          <pc:sldMk cId="2598745124" sldId="533"/>
        </pc:sldMkLst>
        <pc:spChg chg="mod">
          <ac:chgData name="Li Youhuan" userId="31ef2ba0f36c268c" providerId="LiveId" clId="{56CD1271-499D-43CA-BAE0-2599657BE46E}" dt="2024-06-05T05:56:24.422" v="1900"/>
          <ac:spMkLst>
            <pc:docMk/>
            <pc:sldMk cId="2598745124" sldId="533"/>
            <ac:spMk id="9" creationId="{D27A362B-9A6C-408A-B588-BE3D87E294F5}"/>
          </ac:spMkLst>
        </pc:spChg>
        <pc:spChg chg="del">
          <ac:chgData name="Li Youhuan" userId="31ef2ba0f36c268c" providerId="LiveId" clId="{56CD1271-499D-43CA-BAE0-2599657BE46E}" dt="2024-06-05T05:55:23.318" v="1883" actId="478"/>
          <ac:spMkLst>
            <pc:docMk/>
            <pc:sldMk cId="2598745124" sldId="533"/>
            <ac:spMk id="32" creationId="{14314FDA-5889-4455-8DA1-7D9739B7A7CD}"/>
          </ac:spMkLst>
        </pc:spChg>
        <pc:spChg chg="del">
          <ac:chgData name="Li Youhuan" userId="31ef2ba0f36c268c" providerId="LiveId" clId="{56CD1271-499D-43CA-BAE0-2599657BE46E}" dt="2024-06-05T05:55:23.318" v="1883" actId="478"/>
          <ac:spMkLst>
            <pc:docMk/>
            <pc:sldMk cId="2598745124" sldId="533"/>
            <ac:spMk id="33" creationId="{B09C9035-3E17-4282-AE5A-DD127D3A0D2C}"/>
          </ac:spMkLst>
        </pc:spChg>
        <pc:spChg chg="del">
          <ac:chgData name="Li Youhuan" userId="31ef2ba0f36c268c" providerId="LiveId" clId="{56CD1271-499D-43CA-BAE0-2599657BE46E}" dt="2024-06-05T05:55:23.318" v="1883" actId="478"/>
          <ac:spMkLst>
            <pc:docMk/>
            <pc:sldMk cId="2598745124" sldId="533"/>
            <ac:spMk id="34" creationId="{B6244470-B166-47CB-8AA8-9D8422486132}"/>
          </ac:spMkLst>
        </pc:spChg>
        <pc:spChg chg="del">
          <ac:chgData name="Li Youhuan" userId="31ef2ba0f36c268c" providerId="LiveId" clId="{56CD1271-499D-43CA-BAE0-2599657BE46E}" dt="2024-06-05T05:55:23.318" v="1883" actId="478"/>
          <ac:spMkLst>
            <pc:docMk/>
            <pc:sldMk cId="2598745124" sldId="533"/>
            <ac:spMk id="35" creationId="{589ED95B-55B5-4F43-AC70-615314F729BD}"/>
          </ac:spMkLst>
        </pc:spChg>
        <pc:spChg chg="del">
          <ac:chgData name="Li Youhuan" userId="31ef2ba0f36c268c" providerId="LiveId" clId="{56CD1271-499D-43CA-BAE0-2599657BE46E}" dt="2024-06-05T05:55:23.318" v="1883" actId="478"/>
          <ac:spMkLst>
            <pc:docMk/>
            <pc:sldMk cId="2598745124" sldId="533"/>
            <ac:spMk id="36" creationId="{2AEBD3EA-9591-446E-B593-39EF09C25D21}"/>
          </ac:spMkLst>
        </pc:spChg>
        <pc:spChg chg="del">
          <ac:chgData name="Li Youhuan" userId="31ef2ba0f36c268c" providerId="LiveId" clId="{56CD1271-499D-43CA-BAE0-2599657BE46E}" dt="2024-06-05T05:55:23.318" v="1883" actId="478"/>
          <ac:spMkLst>
            <pc:docMk/>
            <pc:sldMk cId="2598745124" sldId="533"/>
            <ac:spMk id="37" creationId="{511A8EFE-5600-493D-A4BE-1A0F9441F617}"/>
          </ac:spMkLst>
        </pc:spChg>
        <pc:spChg chg="del">
          <ac:chgData name="Li Youhuan" userId="31ef2ba0f36c268c" providerId="LiveId" clId="{56CD1271-499D-43CA-BAE0-2599657BE46E}" dt="2024-06-05T05:55:23.318" v="1883" actId="478"/>
          <ac:spMkLst>
            <pc:docMk/>
            <pc:sldMk cId="2598745124" sldId="533"/>
            <ac:spMk id="38" creationId="{9727B4A9-9757-42CF-9EB0-F952C4144F51}"/>
          </ac:spMkLst>
        </pc:spChg>
        <pc:spChg chg="del">
          <ac:chgData name="Li Youhuan" userId="31ef2ba0f36c268c" providerId="LiveId" clId="{56CD1271-499D-43CA-BAE0-2599657BE46E}" dt="2024-06-05T05:55:23.318" v="1883" actId="478"/>
          <ac:spMkLst>
            <pc:docMk/>
            <pc:sldMk cId="2598745124" sldId="533"/>
            <ac:spMk id="39" creationId="{52F26E85-1086-4CB0-B372-0F1979637F9E}"/>
          </ac:spMkLst>
        </pc:spChg>
        <pc:spChg chg="del">
          <ac:chgData name="Li Youhuan" userId="31ef2ba0f36c268c" providerId="LiveId" clId="{56CD1271-499D-43CA-BAE0-2599657BE46E}" dt="2024-06-05T05:55:23.318" v="1883" actId="478"/>
          <ac:spMkLst>
            <pc:docMk/>
            <pc:sldMk cId="2598745124" sldId="533"/>
            <ac:spMk id="40" creationId="{F20B3DDF-E127-42A1-AC5E-72C47877489A}"/>
          </ac:spMkLst>
        </pc:spChg>
        <pc:spChg chg="del">
          <ac:chgData name="Li Youhuan" userId="31ef2ba0f36c268c" providerId="LiveId" clId="{56CD1271-499D-43CA-BAE0-2599657BE46E}" dt="2024-06-05T05:55:23.318" v="1883" actId="478"/>
          <ac:spMkLst>
            <pc:docMk/>
            <pc:sldMk cId="2598745124" sldId="533"/>
            <ac:spMk id="41" creationId="{AEC54699-25C8-4583-8337-5A265B6FC117}"/>
          </ac:spMkLst>
        </pc:spChg>
        <pc:spChg chg="del">
          <ac:chgData name="Li Youhuan" userId="31ef2ba0f36c268c" providerId="LiveId" clId="{56CD1271-499D-43CA-BAE0-2599657BE46E}" dt="2024-06-05T05:55:23.318" v="1883" actId="478"/>
          <ac:spMkLst>
            <pc:docMk/>
            <pc:sldMk cId="2598745124" sldId="533"/>
            <ac:spMk id="42" creationId="{957AE471-DA4E-48C0-8CBA-04416898869B}"/>
          </ac:spMkLst>
        </pc:spChg>
        <pc:spChg chg="del">
          <ac:chgData name="Li Youhuan" userId="31ef2ba0f36c268c" providerId="LiveId" clId="{56CD1271-499D-43CA-BAE0-2599657BE46E}" dt="2024-06-05T05:55:23.318" v="1883" actId="478"/>
          <ac:spMkLst>
            <pc:docMk/>
            <pc:sldMk cId="2598745124" sldId="533"/>
            <ac:spMk id="43" creationId="{9858C062-D1EE-4179-A3BD-79DDB8DAE408}"/>
          </ac:spMkLst>
        </pc:spChg>
        <pc:spChg chg="del">
          <ac:chgData name="Li Youhuan" userId="31ef2ba0f36c268c" providerId="LiveId" clId="{56CD1271-499D-43CA-BAE0-2599657BE46E}" dt="2024-06-05T05:55:23.318" v="1883" actId="478"/>
          <ac:spMkLst>
            <pc:docMk/>
            <pc:sldMk cId="2598745124" sldId="533"/>
            <ac:spMk id="44" creationId="{9F0BEBE5-A5A1-4C26-B6E3-6CA7210FF7B9}"/>
          </ac:spMkLst>
        </pc:spChg>
        <pc:spChg chg="del">
          <ac:chgData name="Li Youhuan" userId="31ef2ba0f36c268c" providerId="LiveId" clId="{56CD1271-499D-43CA-BAE0-2599657BE46E}" dt="2024-06-05T05:55:23.318" v="1883" actId="478"/>
          <ac:spMkLst>
            <pc:docMk/>
            <pc:sldMk cId="2598745124" sldId="533"/>
            <ac:spMk id="45" creationId="{6FFC632C-421E-4588-AB01-870F62EB94AF}"/>
          </ac:spMkLst>
        </pc:spChg>
        <pc:spChg chg="del">
          <ac:chgData name="Li Youhuan" userId="31ef2ba0f36c268c" providerId="LiveId" clId="{56CD1271-499D-43CA-BAE0-2599657BE46E}" dt="2024-06-05T05:55:23.318" v="1883" actId="478"/>
          <ac:spMkLst>
            <pc:docMk/>
            <pc:sldMk cId="2598745124" sldId="533"/>
            <ac:spMk id="46" creationId="{253966A7-872E-467D-8A2A-235E18B43309}"/>
          </ac:spMkLst>
        </pc:spChg>
        <pc:spChg chg="del">
          <ac:chgData name="Li Youhuan" userId="31ef2ba0f36c268c" providerId="LiveId" clId="{56CD1271-499D-43CA-BAE0-2599657BE46E}" dt="2024-06-05T05:55:23.318" v="1883" actId="478"/>
          <ac:spMkLst>
            <pc:docMk/>
            <pc:sldMk cId="2598745124" sldId="533"/>
            <ac:spMk id="47" creationId="{50101DD2-71CF-457F-9BA8-FE3EBD376269}"/>
          </ac:spMkLst>
        </pc:spChg>
        <pc:spChg chg="del">
          <ac:chgData name="Li Youhuan" userId="31ef2ba0f36c268c" providerId="LiveId" clId="{56CD1271-499D-43CA-BAE0-2599657BE46E}" dt="2024-06-05T05:55:23.318" v="1883" actId="478"/>
          <ac:spMkLst>
            <pc:docMk/>
            <pc:sldMk cId="2598745124" sldId="533"/>
            <ac:spMk id="48" creationId="{F3472CCE-9641-49AF-B4AD-54C8CFC64AF8}"/>
          </ac:spMkLst>
        </pc:spChg>
        <pc:spChg chg="del">
          <ac:chgData name="Li Youhuan" userId="31ef2ba0f36c268c" providerId="LiveId" clId="{56CD1271-499D-43CA-BAE0-2599657BE46E}" dt="2024-06-05T05:55:23.318" v="1883" actId="478"/>
          <ac:spMkLst>
            <pc:docMk/>
            <pc:sldMk cId="2598745124" sldId="533"/>
            <ac:spMk id="49" creationId="{097637B1-471C-4287-B283-1895533873D5}"/>
          </ac:spMkLst>
        </pc:spChg>
        <pc:spChg chg="del">
          <ac:chgData name="Li Youhuan" userId="31ef2ba0f36c268c" providerId="LiveId" clId="{56CD1271-499D-43CA-BAE0-2599657BE46E}" dt="2024-06-05T05:55:23.318" v="1883" actId="478"/>
          <ac:spMkLst>
            <pc:docMk/>
            <pc:sldMk cId="2598745124" sldId="533"/>
            <ac:spMk id="50" creationId="{7B0C5507-5105-40C5-8A2E-DFAD27F7C0E4}"/>
          </ac:spMkLst>
        </pc:spChg>
        <pc:spChg chg="del">
          <ac:chgData name="Li Youhuan" userId="31ef2ba0f36c268c" providerId="LiveId" clId="{56CD1271-499D-43CA-BAE0-2599657BE46E}" dt="2024-06-05T05:55:23.318" v="1883" actId="478"/>
          <ac:spMkLst>
            <pc:docMk/>
            <pc:sldMk cId="2598745124" sldId="533"/>
            <ac:spMk id="51" creationId="{B3EDCC2B-4F10-4AB8-A0B2-35FACF9F4166}"/>
          </ac:spMkLst>
        </pc:spChg>
        <pc:spChg chg="del">
          <ac:chgData name="Li Youhuan" userId="31ef2ba0f36c268c" providerId="LiveId" clId="{56CD1271-499D-43CA-BAE0-2599657BE46E}" dt="2024-06-05T05:55:23.318" v="1883" actId="478"/>
          <ac:spMkLst>
            <pc:docMk/>
            <pc:sldMk cId="2598745124" sldId="533"/>
            <ac:spMk id="52" creationId="{750C03C9-2DB2-4F52-A238-60DD1C153F4C}"/>
          </ac:spMkLst>
        </pc:spChg>
        <pc:spChg chg="del">
          <ac:chgData name="Li Youhuan" userId="31ef2ba0f36c268c" providerId="LiveId" clId="{56CD1271-499D-43CA-BAE0-2599657BE46E}" dt="2024-06-05T05:55:23.318" v="1883" actId="478"/>
          <ac:spMkLst>
            <pc:docMk/>
            <pc:sldMk cId="2598745124" sldId="533"/>
            <ac:spMk id="53" creationId="{0978F8CD-C77D-4B5A-99CD-49E0E93FD8B9}"/>
          </ac:spMkLst>
        </pc:spChg>
        <pc:spChg chg="del">
          <ac:chgData name="Li Youhuan" userId="31ef2ba0f36c268c" providerId="LiveId" clId="{56CD1271-499D-43CA-BAE0-2599657BE46E}" dt="2024-06-05T05:55:23.318" v="1883" actId="478"/>
          <ac:spMkLst>
            <pc:docMk/>
            <pc:sldMk cId="2598745124" sldId="533"/>
            <ac:spMk id="54" creationId="{B1E8C4D8-B822-4632-A324-3AA7E0FE86E1}"/>
          </ac:spMkLst>
        </pc:spChg>
        <pc:spChg chg="del">
          <ac:chgData name="Li Youhuan" userId="31ef2ba0f36c268c" providerId="LiveId" clId="{56CD1271-499D-43CA-BAE0-2599657BE46E}" dt="2024-06-05T05:55:23.318" v="1883" actId="478"/>
          <ac:spMkLst>
            <pc:docMk/>
            <pc:sldMk cId="2598745124" sldId="533"/>
            <ac:spMk id="55" creationId="{9BCDBA11-8F7F-48AB-B613-519D9DDF2E0D}"/>
          </ac:spMkLst>
        </pc:spChg>
        <pc:spChg chg="del">
          <ac:chgData name="Li Youhuan" userId="31ef2ba0f36c268c" providerId="LiveId" clId="{56CD1271-499D-43CA-BAE0-2599657BE46E}" dt="2024-06-05T05:55:23.318" v="1883" actId="478"/>
          <ac:spMkLst>
            <pc:docMk/>
            <pc:sldMk cId="2598745124" sldId="533"/>
            <ac:spMk id="56" creationId="{E9960135-A2F9-422C-A87C-80DE4B1B2EE6}"/>
          </ac:spMkLst>
        </pc:spChg>
        <pc:spChg chg="del">
          <ac:chgData name="Li Youhuan" userId="31ef2ba0f36c268c" providerId="LiveId" clId="{56CD1271-499D-43CA-BAE0-2599657BE46E}" dt="2024-06-05T05:55:23.318" v="1883" actId="478"/>
          <ac:spMkLst>
            <pc:docMk/>
            <pc:sldMk cId="2598745124" sldId="533"/>
            <ac:spMk id="57" creationId="{CD547804-635F-4C7C-9337-E71AA0794212}"/>
          </ac:spMkLst>
        </pc:spChg>
        <pc:spChg chg="del">
          <ac:chgData name="Li Youhuan" userId="31ef2ba0f36c268c" providerId="LiveId" clId="{56CD1271-499D-43CA-BAE0-2599657BE46E}" dt="2024-06-05T05:55:23.318" v="1883" actId="478"/>
          <ac:spMkLst>
            <pc:docMk/>
            <pc:sldMk cId="2598745124" sldId="533"/>
            <ac:spMk id="58" creationId="{19875AC0-41E2-430E-AA23-1496F1E7165D}"/>
          </ac:spMkLst>
        </pc:spChg>
        <pc:spChg chg="del">
          <ac:chgData name="Li Youhuan" userId="31ef2ba0f36c268c" providerId="LiveId" clId="{56CD1271-499D-43CA-BAE0-2599657BE46E}" dt="2024-06-05T05:55:23.318" v="1883" actId="478"/>
          <ac:spMkLst>
            <pc:docMk/>
            <pc:sldMk cId="2598745124" sldId="533"/>
            <ac:spMk id="59" creationId="{19A15E94-D056-4D62-A09C-A84D848E4AFB}"/>
          </ac:spMkLst>
        </pc:spChg>
        <pc:spChg chg="del">
          <ac:chgData name="Li Youhuan" userId="31ef2ba0f36c268c" providerId="LiveId" clId="{56CD1271-499D-43CA-BAE0-2599657BE46E}" dt="2024-06-05T05:55:23.318" v="1883" actId="478"/>
          <ac:spMkLst>
            <pc:docMk/>
            <pc:sldMk cId="2598745124" sldId="533"/>
            <ac:spMk id="60" creationId="{61E67256-39FD-4887-A5C6-6A65819C46E7}"/>
          </ac:spMkLst>
        </pc:spChg>
        <pc:spChg chg="del">
          <ac:chgData name="Li Youhuan" userId="31ef2ba0f36c268c" providerId="LiveId" clId="{56CD1271-499D-43CA-BAE0-2599657BE46E}" dt="2024-06-05T05:55:23.318" v="1883" actId="478"/>
          <ac:spMkLst>
            <pc:docMk/>
            <pc:sldMk cId="2598745124" sldId="533"/>
            <ac:spMk id="61" creationId="{9D15B1F7-CCD0-4815-BB61-B2A8FC8A5FB9}"/>
          </ac:spMkLst>
        </pc:spChg>
        <pc:spChg chg="del">
          <ac:chgData name="Li Youhuan" userId="31ef2ba0f36c268c" providerId="LiveId" clId="{56CD1271-499D-43CA-BAE0-2599657BE46E}" dt="2024-06-05T05:55:23.318" v="1883" actId="478"/>
          <ac:spMkLst>
            <pc:docMk/>
            <pc:sldMk cId="2598745124" sldId="533"/>
            <ac:spMk id="62" creationId="{74C93D13-CD22-49BF-9317-0C49D29326E8}"/>
          </ac:spMkLst>
        </pc:spChg>
        <pc:spChg chg="del">
          <ac:chgData name="Li Youhuan" userId="31ef2ba0f36c268c" providerId="LiveId" clId="{56CD1271-499D-43CA-BAE0-2599657BE46E}" dt="2024-06-05T05:55:26.578" v="1884" actId="478"/>
          <ac:spMkLst>
            <pc:docMk/>
            <pc:sldMk cId="2598745124" sldId="533"/>
            <ac:spMk id="63" creationId="{6429EA3F-3D8F-4689-A956-661C618842C3}"/>
          </ac:spMkLst>
        </pc:spChg>
        <pc:spChg chg="add del mod">
          <ac:chgData name="Li Youhuan" userId="31ef2ba0f36c268c" providerId="LiveId" clId="{56CD1271-499D-43CA-BAE0-2599657BE46E}" dt="2024-06-05T05:55:43.663" v="1889"/>
          <ac:spMkLst>
            <pc:docMk/>
            <pc:sldMk cId="2598745124" sldId="533"/>
            <ac:spMk id="64" creationId="{3AC92D85-EC70-4321-B8FF-015DF4A2380A}"/>
          </ac:spMkLst>
        </pc:spChg>
        <pc:spChg chg="add del mod">
          <ac:chgData name="Li Youhuan" userId="31ef2ba0f36c268c" providerId="LiveId" clId="{56CD1271-499D-43CA-BAE0-2599657BE46E}" dt="2024-06-05T05:55:43.663" v="1889"/>
          <ac:spMkLst>
            <pc:docMk/>
            <pc:sldMk cId="2598745124" sldId="533"/>
            <ac:spMk id="65" creationId="{464525DF-7A94-4DBA-8793-8F35BD7E316D}"/>
          </ac:spMkLst>
        </pc:spChg>
        <pc:spChg chg="add del mod">
          <ac:chgData name="Li Youhuan" userId="31ef2ba0f36c268c" providerId="LiveId" clId="{56CD1271-499D-43CA-BAE0-2599657BE46E}" dt="2024-06-05T05:55:43.663" v="1889"/>
          <ac:spMkLst>
            <pc:docMk/>
            <pc:sldMk cId="2598745124" sldId="533"/>
            <ac:spMk id="66" creationId="{2CC3B1A6-EAA6-4538-8713-F85EE17B034A}"/>
          </ac:spMkLst>
        </pc:spChg>
        <pc:spChg chg="add del mod">
          <ac:chgData name="Li Youhuan" userId="31ef2ba0f36c268c" providerId="LiveId" clId="{56CD1271-499D-43CA-BAE0-2599657BE46E}" dt="2024-06-05T05:55:43.663" v="1889"/>
          <ac:spMkLst>
            <pc:docMk/>
            <pc:sldMk cId="2598745124" sldId="533"/>
            <ac:spMk id="67" creationId="{F3CB853C-C515-48F3-99B2-C512DD4A65A5}"/>
          </ac:spMkLst>
        </pc:spChg>
        <pc:spChg chg="add del mod">
          <ac:chgData name="Li Youhuan" userId="31ef2ba0f36c268c" providerId="LiveId" clId="{56CD1271-499D-43CA-BAE0-2599657BE46E}" dt="2024-06-05T05:55:43.663" v="1889"/>
          <ac:spMkLst>
            <pc:docMk/>
            <pc:sldMk cId="2598745124" sldId="533"/>
            <ac:spMk id="68" creationId="{95707C30-6C49-40D9-8C03-45FD75946F83}"/>
          </ac:spMkLst>
        </pc:spChg>
        <pc:spChg chg="add del mod">
          <ac:chgData name="Li Youhuan" userId="31ef2ba0f36c268c" providerId="LiveId" clId="{56CD1271-499D-43CA-BAE0-2599657BE46E}" dt="2024-06-05T05:55:43.663" v="1889"/>
          <ac:spMkLst>
            <pc:docMk/>
            <pc:sldMk cId="2598745124" sldId="533"/>
            <ac:spMk id="69" creationId="{324ABF34-C223-4ACE-8114-655E0F9AAD41}"/>
          </ac:spMkLst>
        </pc:spChg>
        <pc:spChg chg="add del mod">
          <ac:chgData name="Li Youhuan" userId="31ef2ba0f36c268c" providerId="LiveId" clId="{56CD1271-499D-43CA-BAE0-2599657BE46E}" dt="2024-06-05T05:55:43.663" v="1889"/>
          <ac:spMkLst>
            <pc:docMk/>
            <pc:sldMk cId="2598745124" sldId="533"/>
            <ac:spMk id="70" creationId="{714CD867-B0B6-403D-9983-727EC94C8061}"/>
          </ac:spMkLst>
        </pc:spChg>
        <pc:spChg chg="add del mod">
          <ac:chgData name="Li Youhuan" userId="31ef2ba0f36c268c" providerId="LiveId" clId="{56CD1271-499D-43CA-BAE0-2599657BE46E}" dt="2024-06-05T05:55:43.663" v="1889"/>
          <ac:spMkLst>
            <pc:docMk/>
            <pc:sldMk cId="2598745124" sldId="533"/>
            <ac:spMk id="71" creationId="{52B7CA23-67FA-4FC4-A0D6-4070387F64CE}"/>
          </ac:spMkLst>
        </pc:spChg>
        <pc:spChg chg="add del mod">
          <ac:chgData name="Li Youhuan" userId="31ef2ba0f36c268c" providerId="LiveId" clId="{56CD1271-499D-43CA-BAE0-2599657BE46E}" dt="2024-06-05T05:55:43.663" v="1889"/>
          <ac:spMkLst>
            <pc:docMk/>
            <pc:sldMk cId="2598745124" sldId="533"/>
            <ac:spMk id="72" creationId="{2E854E7A-84FF-4D17-B115-59007756FEE6}"/>
          </ac:spMkLst>
        </pc:spChg>
        <pc:spChg chg="add del mod">
          <ac:chgData name="Li Youhuan" userId="31ef2ba0f36c268c" providerId="LiveId" clId="{56CD1271-499D-43CA-BAE0-2599657BE46E}" dt="2024-06-05T05:55:43.663" v="1889"/>
          <ac:spMkLst>
            <pc:docMk/>
            <pc:sldMk cId="2598745124" sldId="533"/>
            <ac:spMk id="73" creationId="{4ED94A70-4AA6-4C94-8BCC-A3881DF24F0F}"/>
          </ac:spMkLst>
        </pc:spChg>
        <pc:spChg chg="add del mod">
          <ac:chgData name="Li Youhuan" userId="31ef2ba0f36c268c" providerId="LiveId" clId="{56CD1271-499D-43CA-BAE0-2599657BE46E}" dt="2024-06-05T05:55:43.663" v="1889"/>
          <ac:spMkLst>
            <pc:docMk/>
            <pc:sldMk cId="2598745124" sldId="533"/>
            <ac:spMk id="74" creationId="{43FC24DE-5A88-416B-93B5-D5D2F7AC2DCE}"/>
          </ac:spMkLst>
        </pc:spChg>
        <pc:spChg chg="add del mod">
          <ac:chgData name="Li Youhuan" userId="31ef2ba0f36c268c" providerId="LiveId" clId="{56CD1271-499D-43CA-BAE0-2599657BE46E}" dt="2024-06-05T05:55:43.663" v="1889"/>
          <ac:spMkLst>
            <pc:docMk/>
            <pc:sldMk cId="2598745124" sldId="533"/>
            <ac:spMk id="75" creationId="{7E3FDB6C-CDE4-4E1E-BFA2-17588E8ACD79}"/>
          </ac:spMkLst>
        </pc:spChg>
        <pc:spChg chg="add del mod">
          <ac:chgData name="Li Youhuan" userId="31ef2ba0f36c268c" providerId="LiveId" clId="{56CD1271-499D-43CA-BAE0-2599657BE46E}" dt="2024-06-05T05:55:43.663" v="1889"/>
          <ac:spMkLst>
            <pc:docMk/>
            <pc:sldMk cId="2598745124" sldId="533"/>
            <ac:spMk id="76" creationId="{B971A666-E712-473E-A11A-2E389F5E1E0B}"/>
          </ac:spMkLst>
        </pc:spChg>
        <pc:spChg chg="add del mod">
          <ac:chgData name="Li Youhuan" userId="31ef2ba0f36c268c" providerId="LiveId" clId="{56CD1271-499D-43CA-BAE0-2599657BE46E}" dt="2024-06-05T05:55:43.663" v="1889"/>
          <ac:spMkLst>
            <pc:docMk/>
            <pc:sldMk cId="2598745124" sldId="533"/>
            <ac:spMk id="77" creationId="{6F2F31B6-57F7-4257-86AD-EF92F8142352}"/>
          </ac:spMkLst>
        </pc:spChg>
        <pc:spChg chg="add del mod">
          <ac:chgData name="Li Youhuan" userId="31ef2ba0f36c268c" providerId="LiveId" clId="{56CD1271-499D-43CA-BAE0-2599657BE46E}" dt="2024-06-05T05:55:43.663" v="1889"/>
          <ac:spMkLst>
            <pc:docMk/>
            <pc:sldMk cId="2598745124" sldId="533"/>
            <ac:spMk id="78" creationId="{75AB0767-2906-453B-A4C1-659455A05477}"/>
          </ac:spMkLst>
        </pc:spChg>
        <pc:spChg chg="add del mod">
          <ac:chgData name="Li Youhuan" userId="31ef2ba0f36c268c" providerId="LiveId" clId="{56CD1271-499D-43CA-BAE0-2599657BE46E}" dt="2024-06-05T05:55:43.663" v="1889"/>
          <ac:spMkLst>
            <pc:docMk/>
            <pc:sldMk cId="2598745124" sldId="533"/>
            <ac:spMk id="79" creationId="{80D0854F-F002-457A-8200-0126BA3A194D}"/>
          </ac:spMkLst>
        </pc:spChg>
        <pc:spChg chg="add del mod">
          <ac:chgData name="Li Youhuan" userId="31ef2ba0f36c268c" providerId="LiveId" clId="{56CD1271-499D-43CA-BAE0-2599657BE46E}" dt="2024-06-05T05:55:43.663" v="1889"/>
          <ac:spMkLst>
            <pc:docMk/>
            <pc:sldMk cId="2598745124" sldId="533"/>
            <ac:spMk id="80" creationId="{2267410E-F272-4069-B2AF-43174EC67D8B}"/>
          </ac:spMkLst>
        </pc:spChg>
        <pc:spChg chg="add del mod">
          <ac:chgData name="Li Youhuan" userId="31ef2ba0f36c268c" providerId="LiveId" clId="{56CD1271-499D-43CA-BAE0-2599657BE46E}" dt="2024-06-05T05:55:43.663" v="1889"/>
          <ac:spMkLst>
            <pc:docMk/>
            <pc:sldMk cId="2598745124" sldId="533"/>
            <ac:spMk id="81" creationId="{48471C9F-8809-4D9B-9AD5-F75901D16B59}"/>
          </ac:spMkLst>
        </pc:spChg>
        <pc:spChg chg="add del mod">
          <ac:chgData name="Li Youhuan" userId="31ef2ba0f36c268c" providerId="LiveId" clId="{56CD1271-499D-43CA-BAE0-2599657BE46E}" dt="2024-06-05T05:55:43.663" v="1889"/>
          <ac:spMkLst>
            <pc:docMk/>
            <pc:sldMk cId="2598745124" sldId="533"/>
            <ac:spMk id="82" creationId="{5BC5085E-9D7F-4FA9-A873-C27C82F77065}"/>
          </ac:spMkLst>
        </pc:spChg>
        <pc:spChg chg="add del mod">
          <ac:chgData name="Li Youhuan" userId="31ef2ba0f36c268c" providerId="LiveId" clId="{56CD1271-499D-43CA-BAE0-2599657BE46E}" dt="2024-06-05T05:55:43.663" v="1889"/>
          <ac:spMkLst>
            <pc:docMk/>
            <pc:sldMk cId="2598745124" sldId="533"/>
            <ac:spMk id="83" creationId="{2DBC23D1-05A1-4ED3-92E7-6D6D9C405485}"/>
          </ac:spMkLst>
        </pc:spChg>
        <pc:spChg chg="add del mod">
          <ac:chgData name="Li Youhuan" userId="31ef2ba0f36c268c" providerId="LiveId" clId="{56CD1271-499D-43CA-BAE0-2599657BE46E}" dt="2024-06-05T05:55:43.663" v="1889"/>
          <ac:spMkLst>
            <pc:docMk/>
            <pc:sldMk cId="2598745124" sldId="533"/>
            <ac:spMk id="84" creationId="{3427787D-8C91-4E7C-844A-C492F2494BBA}"/>
          </ac:spMkLst>
        </pc:spChg>
        <pc:spChg chg="add del mod">
          <ac:chgData name="Li Youhuan" userId="31ef2ba0f36c268c" providerId="LiveId" clId="{56CD1271-499D-43CA-BAE0-2599657BE46E}" dt="2024-06-05T05:55:43.663" v="1889"/>
          <ac:spMkLst>
            <pc:docMk/>
            <pc:sldMk cId="2598745124" sldId="533"/>
            <ac:spMk id="85" creationId="{A4644190-E9AD-4EFE-A836-11EE5BC24102}"/>
          </ac:spMkLst>
        </pc:spChg>
        <pc:spChg chg="add del mod">
          <ac:chgData name="Li Youhuan" userId="31ef2ba0f36c268c" providerId="LiveId" clId="{56CD1271-499D-43CA-BAE0-2599657BE46E}" dt="2024-06-05T05:55:43.663" v="1889"/>
          <ac:spMkLst>
            <pc:docMk/>
            <pc:sldMk cId="2598745124" sldId="533"/>
            <ac:spMk id="86" creationId="{25864466-79CC-46FA-B5D7-4AC175C953A1}"/>
          </ac:spMkLst>
        </pc:spChg>
        <pc:spChg chg="add del mod">
          <ac:chgData name="Li Youhuan" userId="31ef2ba0f36c268c" providerId="LiveId" clId="{56CD1271-499D-43CA-BAE0-2599657BE46E}" dt="2024-06-05T05:55:43.663" v="1889"/>
          <ac:spMkLst>
            <pc:docMk/>
            <pc:sldMk cId="2598745124" sldId="533"/>
            <ac:spMk id="87" creationId="{9674A798-5F85-4603-83AD-2F6A6D17D60E}"/>
          </ac:spMkLst>
        </pc:spChg>
        <pc:spChg chg="add del mod">
          <ac:chgData name="Li Youhuan" userId="31ef2ba0f36c268c" providerId="LiveId" clId="{56CD1271-499D-43CA-BAE0-2599657BE46E}" dt="2024-06-05T05:55:43.663" v="1889"/>
          <ac:spMkLst>
            <pc:docMk/>
            <pc:sldMk cId="2598745124" sldId="533"/>
            <ac:spMk id="88" creationId="{8EB5E64D-A94F-45C4-A518-0542C671FAFC}"/>
          </ac:spMkLst>
        </pc:spChg>
        <pc:spChg chg="add del mod">
          <ac:chgData name="Li Youhuan" userId="31ef2ba0f36c268c" providerId="LiveId" clId="{56CD1271-499D-43CA-BAE0-2599657BE46E}" dt="2024-06-05T05:55:43.663" v="1889"/>
          <ac:spMkLst>
            <pc:docMk/>
            <pc:sldMk cId="2598745124" sldId="533"/>
            <ac:spMk id="89" creationId="{1129CA51-D68F-488B-8CE3-C3E62C928EF9}"/>
          </ac:spMkLst>
        </pc:spChg>
        <pc:spChg chg="add del mod">
          <ac:chgData name="Li Youhuan" userId="31ef2ba0f36c268c" providerId="LiveId" clId="{56CD1271-499D-43CA-BAE0-2599657BE46E}" dt="2024-06-05T05:55:43.663" v="1889"/>
          <ac:spMkLst>
            <pc:docMk/>
            <pc:sldMk cId="2598745124" sldId="533"/>
            <ac:spMk id="90" creationId="{36BB6EC3-DE35-49BD-B2BB-539D69B38F8A}"/>
          </ac:spMkLst>
        </pc:spChg>
        <pc:spChg chg="add del mod">
          <ac:chgData name="Li Youhuan" userId="31ef2ba0f36c268c" providerId="LiveId" clId="{56CD1271-499D-43CA-BAE0-2599657BE46E}" dt="2024-06-05T05:55:43.663" v="1889"/>
          <ac:spMkLst>
            <pc:docMk/>
            <pc:sldMk cId="2598745124" sldId="533"/>
            <ac:spMk id="91" creationId="{6FBCA282-5D94-4C10-93BC-63D4B6F893C5}"/>
          </ac:spMkLst>
        </pc:spChg>
        <pc:spChg chg="add del mod">
          <ac:chgData name="Li Youhuan" userId="31ef2ba0f36c268c" providerId="LiveId" clId="{56CD1271-499D-43CA-BAE0-2599657BE46E}" dt="2024-06-05T05:55:43.663" v="1889"/>
          <ac:spMkLst>
            <pc:docMk/>
            <pc:sldMk cId="2598745124" sldId="533"/>
            <ac:spMk id="92" creationId="{7B4CB447-64EE-4572-BB0A-04B4A6CDA2E8}"/>
          </ac:spMkLst>
        </pc:spChg>
        <pc:spChg chg="add del mod">
          <ac:chgData name="Li Youhuan" userId="31ef2ba0f36c268c" providerId="LiveId" clId="{56CD1271-499D-43CA-BAE0-2599657BE46E}" dt="2024-06-05T05:55:43.663" v="1889"/>
          <ac:spMkLst>
            <pc:docMk/>
            <pc:sldMk cId="2598745124" sldId="533"/>
            <ac:spMk id="93" creationId="{1E15353F-DE69-4318-98AA-F37C37EECAEC}"/>
          </ac:spMkLst>
        </pc:spChg>
        <pc:spChg chg="add del mod">
          <ac:chgData name="Li Youhuan" userId="31ef2ba0f36c268c" providerId="LiveId" clId="{56CD1271-499D-43CA-BAE0-2599657BE46E}" dt="2024-06-05T05:55:43.663" v="1889"/>
          <ac:spMkLst>
            <pc:docMk/>
            <pc:sldMk cId="2598745124" sldId="533"/>
            <ac:spMk id="94" creationId="{6455F672-67F8-4F58-A211-340831C8745A}"/>
          </ac:spMkLst>
        </pc:spChg>
        <pc:spChg chg="add del mod">
          <ac:chgData name="Li Youhuan" userId="31ef2ba0f36c268c" providerId="LiveId" clId="{56CD1271-499D-43CA-BAE0-2599657BE46E}" dt="2024-06-05T05:55:43.663" v="1889"/>
          <ac:spMkLst>
            <pc:docMk/>
            <pc:sldMk cId="2598745124" sldId="533"/>
            <ac:spMk id="95" creationId="{7E9A50DB-7791-4330-A14A-E0F5FE8ECE1C}"/>
          </ac:spMkLst>
        </pc:spChg>
        <pc:spChg chg="add del mod">
          <ac:chgData name="Li Youhuan" userId="31ef2ba0f36c268c" providerId="LiveId" clId="{56CD1271-499D-43CA-BAE0-2599657BE46E}" dt="2024-06-05T05:55:43.663" v="1889"/>
          <ac:spMkLst>
            <pc:docMk/>
            <pc:sldMk cId="2598745124" sldId="533"/>
            <ac:spMk id="96" creationId="{3B421FB7-9C9B-4B48-9A61-5E8C4B7215FB}"/>
          </ac:spMkLst>
        </pc:spChg>
        <pc:spChg chg="add del mod">
          <ac:chgData name="Li Youhuan" userId="31ef2ba0f36c268c" providerId="LiveId" clId="{56CD1271-499D-43CA-BAE0-2599657BE46E}" dt="2024-06-05T05:55:43.663" v="1889"/>
          <ac:spMkLst>
            <pc:docMk/>
            <pc:sldMk cId="2598745124" sldId="533"/>
            <ac:spMk id="97" creationId="{7CBAC186-8D8A-43EF-9051-2AB0BA9315E7}"/>
          </ac:spMkLst>
        </pc:spChg>
        <pc:spChg chg="add del mod">
          <ac:chgData name="Li Youhuan" userId="31ef2ba0f36c268c" providerId="LiveId" clId="{56CD1271-499D-43CA-BAE0-2599657BE46E}" dt="2024-06-05T05:55:43.663" v="1889"/>
          <ac:spMkLst>
            <pc:docMk/>
            <pc:sldMk cId="2598745124" sldId="533"/>
            <ac:spMk id="98" creationId="{56AB4B2D-63BA-401B-AD11-D0B8C115AA4D}"/>
          </ac:spMkLst>
        </pc:spChg>
        <pc:spChg chg="add del mod">
          <ac:chgData name="Li Youhuan" userId="31ef2ba0f36c268c" providerId="LiveId" clId="{56CD1271-499D-43CA-BAE0-2599657BE46E}" dt="2024-06-05T05:55:43.663" v="1889"/>
          <ac:spMkLst>
            <pc:docMk/>
            <pc:sldMk cId="2598745124" sldId="533"/>
            <ac:spMk id="99" creationId="{6E9EA3B1-DC6B-436B-9D10-E7A0C5C8BAD0}"/>
          </ac:spMkLst>
        </pc:spChg>
        <pc:spChg chg="add del mod">
          <ac:chgData name="Li Youhuan" userId="31ef2ba0f36c268c" providerId="LiveId" clId="{56CD1271-499D-43CA-BAE0-2599657BE46E}" dt="2024-06-05T05:55:43.663" v="1889"/>
          <ac:spMkLst>
            <pc:docMk/>
            <pc:sldMk cId="2598745124" sldId="533"/>
            <ac:spMk id="100" creationId="{7F14882D-4107-4CE8-AA75-F3BAB5976587}"/>
          </ac:spMkLst>
        </pc:spChg>
        <pc:spChg chg="add del mod">
          <ac:chgData name="Li Youhuan" userId="31ef2ba0f36c268c" providerId="LiveId" clId="{56CD1271-499D-43CA-BAE0-2599657BE46E}" dt="2024-06-05T05:55:43.663" v="1889"/>
          <ac:spMkLst>
            <pc:docMk/>
            <pc:sldMk cId="2598745124" sldId="533"/>
            <ac:spMk id="101" creationId="{70A923FC-39A2-436F-92EE-7A32C533E5C7}"/>
          </ac:spMkLst>
        </pc:spChg>
        <pc:spChg chg="add del mod">
          <ac:chgData name="Li Youhuan" userId="31ef2ba0f36c268c" providerId="LiveId" clId="{56CD1271-499D-43CA-BAE0-2599657BE46E}" dt="2024-06-05T05:55:43.663" v="1889"/>
          <ac:spMkLst>
            <pc:docMk/>
            <pc:sldMk cId="2598745124" sldId="533"/>
            <ac:spMk id="102" creationId="{2ADEA4A5-875D-45F5-A387-3A199C6745E7}"/>
          </ac:spMkLst>
        </pc:spChg>
        <pc:spChg chg="add del mod">
          <ac:chgData name="Li Youhuan" userId="31ef2ba0f36c268c" providerId="LiveId" clId="{56CD1271-499D-43CA-BAE0-2599657BE46E}" dt="2024-06-05T05:55:43.663" v="1889"/>
          <ac:spMkLst>
            <pc:docMk/>
            <pc:sldMk cId="2598745124" sldId="533"/>
            <ac:spMk id="103" creationId="{F357F32A-D41B-4638-A111-FB8A642DE2B8}"/>
          </ac:spMkLst>
        </pc:spChg>
        <pc:spChg chg="add del mod">
          <ac:chgData name="Li Youhuan" userId="31ef2ba0f36c268c" providerId="LiveId" clId="{56CD1271-499D-43CA-BAE0-2599657BE46E}" dt="2024-06-05T05:55:43.663" v="1889"/>
          <ac:spMkLst>
            <pc:docMk/>
            <pc:sldMk cId="2598745124" sldId="533"/>
            <ac:spMk id="104" creationId="{105248F0-3AE4-46FE-B652-37B119924AC4}"/>
          </ac:spMkLst>
        </pc:spChg>
        <pc:spChg chg="add del mod">
          <ac:chgData name="Li Youhuan" userId="31ef2ba0f36c268c" providerId="LiveId" clId="{56CD1271-499D-43CA-BAE0-2599657BE46E}" dt="2024-06-05T05:55:43.663" v="1889"/>
          <ac:spMkLst>
            <pc:docMk/>
            <pc:sldMk cId="2598745124" sldId="533"/>
            <ac:spMk id="105" creationId="{0E89A6ED-47AB-4A1D-B57A-49F76B0717A1}"/>
          </ac:spMkLst>
        </pc:spChg>
        <pc:spChg chg="add del mod">
          <ac:chgData name="Li Youhuan" userId="31ef2ba0f36c268c" providerId="LiveId" clId="{56CD1271-499D-43CA-BAE0-2599657BE46E}" dt="2024-06-05T05:56:27.787" v="1901" actId="478"/>
          <ac:spMkLst>
            <pc:docMk/>
            <pc:sldMk cId="2598745124" sldId="533"/>
            <ac:spMk id="106" creationId="{CFE8330D-9076-46F8-9125-D26574D02D65}"/>
          </ac:spMkLst>
        </pc:spChg>
        <pc:spChg chg="add del mod">
          <ac:chgData name="Li Youhuan" userId="31ef2ba0f36c268c" providerId="LiveId" clId="{56CD1271-499D-43CA-BAE0-2599657BE46E}" dt="2024-06-05T05:56:27.787" v="1901" actId="478"/>
          <ac:spMkLst>
            <pc:docMk/>
            <pc:sldMk cId="2598745124" sldId="533"/>
            <ac:spMk id="107" creationId="{D1F100E7-62AF-49C6-A138-45FA4F9800CA}"/>
          </ac:spMkLst>
        </pc:spChg>
        <pc:spChg chg="add del mod">
          <ac:chgData name="Li Youhuan" userId="31ef2ba0f36c268c" providerId="LiveId" clId="{56CD1271-499D-43CA-BAE0-2599657BE46E}" dt="2024-06-05T05:56:27.787" v="1901" actId="478"/>
          <ac:spMkLst>
            <pc:docMk/>
            <pc:sldMk cId="2598745124" sldId="533"/>
            <ac:spMk id="108" creationId="{078858E5-F9B2-49FC-9036-096DEC705D38}"/>
          </ac:spMkLst>
        </pc:spChg>
        <pc:spChg chg="add del mod">
          <ac:chgData name="Li Youhuan" userId="31ef2ba0f36c268c" providerId="LiveId" clId="{56CD1271-499D-43CA-BAE0-2599657BE46E}" dt="2024-06-05T05:56:27.787" v="1901" actId="478"/>
          <ac:spMkLst>
            <pc:docMk/>
            <pc:sldMk cId="2598745124" sldId="533"/>
            <ac:spMk id="109" creationId="{81C38D26-18E1-42FB-AE15-0C22A84B7401}"/>
          </ac:spMkLst>
        </pc:spChg>
        <pc:spChg chg="add del mod">
          <ac:chgData name="Li Youhuan" userId="31ef2ba0f36c268c" providerId="LiveId" clId="{56CD1271-499D-43CA-BAE0-2599657BE46E}" dt="2024-06-05T05:56:27.787" v="1901" actId="478"/>
          <ac:spMkLst>
            <pc:docMk/>
            <pc:sldMk cId="2598745124" sldId="533"/>
            <ac:spMk id="110" creationId="{7DAE56E0-8C8E-4D2B-B589-AED2FD355CA5}"/>
          </ac:spMkLst>
        </pc:spChg>
        <pc:spChg chg="add del mod">
          <ac:chgData name="Li Youhuan" userId="31ef2ba0f36c268c" providerId="LiveId" clId="{56CD1271-499D-43CA-BAE0-2599657BE46E}" dt="2024-06-05T05:56:27.787" v="1901" actId="478"/>
          <ac:spMkLst>
            <pc:docMk/>
            <pc:sldMk cId="2598745124" sldId="533"/>
            <ac:spMk id="111" creationId="{EF65A620-DB97-4557-8930-D160E3E2C77A}"/>
          </ac:spMkLst>
        </pc:spChg>
        <pc:spChg chg="add del mod">
          <ac:chgData name="Li Youhuan" userId="31ef2ba0f36c268c" providerId="LiveId" clId="{56CD1271-499D-43CA-BAE0-2599657BE46E}" dt="2024-06-05T05:56:27.787" v="1901" actId="478"/>
          <ac:spMkLst>
            <pc:docMk/>
            <pc:sldMk cId="2598745124" sldId="533"/>
            <ac:spMk id="112" creationId="{ECD28E9E-343E-4E43-A796-42EDA353F15A}"/>
          </ac:spMkLst>
        </pc:spChg>
        <pc:spChg chg="add del mod">
          <ac:chgData name="Li Youhuan" userId="31ef2ba0f36c268c" providerId="LiveId" clId="{56CD1271-499D-43CA-BAE0-2599657BE46E}" dt="2024-06-05T05:56:27.787" v="1901" actId="478"/>
          <ac:spMkLst>
            <pc:docMk/>
            <pc:sldMk cId="2598745124" sldId="533"/>
            <ac:spMk id="113" creationId="{987B1820-9568-4876-A90D-860B9F09FBDA}"/>
          </ac:spMkLst>
        </pc:spChg>
        <pc:spChg chg="add del mod">
          <ac:chgData name="Li Youhuan" userId="31ef2ba0f36c268c" providerId="LiveId" clId="{56CD1271-499D-43CA-BAE0-2599657BE46E}" dt="2024-06-05T05:56:27.787" v="1901" actId="478"/>
          <ac:spMkLst>
            <pc:docMk/>
            <pc:sldMk cId="2598745124" sldId="533"/>
            <ac:spMk id="114" creationId="{3568E9C8-AB1E-4352-BF14-02B9B3AF0F81}"/>
          </ac:spMkLst>
        </pc:spChg>
        <pc:spChg chg="add del mod">
          <ac:chgData name="Li Youhuan" userId="31ef2ba0f36c268c" providerId="LiveId" clId="{56CD1271-499D-43CA-BAE0-2599657BE46E}" dt="2024-06-05T05:56:27.787" v="1901" actId="478"/>
          <ac:spMkLst>
            <pc:docMk/>
            <pc:sldMk cId="2598745124" sldId="533"/>
            <ac:spMk id="115" creationId="{CAAAD4AF-BB07-4B6E-9D55-481783E4652B}"/>
          </ac:spMkLst>
        </pc:spChg>
        <pc:spChg chg="add del mod">
          <ac:chgData name="Li Youhuan" userId="31ef2ba0f36c268c" providerId="LiveId" clId="{56CD1271-499D-43CA-BAE0-2599657BE46E}" dt="2024-06-05T05:56:27.787" v="1901" actId="478"/>
          <ac:spMkLst>
            <pc:docMk/>
            <pc:sldMk cId="2598745124" sldId="533"/>
            <ac:spMk id="116" creationId="{EB5A50B0-58CB-4715-9979-987029910112}"/>
          </ac:spMkLst>
        </pc:spChg>
        <pc:spChg chg="add del mod">
          <ac:chgData name="Li Youhuan" userId="31ef2ba0f36c268c" providerId="LiveId" clId="{56CD1271-499D-43CA-BAE0-2599657BE46E}" dt="2024-06-05T05:56:27.787" v="1901" actId="478"/>
          <ac:spMkLst>
            <pc:docMk/>
            <pc:sldMk cId="2598745124" sldId="533"/>
            <ac:spMk id="117" creationId="{24C73A59-4D37-4DB6-85EE-6C42C3D987B4}"/>
          </ac:spMkLst>
        </pc:spChg>
        <pc:spChg chg="add del mod">
          <ac:chgData name="Li Youhuan" userId="31ef2ba0f36c268c" providerId="LiveId" clId="{56CD1271-499D-43CA-BAE0-2599657BE46E}" dt="2024-06-05T05:56:27.787" v="1901" actId="478"/>
          <ac:spMkLst>
            <pc:docMk/>
            <pc:sldMk cId="2598745124" sldId="533"/>
            <ac:spMk id="118" creationId="{7D12DF6E-0F76-4132-B31D-1C1376365D9F}"/>
          </ac:spMkLst>
        </pc:spChg>
        <pc:spChg chg="add del mod">
          <ac:chgData name="Li Youhuan" userId="31ef2ba0f36c268c" providerId="LiveId" clId="{56CD1271-499D-43CA-BAE0-2599657BE46E}" dt="2024-06-05T05:56:27.787" v="1901" actId="478"/>
          <ac:spMkLst>
            <pc:docMk/>
            <pc:sldMk cId="2598745124" sldId="533"/>
            <ac:spMk id="119" creationId="{420B46E5-80F5-4D99-96A4-0B19C96DA4B2}"/>
          </ac:spMkLst>
        </pc:spChg>
        <pc:spChg chg="add del mod">
          <ac:chgData name="Li Youhuan" userId="31ef2ba0f36c268c" providerId="LiveId" clId="{56CD1271-499D-43CA-BAE0-2599657BE46E}" dt="2024-06-05T05:56:27.787" v="1901" actId="478"/>
          <ac:spMkLst>
            <pc:docMk/>
            <pc:sldMk cId="2598745124" sldId="533"/>
            <ac:spMk id="120" creationId="{E7CD6CF9-9D1B-4669-A724-542718FD4B5F}"/>
          </ac:spMkLst>
        </pc:spChg>
        <pc:spChg chg="add del mod">
          <ac:chgData name="Li Youhuan" userId="31ef2ba0f36c268c" providerId="LiveId" clId="{56CD1271-499D-43CA-BAE0-2599657BE46E}" dt="2024-06-05T05:56:27.787" v="1901" actId="478"/>
          <ac:spMkLst>
            <pc:docMk/>
            <pc:sldMk cId="2598745124" sldId="533"/>
            <ac:spMk id="121" creationId="{FE587E76-B412-4D3A-B564-C9CB1FA62604}"/>
          </ac:spMkLst>
        </pc:spChg>
        <pc:spChg chg="add del mod">
          <ac:chgData name="Li Youhuan" userId="31ef2ba0f36c268c" providerId="LiveId" clId="{56CD1271-499D-43CA-BAE0-2599657BE46E}" dt="2024-06-05T05:56:27.787" v="1901" actId="478"/>
          <ac:spMkLst>
            <pc:docMk/>
            <pc:sldMk cId="2598745124" sldId="533"/>
            <ac:spMk id="122" creationId="{FE7AA282-4B1C-4A3A-BA25-CB80B05148A9}"/>
          </ac:spMkLst>
        </pc:spChg>
        <pc:spChg chg="add del mod">
          <ac:chgData name="Li Youhuan" userId="31ef2ba0f36c268c" providerId="LiveId" clId="{56CD1271-499D-43CA-BAE0-2599657BE46E}" dt="2024-06-05T05:56:27.787" v="1901" actId="478"/>
          <ac:spMkLst>
            <pc:docMk/>
            <pc:sldMk cId="2598745124" sldId="533"/>
            <ac:spMk id="123" creationId="{54BA909D-F826-4FC8-993C-D7AF2D594B39}"/>
          </ac:spMkLst>
        </pc:spChg>
        <pc:spChg chg="add del mod">
          <ac:chgData name="Li Youhuan" userId="31ef2ba0f36c268c" providerId="LiveId" clId="{56CD1271-499D-43CA-BAE0-2599657BE46E}" dt="2024-06-05T05:56:27.787" v="1901" actId="478"/>
          <ac:spMkLst>
            <pc:docMk/>
            <pc:sldMk cId="2598745124" sldId="533"/>
            <ac:spMk id="124" creationId="{2193D53A-BE74-4FE4-9DDA-5BB6114EBDAE}"/>
          </ac:spMkLst>
        </pc:spChg>
        <pc:spChg chg="add del mod">
          <ac:chgData name="Li Youhuan" userId="31ef2ba0f36c268c" providerId="LiveId" clId="{56CD1271-499D-43CA-BAE0-2599657BE46E}" dt="2024-06-05T05:56:27.787" v="1901" actId="478"/>
          <ac:spMkLst>
            <pc:docMk/>
            <pc:sldMk cId="2598745124" sldId="533"/>
            <ac:spMk id="125" creationId="{419E47D5-5E22-46C4-A1D2-761F18649915}"/>
          </ac:spMkLst>
        </pc:spChg>
        <pc:spChg chg="add del mod">
          <ac:chgData name="Li Youhuan" userId="31ef2ba0f36c268c" providerId="LiveId" clId="{56CD1271-499D-43CA-BAE0-2599657BE46E}" dt="2024-06-05T05:56:27.787" v="1901" actId="478"/>
          <ac:spMkLst>
            <pc:docMk/>
            <pc:sldMk cId="2598745124" sldId="533"/>
            <ac:spMk id="126" creationId="{FB4A7AB2-3545-4539-8BD9-ACC34BF8BAC9}"/>
          </ac:spMkLst>
        </pc:spChg>
        <pc:spChg chg="add del mod">
          <ac:chgData name="Li Youhuan" userId="31ef2ba0f36c268c" providerId="LiveId" clId="{56CD1271-499D-43CA-BAE0-2599657BE46E}" dt="2024-06-05T05:56:27.787" v="1901" actId="478"/>
          <ac:spMkLst>
            <pc:docMk/>
            <pc:sldMk cId="2598745124" sldId="533"/>
            <ac:spMk id="127" creationId="{4A0509E1-7834-4ACF-8123-863E193FF346}"/>
          </ac:spMkLst>
        </pc:spChg>
        <pc:spChg chg="add del mod">
          <ac:chgData name="Li Youhuan" userId="31ef2ba0f36c268c" providerId="LiveId" clId="{56CD1271-499D-43CA-BAE0-2599657BE46E}" dt="2024-06-05T05:56:27.787" v="1901" actId="478"/>
          <ac:spMkLst>
            <pc:docMk/>
            <pc:sldMk cId="2598745124" sldId="533"/>
            <ac:spMk id="128" creationId="{9B3E2E1B-2E9C-428F-80CA-25048C3DA6B1}"/>
          </ac:spMkLst>
        </pc:spChg>
        <pc:spChg chg="add del mod">
          <ac:chgData name="Li Youhuan" userId="31ef2ba0f36c268c" providerId="LiveId" clId="{56CD1271-499D-43CA-BAE0-2599657BE46E}" dt="2024-06-05T05:56:27.787" v="1901" actId="478"/>
          <ac:spMkLst>
            <pc:docMk/>
            <pc:sldMk cId="2598745124" sldId="533"/>
            <ac:spMk id="129" creationId="{5F520F65-6D25-4141-B4C9-FDC281A42CCF}"/>
          </ac:spMkLst>
        </pc:spChg>
        <pc:spChg chg="add del mod">
          <ac:chgData name="Li Youhuan" userId="31ef2ba0f36c268c" providerId="LiveId" clId="{56CD1271-499D-43CA-BAE0-2599657BE46E}" dt="2024-06-05T05:56:27.787" v="1901" actId="478"/>
          <ac:spMkLst>
            <pc:docMk/>
            <pc:sldMk cId="2598745124" sldId="533"/>
            <ac:spMk id="130" creationId="{E9CD0AAF-F64C-4C6F-8B2A-87E0BE9DDE34}"/>
          </ac:spMkLst>
        </pc:spChg>
        <pc:spChg chg="add del mod">
          <ac:chgData name="Li Youhuan" userId="31ef2ba0f36c268c" providerId="LiveId" clId="{56CD1271-499D-43CA-BAE0-2599657BE46E}" dt="2024-06-05T05:56:27.787" v="1901" actId="478"/>
          <ac:spMkLst>
            <pc:docMk/>
            <pc:sldMk cId="2598745124" sldId="533"/>
            <ac:spMk id="131" creationId="{DDA424FC-B86C-4460-A932-719F86F39E90}"/>
          </ac:spMkLst>
        </pc:spChg>
        <pc:spChg chg="add del mod">
          <ac:chgData name="Li Youhuan" userId="31ef2ba0f36c268c" providerId="LiveId" clId="{56CD1271-499D-43CA-BAE0-2599657BE46E}" dt="2024-06-05T05:56:27.787" v="1901" actId="478"/>
          <ac:spMkLst>
            <pc:docMk/>
            <pc:sldMk cId="2598745124" sldId="533"/>
            <ac:spMk id="132" creationId="{483D8DD1-6266-460B-BFF6-D23E2EECBCD7}"/>
          </ac:spMkLst>
        </pc:spChg>
        <pc:spChg chg="add del mod">
          <ac:chgData name="Li Youhuan" userId="31ef2ba0f36c268c" providerId="LiveId" clId="{56CD1271-499D-43CA-BAE0-2599657BE46E}" dt="2024-06-05T05:56:27.787" v="1901" actId="478"/>
          <ac:spMkLst>
            <pc:docMk/>
            <pc:sldMk cId="2598745124" sldId="533"/>
            <ac:spMk id="133" creationId="{8A7546CF-08D1-42D0-ACE9-2E2DEF8C2A1A}"/>
          </ac:spMkLst>
        </pc:spChg>
        <pc:spChg chg="add del mod">
          <ac:chgData name="Li Youhuan" userId="31ef2ba0f36c268c" providerId="LiveId" clId="{56CD1271-499D-43CA-BAE0-2599657BE46E}" dt="2024-06-05T05:56:27.787" v="1901" actId="478"/>
          <ac:spMkLst>
            <pc:docMk/>
            <pc:sldMk cId="2598745124" sldId="533"/>
            <ac:spMk id="134" creationId="{E4F9FDA5-0141-4C69-B656-CCE95CA495F8}"/>
          </ac:spMkLst>
        </pc:spChg>
        <pc:spChg chg="add del mod">
          <ac:chgData name="Li Youhuan" userId="31ef2ba0f36c268c" providerId="LiveId" clId="{56CD1271-499D-43CA-BAE0-2599657BE46E}" dt="2024-06-05T05:56:27.787" v="1901" actId="478"/>
          <ac:spMkLst>
            <pc:docMk/>
            <pc:sldMk cId="2598745124" sldId="533"/>
            <ac:spMk id="135" creationId="{709E62A4-BA08-4672-9ED2-971C93BDD0CA}"/>
          </ac:spMkLst>
        </pc:spChg>
        <pc:spChg chg="add del mod">
          <ac:chgData name="Li Youhuan" userId="31ef2ba0f36c268c" providerId="LiveId" clId="{56CD1271-499D-43CA-BAE0-2599657BE46E}" dt="2024-06-05T05:56:27.787" v="1901" actId="478"/>
          <ac:spMkLst>
            <pc:docMk/>
            <pc:sldMk cId="2598745124" sldId="533"/>
            <ac:spMk id="136" creationId="{7F11DB51-10BD-41BE-A159-F92C3DDB1BDF}"/>
          </ac:spMkLst>
        </pc:spChg>
        <pc:spChg chg="add del mod">
          <ac:chgData name="Li Youhuan" userId="31ef2ba0f36c268c" providerId="LiveId" clId="{56CD1271-499D-43CA-BAE0-2599657BE46E}" dt="2024-06-05T05:56:27.787" v="1901" actId="478"/>
          <ac:spMkLst>
            <pc:docMk/>
            <pc:sldMk cId="2598745124" sldId="533"/>
            <ac:spMk id="137" creationId="{B415780A-945E-42B7-8944-EA5787984C57}"/>
          </ac:spMkLst>
        </pc:spChg>
        <pc:spChg chg="add del mod">
          <ac:chgData name="Li Youhuan" userId="31ef2ba0f36c268c" providerId="LiveId" clId="{56CD1271-499D-43CA-BAE0-2599657BE46E}" dt="2024-06-05T05:56:27.787" v="1901" actId="478"/>
          <ac:spMkLst>
            <pc:docMk/>
            <pc:sldMk cId="2598745124" sldId="533"/>
            <ac:spMk id="138" creationId="{63FD8BED-ED77-4F90-BE99-65745E17643C}"/>
          </ac:spMkLst>
        </pc:spChg>
        <pc:spChg chg="add del mod">
          <ac:chgData name="Li Youhuan" userId="31ef2ba0f36c268c" providerId="LiveId" clId="{56CD1271-499D-43CA-BAE0-2599657BE46E}" dt="2024-06-05T05:56:27.787" v="1901" actId="478"/>
          <ac:spMkLst>
            <pc:docMk/>
            <pc:sldMk cId="2598745124" sldId="533"/>
            <ac:spMk id="139" creationId="{D7721021-1CA4-4ACD-A02C-E3991376B810}"/>
          </ac:spMkLst>
        </pc:spChg>
        <pc:spChg chg="add del mod">
          <ac:chgData name="Li Youhuan" userId="31ef2ba0f36c268c" providerId="LiveId" clId="{56CD1271-499D-43CA-BAE0-2599657BE46E}" dt="2024-06-05T05:56:27.787" v="1901" actId="478"/>
          <ac:spMkLst>
            <pc:docMk/>
            <pc:sldMk cId="2598745124" sldId="533"/>
            <ac:spMk id="140" creationId="{F35D5808-9E21-4CD4-B859-F38C2DD3C4AC}"/>
          </ac:spMkLst>
        </pc:spChg>
        <pc:spChg chg="add del mod">
          <ac:chgData name="Li Youhuan" userId="31ef2ba0f36c268c" providerId="LiveId" clId="{56CD1271-499D-43CA-BAE0-2599657BE46E}" dt="2024-06-05T05:56:27.787" v="1901" actId="478"/>
          <ac:spMkLst>
            <pc:docMk/>
            <pc:sldMk cId="2598745124" sldId="533"/>
            <ac:spMk id="141" creationId="{34791453-5A46-4196-BB01-BE8BD7AAEB91}"/>
          </ac:spMkLst>
        </pc:spChg>
        <pc:spChg chg="add del mod">
          <ac:chgData name="Li Youhuan" userId="31ef2ba0f36c268c" providerId="LiveId" clId="{56CD1271-499D-43CA-BAE0-2599657BE46E}" dt="2024-06-05T05:56:27.787" v="1901" actId="478"/>
          <ac:spMkLst>
            <pc:docMk/>
            <pc:sldMk cId="2598745124" sldId="533"/>
            <ac:spMk id="142" creationId="{CA4BC911-6F19-4872-992C-80A609331DF5}"/>
          </ac:spMkLst>
        </pc:spChg>
        <pc:spChg chg="add del mod">
          <ac:chgData name="Li Youhuan" userId="31ef2ba0f36c268c" providerId="LiveId" clId="{56CD1271-499D-43CA-BAE0-2599657BE46E}" dt="2024-06-05T05:56:27.787" v="1901" actId="478"/>
          <ac:spMkLst>
            <pc:docMk/>
            <pc:sldMk cId="2598745124" sldId="533"/>
            <ac:spMk id="143" creationId="{437C2C74-5F05-40DC-BC8D-3332C9F4392F}"/>
          </ac:spMkLst>
        </pc:spChg>
        <pc:spChg chg="add del mod">
          <ac:chgData name="Li Youhuan" userId="31ef2ba0f36c268c" providerId="LiveId" clId="{56CD1271-499D-43CA-BAE0-2599657BE46E}" dt="2024-06-05T05:56:27.787" v="1901" actId="478"/>
          <ac:spMkLst>
            <pc:docMk/>
            <pc:sldMk cId="2598745124" sldId="533"/>
            <ac:spMk id="144" creationId="{2E7496C5-B5F3-4CDC-A84C-1C2320945D4F}"/>
          </ac:spMkLst>
        </pc:spChg>
        <pc:spChg chg="add del mod">
          <ac:chgData name="Li Youhuan" userId="31ef2ba0f36c268c" providerId="LiveId" clId="{56CD1271-499D-43CA-BAE0-2599657BE46E}" dt="2024-06-05T05:56:27.787" v="1901" actId="478"/>
          <ac:spMkLst>
            <pc:docMk/>
            <pc:sldMk cId="2598745124" sldId="533"/>
            <ac:spMk id="145" creationId="{0B2A7EC5-0C07-4DD8-8F7D-1D4B94276D6E}"/>
          </ac:spMkLst>
        </pc:spChg>
        <pc:spChg chg="add del mod">
          <ac:chgData name="Li Youhuan" userId="31ef2ba0f36c268c" providerId="LiveId" clId="{56CD1271-499D-43CA-BAE0-2599657BE46E}" dt="2024-06-05T05:56:27.787" v="1901" actId="478"/>
          <ac:spMkLst>
            <pc:docMk/>
            <pc:sldMk cId="2598745124" sldId="533"/>
            <ac:spMk id="146" creationId="{9EA2F41E-A816-4B10-A205-A07756712881}"/>
          </ac:spMkLst>
        </pc:spChg>
        <pc:spChg chg="add del mod">
          <ac:chgData name="Li Youhuan" userId="31ef2ba0f36c268c" providerId="LiveId" clId="{56CD1271-499D-43CA-BAE0-2599657BE46E}" dt="2024-06-05T05:56:27.787" v="1901" actId="478"/>
          <ac:spMkLst>
            <pc:docMk/>
            <pc:sldMk cId="2598745124" sldId="533"/>
            <ac:spMk id="147" creationId="{BD19979F-C60A-401B-80F6-D3C3D0998805}"/>
          </ac:spMkLst>
        </pc:spChg>
        <pc:spChg chg="add del mod">
          <ac:chgData name="Li Youhuan" userId="31ef2ba0f36c268c" providerId="LiveId" clId="{56CD1271-499D-43CA-BAE0-2599657BE46E}" dt="2024-06-05T05:56:37.968" v="1903"/>
          <ac:spMkLst>
            <pc:docMk/>
            <pc:sldMk cId="2598745124" sldId="533"/>
            <ac:spMk id="148" creationId="{83C24481-22C5-4CEB-B034-17F107A4FDB6}"/>
          </ac:spMkLst>
        </pc:spChg>
        <pc:spChg chg="add del mod">
          <ac:chgData name="Li Youhuan" userId="31ef2ba0f36c268c" providerId="LiveId" clId="{56CD1271-499D-43CA-BAE0-2599657BE46E}" dt="2024-06-05T05:56:37.968" v="1903"/>
          <ac:spMkLst>
            <pc:docMk/>
            <pc:sldMk cId="2598745124" sldId="533"/>
            <ac:spMk id="149" creationId="{20753FC8-83A7-4216-B812-CDE8AF9E22C7}"/>
          </ac:spMkLst>
        </pc:spChg>
        <pc:spChg chg="add del mod">
          <ac:chgData name="Li Youhuan" userId="31ef2ba0f36c268c" providerId="LiveId" clId="{56CD1271-499D-43CA-BAE0-2599657BE46E}" dt="2024-06-05T05:56:37.968" v="1903"/>
          <ac:spMkLst>
            <pc:docMk/>
            <pc:sldMk cId="2598745124" sldId="533"/>
            <ac:spMk id="150" creationId="{E1DFD608-6EC6-4858-9E6F-D73075280D88}"/>
          </ac:spMkLst>
        </pc:spChg>
        <pc:spChg chg="add del mod">
          <ac:chgData name="Li Youhuan" userId="31ef2ba0f36c268c" providerId="LiveId" clId="{56CD1271-499D-43CA-BAE0-2599657BE46E}" dt="2024-06-05T05:56:37.968" v="1903"/>
          <ac:spMkLst>
            <pc:docMk/>
            <pc:sldMk cId="2598745124" sldId="533"/>
            <ac:spMk id="151" creationId="{107FC75E-BB5A-454D-BF52-4483926B93B5}"/>
          </ac:spMkLst>
        </pc:spChg>
        <pc:spChg chg="add del mod">
          <ac:chgData name="Li Youhuan" userId="31ef2ba0f36c268c" providerId="LiveId" clId="{56CD1271-499D-43CA-BAE0-2599657BE46E}" dt="2024-06-05T05:56:37.968" v="1903"/>
          <ac:spMkLst>
            <pc:docMk/>
            <pc:sldMk cId="2598745124" sldId="533"/>
            <ac:spMk id="152" creationId="{114BD523-E04E-4D9B-A218-6A19FD056B71}"/>
          </ac:spMkLst>
        </pc:spChg>
        <pc:spChg chg="add del mod">
          <ac:chgData name="Li Youhuan" userId="31ef2ba0f36c268c" providerId="LiveId" clId="{56CD1271-499D-43CA-BAE0-2599657BE46E}" dt="2024-06-05T05:56:37.968" v="1903"/>
          <ac:spMkLst>
            <pc:docMk/>
            <pc:sldMk cId="2598745124" sldId="533"/>
            <ac:spMk id="153" creationId="{6BA404BE-7C08-4865-AE0B-C171AE866680}"/>
          </ac:spMkLst>
        </pc:spChg>
        <pc:spChg chg="add del mod">
          <ac:chgData name="Li Youhuan" userId="31ef2ba0f36c268c" providerId="LiveId" clId="{56CD1271-499D-43CA-BAE0-2599657BE46E}" dt="2024-06-05T05:56:37.968" v="1903"/>
          <ac:spMkLst>
            <pc:docMk/>
            <pc:sldMk cId="2598745124" sldId="533"/>
            <ac:spMk id="154" creationId="{49C144A5-800E-4546-95A0-0FC7934FBFAE}"/>
          </ac:spMkLst>
        </pc:spChg>
        <pc:spChg chg="add del mod">
          <ac:chgData name="Li Youhuan" userId="31ef2ba0f36c268c" providerId="LiveId" clId="{56CD1271-499D-43CA-BAE0-2599657BE46E}" dt="2024-06-05T05:56:37.968" v="1903"/>
          <ac:spMkLst>
            <pc:docMk/>
            <pc:sldMk cId="2598745124" sldId="533"/>
            <ac:spMk id="155" creationId="{70C4B54E-F328-4F92-875D-EA85C6907D5F}"/>
          </ac:spMkLst>
        </pc:spChg>
        <pc:spChg chg="add del mod">
          <ac:chgData name="Li Youhuan" userId="31ef2ba0f36c268c" providerId="LiveId" clId="{56CD1271-499D-43CA-BAE0-2599657BE46E}" dt="2024-06-05T05:56:37.968" v="1903"/>
          <ac:spMkLst>
            <pc:docMk/>
            <pc:sldMk cId="2598745124" sldId="533"/>
            <ac:spMk id="156" creationId="{94DF4E67-0EB4-43A3-9BC1-A9D6DDE560D1}"/>
          </ac:spMkLst>
        </pc:spChg>
        <pc:spChg chg="add del mod">
          <ac:chgData name="Li Youhuan" userId="31ef2ba0f36c268c" providerId="LiveId" clId="{56CD1271-499D-43CA-BAE0-2599657BE46E}" dt="2024-06-05T05:56:37.968" v="1903"/>
          <ac:spMkLst>
            <pc:docMk/>
            <pc:sldMk cId="2598745124" sldId="533"/>
            <ac:spMk id="157" creationId="{C442ACE6-C353-4279-9F08-207B2DA0C10F}"/>
          </ac:spMkLst>
        </pc:spChg>
        <pc:spChg chg="add del mod">
          <ac:chgData name="Li Youhuan" userId="31ef2ba0f36c268c" providerId="LiveId" clId="{56CD1271-499D-43CA-BAE0-2599657BE46E}" dt="2024-06-05T05:56:37.968" v="1903"/>
          <ac:spMkLst>
            <pc:docMk/>
            <pc:sldMk cId="2598745124" sldId="533"/>
            <ac:spMk id="158" creationId="{2E580D4B-6792-49AB-A60D-B44473DDC258}"/>
          </ac:spMkLst>
        </pc:spChg>
        <pc:spChg chg="add del mod">
          <ac:chgData name="Li Youhuan" userId="31ef2ba0f36c268c" providerId="LiveId" clId="{56CD1271-499D-43CA-BAE0-2599657BE46E}" dt="2024-06-05T05:56:37.968" v="1903"/>
          <ac:spMkLst>
            <pc:docMk/>
            <pc:sldMk cId="2598745124" sldId="533"/>
            <ac:spMk id="159" creationId="{6F6A3E9E-76C1-408C-96B9-5CB037C892CA}"/>
          </ac:spMkLst>
        </pc:spChg>
        <pc:spChg chg="add del mod">
          <ac:chgData name="Li Youhuan" userId="31ef2ba0f36c268c" providerId="LiveId" clId="{56CD1271-499D-43CA-BAE0-2599657BE46E}" dt="2024-06-05T05:56:37.968" v="1903"/>
          <ac:spMkLst>
            <pc:docMk/>
            <pc:sldMk cId="2598745124" sldId="533"/>
            <ac:spMk id="160" creationId="{749CA769-2DDB-4EFA-A2ED-AC15D5EBCC7E}"/>
          </ac:spMkLst>
        </pc:spChg>
        <pc:spChg chg="add del mod">
          <ac:chgData name="Li Youhuan" userId="31ef2ba0f36c268c" providerId="LiveId" clId="{56CD1271-499D-43CA-BAE0-2599657BE46E}" dt="2024-06-05T05:56:37.968" v="1903"/>
          <ac:spMkLst>
            <pc:docMk/>
            <pc:sldMk cId="2598745124" sldId="533"/>
            <ac:spMk id="161" creationId="{FF0910C9-FA39-4CBF-8DEF-D12D8C3CF397}"/>
          </ac:spMkLst>
        </pc:spChg>
        <pc:spChg chg="add del mod">
          <ac:chgData name="Li Youhuan" userId="31ef2ba0f36c268c" providerId="LiveId" clId="{56CD1271-499D-43CA-BAE0-2599657BE46E}" dt="2024-06-05T05:56:37.968" v="1903"/>
          <ac:spMkLst>
            <pc:docMk/>
            <pc:sldMk cId="2598745124" sldId="533"/>
            <ac:spMk id="162" creationId="{D66F70C1-3C59-41C6-B1CF-368275EE5FAE}"/>
          </ac:spMkLst>
        </pc:spChg>
        <pc:spChg chg="add del mod">
          <ac:chgData name="Li Youhuan" userId="31ef2ba0f36c268c" providerId="LiveId" clId="{56CD1271-499D-43CA-BAE0-2599657BE46E}" dt="2024-06-05T05:56:37.968" v="1903"/>
          <ac:spMkLst>
            <pc:docMk/>
            <pc:sldMk cId="2598745124" sldId="533"/>
            <ac:spMk id="163" creationId="{1B42A7C2-51CE-4B02-8869-D9E176FA85A8}"/>
          </ac:spMkLst>
        </pc:spChg>
        <pc:spChg chg="add del mod">
          <ac:chgData name="Li Youhuan" userId="31ef2ba0f36c268c" providerId="LiveId" clId="{56CD1271-499D-43CA-BAE0-2599657BE46E}" dt="2024-06-05T05:56:37.968" v="1903"/>
          <ac:spMkLst>
            <pc:docMk/>
            <pc:sldMk cId="2598745124" sldId="533"/>
            <ac:spMk id="164" creationId="{96CB74F3-1DB7-40F0-BEAC-C41512B8C95E}"/>
          </ac:spMkLst>
        </pc:spChg>
        <pc:spChg chg="add del mod">
          <ac:chgData name="Li Youhuan" userId="31ef2ba0f36c268c" providerId="LiveId" clId="{56CD1271-499D-43CA-BAE0-2599657BE46E}" dt="2024-06-05T05:56:37.968" v="1903"/>
          <ac:spMkLst>
            <pc:docMk/>
            <pc:sldMk cId="2598745124" sldId="533"/>
            <ac:spMk id="165" creationId="{1724D8B3-1734-46C3-8ADD-BD0D0F5031A1}"/>
          </ac:spMkLst>
        </pc:spChg>
        <pc:spChg chg="add del mod">
          <ac:chgData name="Li Youhuan" userId="31ef2ba0f36c268c" providerId="LiveId" clId="{56CD1271-499D-43CA-BAE0-2599657BE46E}" dt="2024-06-05T05:56:37.968" v="1903"/>
          <ac:spMkLst>
            <pc:docMk/>
            <pc:sldMk cId="2598745124" sldId="533"/>
            <ac:spMk id="166" creationId="{BFE745E7-822A-4970-BA2D-24C03B8EABDC}"/>
          </ac:spMkLst>
        </pc:spChg>
        <pc:spChg chg="mod">
          <ac:chgData name="Li Youhuan" userId="31ef2ba0f36c268c" providerId="LiveId" clId="{56CD1271-499D-43CA-BAE0-2599657BE46E}" dt="2024-06-05T05:56:35.157" v="1902"/>
          <ac:spMkLst>
            <pc:docMk/>
            <pc:sldMk cId="2598745124" sldId="533"/>
            <ac:spMk id="168" creationId="{855D72AB-729B-4BCF-92DB-D4DE6ED25198}"/>
          </ac:spMkLst>
        </pc:spChg>
        <pc:spChg chg="mod">
          <ac:chgData name="Li Youhuan" userId="31ef2ba0f36c268c" providerId="LiveId" clId="{56CD1271-499D-43CA-BAE0-2599657BE46E}" dt="2024-06-05T05:56:35.157" v="1902"/>
          <ac:spMkLst>
            <pc:docMk/>
            <pc:sldMk cId="2598745124" sldId="533"/>
            <ac:spMk id="169" creationId="{C8D95A05-9013-4D5D-A5CC-503D8675D682}"/>
          </ac:spMkLst>
        </pc:spChg>
        <pc:spChg chg="mod">
          <ac:chgData name="Li Youhuan" userId="31ef2ba0f36c268c" providerId="LiveId" clId="{56CD1271-499D-43CA-BAE0-2599657BE46E}" dt="2024-06-05T05:56:35.157" v="1902"/>
          <ac:spMkLst>
            <pc:docMk/>
            <pc:sldMk cId="2598745124" sldId="533"/>
            <ac:spMk id="170" creationId="{700C7D1E-83C1-44A1-BA65-FE15851A1858}"/>
          </ac:spMkLst>
        </pc:spChg>
        <pc:spChg chg="add del mod">
          <ac:chgData name="Li Youhuan" userId="31ef2ba0f36c268c" providerId="LiveId" clId="{56CD1271-499D-43CA-BAE0-2599657BE46E}" dt="2024-06-05T05:56:37.968" v="1903"/>
          <ac:spMkLst>
            <pc:docMk/>
            <pc:sldMk cId="2598745124" sldId="533"/>
            <ac:spMk id="171" creationId="{D3BFBC7B-6BD7-4FF5-A998-7E11C539514E}"/>
          </ac:spMkLst>
        </pc:spChg>
        <pc:spChg chg="add del mod">
          <ac:chgData name="Li Youhuan" userId="31ef2ba0f36c268c" providerId="LiveId" clId="{56CD1271-499D-43CA-BAE0-2599657BE46E}" dt="2024-06-05T05:56:37.968" v="1903"/>
          <ac:spMkLst>
            <pc:docMk/>
            <pc:sldMk cId="2598745124" sldId="533"/>
            <ac:spMk id="172" creationId="{18D77F72-649F-469B-A9D8-97D85C2FCB4D}"/>
          </ac:spMkLst>
        </pc:spChg>
        <pc:spChg chg="add del mod">
          <ac:chgData name="Li Youhuan" userId="31ef2ba0f36c268c" providerId="LiveId" clId="{56CD1271-499D-43CA-BAE0-2599657BE46E}" dt="2024-06-05T05:56:37.968" v="1903"/>
          <ac:spMkLst>
            <pc:docMk/>
            <pc:sldMk cId="2598745124" sldId="533"/>
            <ac:spMk id="173" creationId="{1D707F97-1AC2-4CA2-A05F-8409272B0323}"/>
          </ac:spMkLst>
        </pc:spChg>
        <pc:spChg chg="add del mod">
          <ac:chgData name="Li Youhuan" userId="31ef2ba0f36c268c" providerId="LiveId" clId="{56CD1271-499D-43CA-BAE0-2599657BE46E}" dt="2024-06-05T05:56:37.968" v="1903"/>
          <ac:spMkLst>
            <pc:docMk/>
            <pc:sldMk cId="2598745124" sldId="533"/>
            <ac:spMk id="174" creationId="{464CD43D-9BE4-48E5-BAF1-FCAB8EB553C6}"/>
          </ac:spMkLst>
        </pc:spChg>
        <pc:spChg chg="add del mod">
          <ac:chgData name="Li Youhuan" userId="31ef2ba0f36c268c" providerId="LiveId" clId="{56CD1271-499D-43CA-BAE0-2599657BE46E}" dt="2024-06-05T05:56:37.968" v="1903"/>
          <ac:spMkLst>
            <pc:docMk/>
            <pc:sldMk cId="2598745124" sldId="533"/>
            <ac:spMk id="175" creationId="{85C55C29-B2A4-4EBA-A435-16E708743E64}"/>
          </ac:spMkLst>
        </pc:spChg>
        <pc:spChg chg="add del mod">
          <ac:chgData name="Li Youhuan" userId="31ef2ba0f36c268c" providerId="LiveId" clId="{56CD1271-499D-43CA-BAE0-2599657BE46E}" dt="2024-06-05T05:56:37.968" v="1903"/>
          <ac:spMkLst>
            <pc:docMk/>
            <pc:sldMk cId="2598745124" sldId="533"/>
            <ac:spMk id="176" creationId="{326AFB6B-E3F2-441D-A388-4FBFE6415BA8}"/>
          </ac:spMkLst>
        </pc:spChg>
        <pc:spChg chg="add del mod">
          <ac:chgData name="Li Youhuan" userId="31ef2ba0f36c268c" providerId="LiveId" clId="{56CD1271-499D-43CA-BAE0-2599657BE46E}" dt="2024-06-05T05:56:37.968" v="1903"/>
          <ac:spMkLst>
            <pc:docMk/>
            <pc:sldMk cId="2598745124" sldId="533"/>
            <ac:spMk id="177" creationId="{8FA03545-69E8-4469-B2D1-E8FB62CDBB21}"/>
          </ac:spMkLst>
        </pc:spChg>
        <pc:spChg chg="add del mod">
          <ac:chgData name="Li Youhuan" userId="31ef2ba0f36c268c" providerId="LiveId" clId="{56CD1271-499D-43CA-BAE0-2599657BE46E}" dt="2024-06-05T05:56:37.968" v="1903"/>
          <ac:spMkLst>
            <pc:docMk/>
            <pc:sldMk cId="2598745124" sldId="533"/>
            <ac:spMk id="178" creationId="{1BD1997B-9627-4AF7-920F-CE9D665AE185}"/>
          </ac:spMkLst>
        </pc:spChg>
        <pc:spChg chg="add del mod">
          <ac:chgData name="Li Youhuan" userId="31ef2ba0f36c268c" providerId="LiveId" clId="{56CD1271-499D-43CA-BAE0-2599657BE46E}" dt="2024-06-05T05:56:37.968" v="1903"/>
          <ac:spMkLst>
            <pc:docMk/>
            <pc:sldMk cId="2598745124" sldId="533"/>
            <ac:spMk id="179" creationId="{32BE667F-16A0-4C39-908E-D7BF3888919A}"/>
          </ac:spMkLst>
        </pc:spChg>
        <pc:spChg chg="add del mod">
          <ac:chgData name="Li Youhuan" userId="31ef2ba0f36c268c" providerId="LiveId" clId="{56CD1271-499D-43CA-BAE0-2599657BE46E}" dt="2024-06-05T05:56:37.968" v="1903"/>
          <ac:spMkLst>
            <pc:docMk/>
            <pc:sldMk cId="2598745124" sldId="533"/>
            <ac:spMk id="180" creationId="{38C42AE9-5C79-427D-BB65-29DA7C2143F3}"/>
          </ac:spMkLst>
        </pc:spChg>
        <pc:spChg chg="add mod">
          <ac:chgData name="Li Youhuan" userId="31ef2ba0f36c268c" providerId="LiveId" clId="{56CD1271-499D-43CA-BAE0-2599657BE46E}" dt="2024-06-05T05:56:37.978" v="1904"/>
          <ac:spMkLst>
            <pc:docMk/>
            <pc:sldMk cId="2598745124" sldId="533"/>
            <ac:spMk id="181" creationId="{05B67739-E6AF-4A5E-AAB1-58D98A57F8DB}"/>
          </ac:spMkLst>
        </pc:spChg>
        <pc:spChg chg="add mod">
          <ac:chgData name="Li Youhuan" userId="31ef2ba0f36c268c" providerId="LiveId" clId="{56CD1271-499D-43CA-BAE0-2599657BE46E}" dt="2024-06-05T05:56:37.978" v="1904"/>
          <ac:spMkLst>
            <pc:docMk/>
            <pc:sldMk cId="2598745124" sldId="533"/>
            <ac:spMk id="182" creationId="{7CE666B7-31AA-48BF-B732-30B15E6F7F91}"/>
          </ac:spMkLst>
        </pc:spChg>
        <pc:spChg chg="add mod">
          <ac:chgData name="Li Youhuan" userId="31ef2ba0f36c268c" providerId="LiveId" clId="{56CD1271-499D-43CA-BAE0-2599657BE46E}" dt="2024-06-05T05:56:37.978" v="1904"/>
          <ac:spMkLst>
            <pc:docMk/>
            <pc:sldMk cId="2598745124" sldId="533"/>
            <ac:spMk id="183" creationId="{D4EC29EE-833E-4EBE-AF47-771A33DA624C}"/>
          </ac:spMkLst>
        </pc:spChg>
        <pc:spChg chg="add mod">
          <ac:chgData name="Li Youhuan" userId="31ef2ba0f36c268c" providerId="LiveId" clId="{56CD1271-499D-43CA-BAE0-2599657BE46E}" dt="2024-06-05T05:56:37.978" v="1904"/>
          <ac:spMkLst>
            <pc:docMk/>
            <pc:sldMk cId="2598745124" sldId="533"/>
            <ac:spMk id="184" creationId="{60887329-46A9-4817-B157-6123E2C3970A}"/>
          </ac:spMkLst>
        </pc:spChg>
        <pc:spChg chg="add mod">
          <ac:chgData name="Li Youhuan" userId="31ef2ba0f36c268c" providerId="LiveId" clId="{56CD1271-499D-43CA-BAE0-2599657BE46E}" dt="2024-06-05T05:56:37.978" v="1904"/>
          <ac:spMkLst>
            <pc:docMk/>
            <pc:sldMk cId="2598745124" sldId="533"/>
            <ac:spMk id="185" creationId="{BE3944BC-A01E-4F33-9AD4-D0783FEB3FF7}"/>
          </ac:spMkLst>
        </pc:spChg>
        <pc:spChg chg="add mod">
          <ac:chgData name="Li Youhuan" userId="31ef2ba0f36c268c" providerId="LiveId" clId="{56CD1271-499D-43CA-BAE0-2599657BE46E}" dt="2024-06-05T05:56:37.978" v="1904"/>
          <ac:spMkLst>
            <pc:docMk/>
            <pc:sldMk cId="2598745124" sldId="533"/>
            <ac:spMk id="186" creationId="{9FFE9321-0640-406D-AFEE-A8C985B05F52}"/>
          </ac:spMkLst>
        </pc:spChg>
        <pc:spChg chg="add mod">
          <ac:chgData name="Li Youhuan" userId="31ef2ba0f36c268c" providerId="LiveId" clId="{56CD1271-499D-43CA-BAE0-2599657BE46E}" dt="2024-06-05T05:56:37.978" v="1904"/>
          <ac:spMkLst>
            <pc:docMk/>
            <pc:sldMk cId="2598745124" sldId="533"/>
            <ac:spMk id="187" creationId="{3D4788C5-AE04-4F0E-8D1F-FA869EC7411C}"/>
          </ac:spMkLst>
        </pc:spChg>
        <pc:spChg chg="add mod">
          <ac:chgData name="Li Youhuan" userId="31ef2ba0f36c268c" providerId="LiveId" clId="{56CD1271-499D-43CA-BAE0-2599657BE46E}" dt="2024-06-05T05:56:37.978" v="1904"/>
          <ac:spMkLst>
            <pc:docMk/>
            <pc:sldMk cId="2598745124" sldId="533"/>
            <ac:spMk id="188" creationId="{435901D9-0E7F-467C-8ACA-7CCF09F5BE1A}"/>
          </ac:spMkLst>
        </pc:spChg>
        <pc:spChg chg="add mod">
          <ac:chgData name="Li Youhuan" userId="31ef2ba0f36c268c" providerId="LiveId" clId="{56CD1271-499D-43CA-BAE0-2599657BE46E}" dt="2024-06-05T05:56:37.978" v="1904"/>
          <ac:spMkLst>
            <pc:docMk/>
            <pc:sldMk cId="2598745124" sldId="533"/>
            <ac:spMk id="189" creationId="{8409B65B-C445-44BE-ADE6-86CA2AA01135}"/>
          </ac:spMkLst>
        </pc:spChg>
        <pc:spChg chg="add mod">
          <ac:chgData name="Li Youhuan" userId="31ef2ba0f36c268c" providerId="LiveId" clId="{56CD1271-499D-43CA-BAE0-2599657BE46E}" dt="2024-06-05T05:56:37.978" v="1904"/>
          <ac:spMkLst>
            <pc:docMk/>
            <pc:sldMk cId="2598745124" sldId="533"/>
            <ac:spMk id="190" creationId="{95B7F215-46CD-41A0-8298-43C15C1BB4D5}"/>
          </ac:spMkLst>
        </pc:spChg>
        <pc:spChg chg="add mod">
          <ac:chgData name="Li Youhuan" userId="31ef2ba0f36c268c" providerId="LiveId" clId="{56CD1271-499D-43CA-BAE0-2599657BE46E}" dt="2024-06-05T05:56:37.978" v="1904"/>
          <ac:spMkLst>
            <pc:docMk/>
            <pc:sldMk cId="2598745124" sldId="533"/>
            <ac:spMk id="191" creationId="{33EB72C7-8D18-4715-B147-C1D43730265F}"/>
          </ac:spMkLst>
        </pc:spChg>
        <pc:spChg chg="add mod">
          <ac:chgData name="Li Youhuan" userId="31ef2ba0f36c268c" providerId="LiveId" clId="{56CD1271-499D-43CA-BAE0-2599657BE46E}" dt="2024-06-05T05:56:37.978" v="1904"/>
          <ac:spMkLst>
            <pc:docMk/>
            <pc:sldMk cId="2598745124" sldId="533"/>
            <ac:spMk id="192" creationId="{251924C9-F7C0-4AC9-BB84-1E4F91F45B42}"/>
          </ac:spMkLst>
        </pc:spChg>
        <pc:spChg chg="add mod">
          <ac:chgData name="Li Youhuan" userId="31ef2ba0f36c268c" providerId="LiveId" clId="{56CD1271-499D-43CA-BAE0-2599657BE46E}" dt="2024-06-05T05:56:37.978" v="1904"/>
          <ac:spMkLst>
            <pc:docMk/>
            <pc:sldMk cId="2598745124" sldId="533"/>
            <ac:spMk id="193" creationId="{6C63F8F5-7526-4A78-9CDD-92F9A886FC81}"/>
          </ac:spMkLst>
        </pc:spChg>
        <pc:spChg chg="add mod">
          <ac:chgData name="Li Youhuan" userId="31ef2ba0f36c268c" providerId="LiveId" clId="{56CD1271-499D-43CA-BAE0-2599657BE46E}" dt="2024-06-05T05:56:37.978" v="1904"/>
          <ac:spMkLst>
            <pc:docMk/>
            <pc:sldMk cId="2598745124" sldId="533"/>
            <ac:spMk id="194" creationId="{597D7666-08A8-4183-887D-02C3AC9A789B}"/>
          </ac:spMkLst>
        </pc:spChg>
        <pc:spChg chg="add mod">
          <ac:chgData name="Li Youhuan" userId="31ef2ba0f36c268c" providerId="LiveId" clId="{56CD1271-499D-43CA-BAE0-2599657BE46E}" dt="2024-06-05T05:56:37.978" v="1904"/>
          <ac:spMkLst>
            <pc:docMk/>
            <pc:sldMk cId="2598745124" sldId="533"/>
            <ac:spMk id="195" creationId="{202C321A-BA25-4B89-B2AD-CFEC8AACCF13}"/>
          </ac:spMkLst>
        </pc:spChg>
        <pc:spChg chg="add mod">
          <ac:chgData name="Li Youhuan" userId="31ef2ba0f36c268c" providerId="LiveId" clId="{56CD1271-499D-43CA-BAE0-2599657BE46E}" dt="2024-06-05T05:56:37.978" v="1904"/>
          <ac:spMkLst>
            <pc:docMk/>
            <pc:sldMk cId="2598745124" sldId="533"/>
            <ac:spMk id="196" creationId="{51E87C32-0910-43C5-849A-35FA11C37D2A}"/>
          </ac:spMkLst>
        </pc:spChg>
        <pc:spChg chg="add mod">
          <ac:chgData name="Li Youhuan" userId="31ef2ba0f36c268c" providerId="LiveId" clId="{56CD1271-499D-43CA-BAE0-2599657BE46E}" dt="2024-06-05T05:56:37.978" v="1904"/>
          <ac:spMkLst>
            <pc:docMk/>
            <pc:sldMk cId="2598745124" sldId="533"/>
            <ac:spMk id="197" creationId="{BFF742CC-58CB-4EC2-A14B-371D06AC445C}"/>
          </ac:spMkLst>
        </pc:spChg>
        <pc:spChg chg="add mod">
          <ac:chgData name="Li Youhuan" userId="31ef2ba0f36c268c" providerId="LiveId" clId="{56CD1271-499D-43CA-BAE0-2599657BE46E}" dt="2024-06-05T05:56:37.978" v="1904"/>
          <ac:spMkLst>
            <pc:docMk/>
            <pc:sldMk cId="2598745124" sldId="533"/>
            <ac:spMk id="198" creationId="{20739767-C06E-44C4-80D1-658C6370F0AF}"/>
          </ac:spMkLst>
        </pc:spChg>
        <pc:spChg chg="add mod">
          <ac:chgData name="Li Youhuan" userId="31ef2ba0f36c268c" providerId="LiveId" clId="{56CD1271-499D-43CA-BAE0-2599657BE46E}" dt="2024-06-05T05:56:37.978" v="1904"/>
          <ac:spMkLst>
            <pc:docMk/>
            <pc:sldMk cId="2598745124" sldId="533"/>
            <ac:spMk id="199" creationId="{DDFB1528-1537-43F7-BF7D-8B787F29D34B}"/>
          </ac:spMkLst>
        </pc:spChg>
        <pc:spChg chg="mod">
          <ac:chgData name="Li Youhuan" userId="31ef2ba0f36c268c" providerId="LiveId" clId="{56CD1271-499D-43CA-BAE0-2599657BE46E}" dt="2024-06-05T05:56:37.978" v="1904"/>
          <ac:spMkLst>
            <pc:docMk/>
            <pc:sldMk cId="2598745124" sldId="533"/>
            <ac:spMk id="201" creationId="{7B42CFD5-CF53-4712-9C60-619489C444E8}"/>
          </ac:spMkLst>
        </pc:spChg>
        <pc:spChg chg="mod">
          <ac:chgData name="Li Youhuan" userId="31ef2ba0f36c268c" providerId="LiveId" clId="{56CD1271-499D-43CA-BAE0-2599657BE46E}" dt="2024-06-05T05:56:37.978" v="1904"/>
          <ac:spMkLst>
            <pc:docMk/>
            <pc:sldMk cId="2598745124" sldId="533"/>
            <ac:spMk id="202" creationId="{3A8EA306-BBE9-4112-AC72-C638DBBA0CA9}"/>
          </ac:spMkLst>
        </pc:spChg>
        <pc:spChg chg="mod">
          <ac:chgData name="Li Youhuan" userId="31ef2ba0f36c268c" providerId="LiveId" clId="{56CD1271-499D-43CA-BAE0-2599657BE46E}" dt="2024-06-05T05:56:37.978" v="1904"/>
          <ac:spMkLst>
            <pc:docMk/>
            <pc:sldMk cId="2598745124" sldId="533"/>
            <ac:spMk id="203" creationId="{67F0A002-FA03-4F2D-9C7F-0B7B3B266EDF}"/>
          </ac:spMkLst>
        </pc:spChg>
        <pc:spChg chg="add mod">
          <ac:chgData name="Li Youhuan" userId="31ef2ba0f36c268c" providerId="LiveId" clId="{56CD1271-499D-43CA-BAE0-2599657BE46E}" dt="2024-06-05T05:56:37.978" v="1904"/>
          <ac:spMkLst>
            <pc:docMk/>
            <pc:sldMk cId="2598745124" sldId="533"/>
            <ac:spMk id="204" creationId="{2954CE24-A9BF-4603-A7C1-F0D3275B8357}"/>
          </ac:spMkLst>
        </pc:spChg>
        <pc:spChg chg="add mod">
          <ac:chgData name="Li Youhuan" userId="31ef2ba0f36c268c" providerId="LiveId" clId="{56CD1271-499D-43CA-BAE0-2599657BE46E}" dt="2024-06-05T05:56:37.978" v="1904"/>
          <ac:spMkLst>
            <pc:docMk/>
            <pc:sldMk cId="2598745124" sldId="533"/>
            <ac:spMk id="205" creationId="{F2E8D422-8B53-40FA-878F-C5443C892D8B}"/>
          </ac:spMkLst>
        </pc:spChg>
        <pc:spChg chg="add mod">
          <ac:chgData name="Li Youhuan" userId="31ef2ba0f36c268c" providerId="LiveId" clId="{56CD1271-499D-43CA-BAE0-2599657BE46E}" dt="2024-06-05T05:56:37.978" v="1904"/>
          <ac:spMkLst>
            <pc:docMk/>
            <pc:sldMk cId="2598745124" sldId="533"/>
            <ac:spMk id="206" creationId="{26061C53-C5FF-47E4-9159-2C14E17E4274}"/>
          </ac:spMkLst>
        </pc:spChg>
        <pc:spChg chg="add mod">
          <ac:chgData name="Li Youhuan" userId="31ef2ba0f36c268c" providerId="LiveId" clId="{56CD1271-499D-43CA-BAE0-2599657BE46E}" dt="2024-06-05T05:56:37.978" v="1904"/>
          <ac:spMkLst>
            <pc:docMk/>
            <pc:sldMk cId="2598745124" sldId="533"/>
            <ac:spMk id="207" creationId="{BA98AE2F-77E1-4024-A1C6-D7E248973746}"/>
          </ac:spMkLst>
        </pc:spChg>
        <pc:spChg chg="add mod">
          <ac:chgData name="Li Youhuan" userId="31ef2ba0f36c268c" providerId="LiveId" clId="{56CD1271-499D-43CA-BAE0-2599657BE46E}" dt="2024-06-05T05:56:37.978" v="1904"/>
          <ac:spMkLst>
            <pc:docMk/>
            <pc:sldMk cId="2598745124" sldId="533"/>
            <ac:spMk id="208" creationId="{50FE8FB7-0D16-431C-8B1B-803F7DB0CD5E}"/>
          </ac:spMkLst>
        </pc:spChg>
        <pc:spChg chg="add mod">
          <ac:chgData name="Li Youhuan" userId="31ef2ba0f36c268c" providerId="LiveId" clId="{56CD1271-499D-43CA-BAE0-2599657BE46E}" dt="2024-06-05T05:56:37.978" v="1904"/>
          <ac:spMkLst>
            <pc:docMk/>
            <pc:sldMk cId="2598745124" sldId="533"/>
            <ac:spMk id="209" creationId="{F36BCEB8-D776-4E78-AD98-BE954C760DBC}"/>
          </ac:spMkLst>
        </pc:spChg>
        <pc:spChg chg="add mod">
          <ac:chgData name="Li Youhuan" userId="31ef2ba0f36c268c" providerId="LiveId" clId="{56CD1271-499D-43CA-BAE0-2599657BE46E}" dt="2024-06-05T05:56:37.978" v="1904"/>
          <ac:spMkLst>
            <pc:docMk/>
            <pc:sldMk cId="2598745124" sldId="533"/>
            <ac:spMk id="210" creationId="{2BD36DFA-DA7A-4028-8928-E8172978F36B}"/>
          </ac:spMkLst>
        </pc:spChg>
        <pc:spChg chg="add mod">
          <ac:chgData name="Li Youhuan" userId="31ef2ba0f36c268c" providerId="LiveId" clId="{56CD1271-499D-43CA-BAE0-2599657BE46E}" dt="2024-06-05T05:56:37.978" v="1904"/>
          <ac:spMkLst>
            <pc:docMk/>
            <pc:sldMk cId="2598745124" sldId="533"/>
            <ac:spMk id="211" creationId="{ACD8AB13-54C9-425B-8A66-5B0D04F0A624}"/>
          </ac:spMkLst>
        </pc:spChg>
        <pc:spChg chg="add mod">
          <ac:chgData name="Li Youhuan" userId="31ef2ba0f36c268c" providerId="LiveId" clId="{56CD1271-499D-43CA-BAE0-2599657BE46E}" dt="2024-06-05T05:56:37.978" v="1904"/>
          <ac:spMkLst>
            <pc:docMk/>
            <pc:sldMk cId="2598745124" sldId="533"/>
            <ac:spMk id="212" creationId="{A5B15679-259E-41F8-BCBF-233CDF713919}"/>
          </ac:spMkLst>
        </pc:spChg>
        <pc:spChg chg="add del mod">
          <ac:chgData name="Li Youhuan" userId="31ef2ba0f36c268c" providerId="LiveId" clId="{56CD1271-499D-43CA-BAE0-2599657BE46E}" dt="2024-06-05T05:56:55.305" v="1905" actId="478"/>
          <ac:spMkLst>
            <pc:docMk/>
            <pc:sldMk cId="2598745124" sldId="533"/>
            <ac:spMk id="213" creationId="{6D4DE729-D2AA-4353-8951-7E9230424DB5}"/>
          </ac:spMkLst>
        </pc:spChg>
        <pc:grpChg chg="add del mod">
          <ac:chgData name="Li Youhuan" userId="31ef2ba0f36c268c" providerId="LiveId" clId="{56CD1271-499D-43CA-BAE0-2599657BE46E}" dt="2024-06-05T05:56:37.968" v="1903"/>
          <ac:grpSpMkLst>
            <pc:docMk/>
            <pc:sldMk cId="2598745124" sldId="533"/>
            <ac:grpSpMk id="167" creationId="{22BE42DF-D5C4-4819-BACF-DDAE3335ABB5}"/>
          </ac:grpSpMkLst>
        </pc:grpChg>
        <pc:grpChg chg="add mod">
          <ac:chgData name="Li Youhuan" userId="31ef2ba0f36c268c" providerId="LiveId" clId="{56CD1271-499D-43CA-BAE0-2599657BE46E}" dt="2024-06-05T05:56:37.978" v="1904"/>
          <ac:grpSpMkLst>
            <pc:docMk/>
            <pc:sldMk cId="2598745124" sldId="533"/>
            <ac:grpSpMk id="200" creationId="{816EE9B0-A945-4F34-B724-EA8D354BD69C}"/>
          </ac:grpSpMkLst>
        </pc:grpChg>
      </pc:sldChg>
      <pc:sldChg chg="add">
        <pc:chgData name="Li Youhuan" userId="31ef2ba0f36c268c" providerId="LiveId" clId="{56CD1271-499D-43CA-BAE0-2599657BE46E}" dt="2024-06-05T05:56:16.654" v="1894" actId="2890"/>
        <pc:sldMkLst>
          <pc:docMk/>
          <pc:sldMk cId="341114613" sldId="534"/>
        </pc:sldMkLst>
      </pc:sldChg>
      <pc:sldChg chg="addSp delSp modSp add mod">
        <pc:chgData name="Li Youhuan" userId="31ef2ba0f36c268c" providerId="LiveId" clId="{56CD1271-499D-43CA-BAE0-2599657BE46E}" dt="2024-06-05T06:01:01.796" v="1939" actId="1076"/>
        <pc:sldMkLst>
          <pc:docMk/>
          <pc:sldMk cId="2690638005" sldId="535"/>
        </pc:sldMkLst>
        <pc:spChg chg="del">
          <ac:chgData name="Li Youhuan" userId="31ef2ba0f36c268c" providerId="LiveId" clId="{56CD1271-499D-43CA-BAE0-2599657BE46E}" dt="2024-06-05T05:59:18.429" v="1909" actId="478"/>
          <ac:spMkLst>
            <pc:docMk/>
            <pc:sldMk cId="2690638005" sldId="535"/>
            <ac:spMk id="7" creationId="{E831825C-5EAA-4E72-8254-D27CC141E81F}"/>
          </ac:spMkLst>
        </pc:spChg>
        <pc:picChg chg="add mod">
          <ac:chgData name="Li Youhuan" userId="31ef2ba0f36c268c" providerId="LiveId" clId="{56CD1271-499D-43CA-BAE0-2599657BE46E}" dt="2024-06-05T05:59:59.755" v="1921" actId="1076"/>
          <ac:picMkLst>
            <pc:docMk/>
            <pc:sldMk cId="2690638005" sldId="535"/>
            <ac:picMk id="3" creationId="{C398230A-6245-4F64-B55B-4289B376C4E8}"/>
          </ac:picMkLst>
        </pc:picChg>
        <pc:picChg chg="add mod">
          <ac:chgData name="Li Youhuan" userId="31ef2ba0f36c268c" providerId="LiveId" clId="{56CD1271-499D-43CA-BAE0-2599657BE46E}" dt="2024-06-05T05:59:59.755" v="1921" actId="1076"/>
          <ac:picMkLst>
            <pc:docMk/>
            <pc:sldMk cId="2690638005" sldId="535"/>
            <ac:picMk id="5" creationId="{5A2A2398-853E-4B5A-95A3-39A846A8A1B5}"/>
          </ac:picMkLst>
        </pc:picChg>
        <pc:picChg chg="add mod">
          <ac:chgData name="Li Youhuan" userId="31ef2ba0f36c268c" providerId="LiveId" clId="{56CD1271-499D-43CA-BAE0-2599657BE46E}" dt="2024-06-05T05:59:20.854" v="1911" actId="1076"/>
          <ac:picMkLst>
            <pc:docMk/>
            <pc:sldMk cId="2690638005" sldId="535"/>
            <ac:picMk id="6" creationId="{90F0E3E9-E41B-4D94-8F39-13D534ECF434}"/>
          </ac:picMkLst>
        </pc:picChg>
        <pc:picChg chg="add mod">
          <ac:chgData name="Li Youhuan" userId="31ef2ba0f36c268c" providerId="LiveId" clId="{56CD1271-499D-43CA-BAE0-2599657BE46E}" dt="2024-06-05T06:00:34.152" v="1930" actId="1440"/>
          <ac:picMkLst>
            <pc:docMk/>
            <pc:sldMk cId="2690638005" sldId="535"/>
            <ac:picMk id="10" creationId="{DEF34C90-1089-4738-B9B8-791C1B3D437D}"/>
          </ac:picMkLst>
        </pc:picChg>
        <pc:picChg chg="add mod">
          <ac:chgData name="Li Youhuan" userId="31ef2ba0f36c268c" providerId="LiveId" clId="{56CD1271-499D-43CA-BAE0-2599657BE46E}" dt="2024-06-05T06:00:32.330" v="1929" actId="1076"/>
          <ac:picMkLst>
            <pc:docMk/>
            <pc:sldMk cId="2690638005" sldId="535"/>
            <ac:picMk id="12" creationId="{9E1D22AD-E1E9-47D6-9D06-500F4EC7DDA6}"/>
          </ac:picMkLst>
        </pc:picChg>
        <pc:picChg chg="add mod">
          <ac:chgData name="Li Youhuan" userId="31ef2ba0f36c268c" providerId="LiveId" clId="{56CD1271-499D-43CA-BAE0-2599657BE46E}" dt="2024-06-05T06:00:58.010" v="1937" actId="1440"/>
          <ac:picMkLst>
            <pc:docMk/>
            <pc:sldMk cId="2690638005" sldId="535"/>
            <ac:picMk id="14" creationId="{3BEE535B-0DAC-4FDA-B3EC-D979AACD8B1A}"/>
          </ac:picMkLst>
        </pc:picChg>
        <pc:picChg chg="add mod">
          <ac:chgData name="Li Youhuan" userId="31ef2ba0f36c268c" providerId="LiveId" clId="{56CD1271-499D-43CA-BAE0-2599657BE46E}" dt="2024-06-05T06:01:01.796" v="1939" actId="1076"/>
          <ac:picMkLst>
            <pc:docMk/>
            <pc:sldMk cId="2690638005" sldId="535"/>
            <ac:picMk id="16" creationId="{CC8C5239-25EF-43F1-ABAC-2F643E8C664A}"/>
          </ac:picMkLst>
        </pc:picChg>
      </pc:sldChg>
      <pc:sldChg chg="addSp delSp modSp add mod">
        <pc:chgData name="Li Youhuan" userId="31ef2ba0f36c268c" providerId="LiveId" clId="{56CD1271-499D-43CA-BAE0-2599657BE46E}" dt="2024-06-05T06:01:45.911" v="1962" actId="1076"/>
        <pc:sldMkLst>
          <pc:docMk/>
          <pc:sldMk cId="4099182553" sldId="536"/>
        </pc:sldMkLst>
        <pc:spChg chg="add del mod">
          <ac:chgData name="Li Youhuan" userId="31ef2ba0f36c268c" providerId="LiveId" clId="{56CD1271-499D-43CA-BAE0-2599657BE46E}" dt="2024-06-05T06:01:31.442" v="1951"/>
          <ac:spMkLst>
            <pc:docMk/>
            <pc:sldMk cId="4099182553" sldId="536"/>
            <ac:spMk id="13" creationId="{CCE45597-79C2-41B6-8BD3-08B5787C1FF0}"/>
          </ac:spMkLst>
        </pc:spChg>
        <pc:spChg chg="add del mod">
          <ac:chgData name="Li Youhuan" userId="31ef2ba0f36c268c" providerId="LiveId" clId="{56CD1271-499D-43CA-BAE0-2599657BE46E}" dt="2024-06-05T06:01:31.442" v="1951"/>
          <ac:spMkLst>
            <pc:docMk/>
            <pc:sldMk cId="4099182553" sldId="536"/>
            <ac:spMk id="15" creationId="{352711BB-FAB4-4F73-B3B0-A5C97C64FBBF}"/>
          </ac:spMkLst>
        </pc:spChg>
        <pc:spChg chg="add del mod">
          <ac:chgData name="Li Youhuan" userId="31ef2ba0f36c268c" providerId="LiveId" clId="{56CD1271-499D-43CA-BAE0-2599657BE46E}" dt="2024-06-05T06:01:31.442" v="1951"/>
          <ac:spMkLst>
            <pc:docMk/>
            <pc:sldMk cId="4099182553" sldId="536"/>
            <ac:spMk id="17" creationId="{DDF17FB6-8C01-421E-B6F0-D075EDA0FB89}"/>
          </ac:spMkLst>
        </pc:spChg>
        <pc:spChg chg="add del mod">
          <ac:chgData name="Li Youhuan" userId="31ef2ba0f36c268c" providerId="LiveId" clId="{56CD1271-499D-43CA-BAE0-2599657BE46E}" dt="2024-06-05T06:01:31.442" v="1951"/>
          <ac:spMkLst>
            <pc:docMk/>
            <pc:sldMk cId="4099182553" sldId="536"/>
            <ac:spMk id="18" creationId="{8294E1E3-F1DC-4FF4-B55F-F36D9C533B91}"/>
          </ac:spMkLst>
        </pc:spChg>
        <pc:spChg chg="add del mod">
          <ac:chgData name="Li Youhuan" userId="31ef2ba0f36c268c" providerId="LiveId" clId="{56CD1271-499D-43CA-BAE0-2599657BE46E}" dt="2024-06-05T06:01:31.442" v="1951"/>
          <ac:spMkLst>
            <pc:docMk/>
            <pc:sldMk cId="4099182553" sldId="536"/>
            <ac:spMk id="19" creationId="{A58AF270-AF1F-4A1A-81D2-99EC6106E685}"/>
          </ac:spMkLst>
        </pc:spChg>
        <pc:spChg chg="add del mod">
          <ac:chgData name="Li Youhuan" userId="31ef2ba0f36c268c" providerId="LiveId" clId="{56CD1271-499D-43CA-BAE0-2599657BE46E}" dt="2024-06-05T06:01:31.442" v="1951"/>
          <ac:spMkLst>
            <pc:docMk/>
            <pc:sldMk cId="4099182553" sldId="536"/>
            <ac:spMk id="20" creationId="{522B65E1-1598-4166-AC12-2130DAD15D02}"/>
          </ac:spMkLst>
        </pc:spChg>
        <pc:spChg chg="add del mod">
          <ac:chgData name="Li Youhuan" userId="31ef2ba0f36c268c" providerId="LiveId" clId="{56CD1271-499D-43CA-BAE0-2599657BE46E}" dt="2024-06-05T06:01:31.442" v="1951"/>
          <ac:spMkLst>
            <pc:docMk/>
            <pc:sldMk cId="4099182553" sldId="536"/>
            <ac:spMk id="21" creationId="{7F542ED6-9BAD-466E-8D30-F222B4383C8A}"/>
          </ac:spMkLst>
        </pc:spChg>
        <pc:spChg chg="add del mod">
          <ac:chgData name="Li Youhuan" userId="31ef2ba0f36c268c" providerId="LiveId" clId="{56CD1271-499D-43CA-BAE0-2599657BE46E}" dt="2024-06-05T06:01:31.442" v="1951"/>
          <ac:spMkLst>
            <pc:docMk/>
            <pc:sldMk cId="4099182553" sldId="536"/>
            <ac:spMk id="22" creationId="{DACA02C3-F93E-4078-B1D9-AE477A5C3246}"/>
          </ac:spMkLst>
        </pc:spChg>
        <pc:spChg chg="add del mod">
          <ac:chgData name="Li Youhuan" userId="31ef2ba0f36c268c" providerId="LiveId" clId="{56CD1271-499D-43CA-BAE0-2599657BE46E}" dt="2024-06-05T06:01:31.442" v="1951"/>
          <ac:spMkLst>
            <pc:docMk/>
            <pc:sldMk cId="4099182553" sldId="536"/>
            <ac:spMk id="23" creationId="{D8CC0511-A4BB-4D81-A287-660D2F5D7B4D}"/>
          </ac:spMkLst>
        </pc:spChg>
        <pc:spChg chg="add del mod">
          <ac:chgData name="Li Youhuan" userId="31ef2ba0f36c268c" providerId="LiveId" clId="{56CD1271-499D-43CA-BAE0-2599657BE46E}" dt="2024-06-05T06:01:31.442" v="1951"/>
          <ac:spMkLst>
            <pc:docMk/>
            <pc:sldMk cId="4099182553" sldId="536"/>
            <ac:spMk id="24" creationId="{1F2D0D4C-4722-44D7-B75E-C229CA3BBB23}"/>
          </ac:spMkLst>
        </pc:spChg>
        <pc:spChg chg="add del mod">
          <ac:chgData name="Li Youhuan" userId="31ef2ba0f36c268c" providerId="LiveId" clId="{56CD1271-499D-43CA-BAE0-2599657BE46E}" dt="2024-06-05T06:01:31.442" v="1951"/>
          <ac:spMkLst>
            <pc:docMk/>
            <pc:sldMk cId="4099182553" sldId="536"/>
            <ac:spMk id="25" creationId="{B3D73EAC-ECC4-47A0-8F44-9945218A87A3}"/>
          </ac:spMkLst>
        </pc:spChg>
        <pc:spChg chg="add del mod">
          <ac:chgData name="Li Youhuan" userId="31ef2ba0f36c268c" providerId="LiveId" clId="{56CD1271-499D-43CA-BAE0-2599657BE46E}" dt="2024-06-05T06:01:31.442" v="1951"/>
          <ac:spMkLst>
            <pc:docMk/>
            <pc:sldMk cId="4099182553" sldId="536"/>
            <ac:spMk id="26" creationId="{EF28ADE3-B464-449F-BAEF-48794602CF02}"/>
          </ac:spMkLst>
        </pc:spChg>
        <pc:spChg chg="add del mod">
          <ac:chgData name="Li Youhuan" userId="31ef2ba0f36c268c" providerId="LiveId" clId="{56CD1271-499D-43CA-BAE0-2599657BE46E}" dt="2024-06-05T06:01:31.442" v="1951"/>
          <ac:spMkLst>
            <pc:docMk/>
            <pc:sldMk cId="4099182553" sldId="536"/>
            <ac:spMk id="28" creationId="{09C4F041-D8D4-4DE1-A5F3-85BF14F358E9}"/>
          </ac:spMkLst>
        </pc:spChg>
        <pc:spChg chg="add del mod">
          <ac:chgData name="Li Youhuan" userId="31ef2ba0f36c268c" providerId="LiveId" clId="{56CD1271-499D-43CA-BAE0-2599657BE46E}" dt="2024-06-05T06:01:31.442" v="1951"/>
          <ac:spMkLst>
            <pc:docMk/>
            <pc:sldMk cId="4099182553" sldId="536"/>
            <ac:spMk id="29" creationId="{C54145EA-C6F3-4262-B514-C49BFCD004A9}"/>
          </ac:spMkLst>
        </pc:spChg>
        <pc:spChg chg="add mod">
          <ac:chgData name="Li Youhuan" userId="31ef2ba0f36c268c" providerId="LiveId" clId="{56CD1271-499D-43CA-BAE0-2599657BE46E}" dt="2024-06-05T06:01:45.911" v="1962" actId="1076"/>
          <ac:spMkLst>
            <pc:docMk/>
            <pc:sldMk cId="4099182553" sldId="536"/>
            <ac:spMk id="30" creationId="{4B2A058A-1903-4432-AC73-8F90C1D57D9D}"/>
          </ac:spMkLst>
        </pc:spChg>
        <pc:spChg chg="add mod">
          <ac:chgData name="Li Youhuan" userId="31ef2ba0f36c268c" providerId="LiveId" clId="{56CD1271-499D-43CA-BAE0-2599657BE46E}" dt="2024-06-05T06:01:31.449" v="1952"/>
          <ac:spMkLst>
            <pc:docMk/>
            <pc:sldMk cId="4099182553" sldId="536"/>
            <ac:spMk id="31" creationId="{4FC69CAB-340D-4F23-8E6D-EDB3A7F57447}"/>
          </ac:spMkLst>
        </pc:spChg>
        <pc:spChg chg="add mod">
          <ac:chgData name="Li Youhuan" userId="31ef2ba0f36c268c" providerId="LiveId" clId="{56CD1271-499D-43CA-BAE0-2599657BE46E}" dt="2024-06-05T06:01:31.449" v="1952"/>
          <ac:spMkLst>
            <pc:docMk/>
            <pc:sldMk cId="4099182553" sldId="536"/>
            <ac:spMk id="32" creationId="{B1974229-6D52-4733-8E95-34FA318A5400}"/>
          </ac:spMkLst>
        </pc:spChg>
        <pc:spChg chg="add mod">
          <ac:chgData name="Li Youhuan" userId="31ef2ba0f36c268c" providerId="LiveId" clId="{56CD1271-499D-43CA-BAE0-2599657BE46E}" dt="2024-06-05T06:01:31.449" v="1952"/>
          <ac:spMkLst>
            <pc:docMk/>
            <pc:sldMk cId="4099182553" sldId="536"/>
            <ac:spMk id="33" creationId="{83C0F6C3-32CB-4C30-80B8-B6DB5ECC76EE}"/>
          </ac:spMkLst>
        </pc:spChg>
        <pc:spChg chg="add mod">
          <ac:chgData name="Li Youhuan" userId="31ef2ba0f36c268c" providerId="LiveId" clId="{56CD1271-499D-43CA-BAE0-2599657BE46E}" dt="2024-06-05T06:01:31.449" v="1952"/>
          <ac:spMkLst>
            <pc:docMk/>
            <pc:sldMk cId="4099182553" sldId="536"/>
            <ac:spMk id="34" creationId="{27C0AFC1-BBAB-409B-8BE3-63D48AD76F03}"/>
          </ac:spMkLst>
        </pc:spChg>
        <pc:spChg chg="add mod">
          <ac:chgData name="Li Youhuan" userId="31ef2ba0f36c268c" providerId="LiveId" clId="{56CD1271-499D-43CA-BAE0-2599657BE46E}" dt="2024-06-05T06:01:31.449" v="1952"/>
          <ac:spMkLst>
            <pc:docMk/>
            <pc:sldMk cId="4099182553" sldId="536"/>
            <ac:spMk id="35" creationId="{11E701F8-03AB-4632-9B31-52474EEF6E7B}"/>
          </ac:spMkLst>
        </pc:spChg>
        <pc:spChg chg="add mod">
          <ac:chgData name="Li Youhuan" userId="31ef2ba0f36c268c" providerId="LiveId" clId="{56CD1271-499D-43CA-BAE0-2599657BE46E}" dt="2024-06-05T06:01:31.449" v="1952"/>
          <ac:spMkLst>
            <pc:docMk/>
            <pc:sldMk cId="4099182553" sldId="536"/>
            <ac:spMk id="36" creationId="{5AA50640-9D13-4B38-BC69-CB03100FA332}"/>
          </ac:spMkLst>
        </pc:spChg>
        <pc:spChg chg="del">
          <ac:chgData name="Li Youhuan" userId="31ef2ba0f36c268c" providerId="LiveId" clId="{56CD1271-499D-43CA-BAE0-2599657BE46E}" dt="2024-06-05T06:01:20.116" v="1943" actId="478"/>
          <ac:spMkLst>
            <pc:docMk/>
            <pc:sldMk cId="4099182553" sldId="536"/>
            <ac:spMk id="37" creationId="{02B5BFAB-9D18-4DE6-9B78-94B3DC480670}"/>
          </ac:spMkLst>
        </pc:spChg>
        <pc:spChg chg="add mod">
          <ac:chgData name="Li Youhuan" userId="31ef2ba0f36c268c" providerId="LiveId" clId="{56CD1271-499D-43CA-BAE0-2599657BE46E}" dt="2024-06-05T06:01:31.449" v="1952"/>
          <ac:spMkLst>
            <pc:docMk/>
            <pc:sldMk cId="4099182553" sldId="536"/>
            <ac:spMk id="38" creationId="{D1CBBBA8-CE87-4876-A2C3-34E3BDA34447}"/>
          </ac:spMkLst>
        </pc:spChg>
        <pc:spChg chg="add mod">
          <ac:chgData name="Li Youhuan" userId="31ef2ba0f36c268c" providerId="LiveId" clId="{56CD1271-499D-43CA-BAE0-2599657BE46E}" dt="2024-06-05T06:01:31.449" v="1952"/>
          <ac:spMkLst>
            <pc:docMk/>
            <pc:sldMk cId="4099182553" sldId="536"/>
            <ac:spMk id="39" creationId="{3BDF35F7-E460-4C3C-8B15-A142FF3A41C5}"/>
          </ac:spMkLst>
        </pc:spChg>
        <pc:spChg chg="add mod">
          <ac:chgData name="Li Youhuan" userId="31ef2ba0f36c268c" providerId="LiveId" clId="{56CD1271-499D-43CA-BAE0-2599657BE46E}" dt="2024-06-05T06:01:31.449" v="1952"/>
          <ac:spMkLst>
            <pc:docMk/>
            <pc:sldMk cId="4099182553" sldId="536"/>
            <ac:spMk id="40" creationId="{EEFE83B6-872F-4121-9701-70EB790DE79C}"/>
          </ac:spMkLst>
        </pc:spChg>
        <pc:spChg chg="add mod">
          <ac:chgData name="Li Youhuan" userId="31ef2ba0f36c268c" providerId="LiveId" clId="{56CD1271-499D-43CA-BAE0-2599657BE46E}" dt="2024-06-05T06:01:31.449" v="1952"/>
          <ac:spMkLst>
            <pc:docMk/>
            <pc:sldMk cId="4099182553" sldId="536"/>
            <ac:spMk id="41" creationId="{EBD36813-65D9-488B-AAAD-479C46902420}"/>
          </ac:spMkLst>
        </pc:spChg>
        <pc:spChg chg="add mod">
          <ac:chgData name="Li Youhuan" userId="31ef2ba0f36c268c" providerId="LiveId" clId="{56CD1271-499D-43CA-BAE0-2599657BE46E}" dt="2024-06-05T06:01:31.449" v="1952"/>
          <ac:spMkLst>
            <pc:docMk/>
            <pc:sldMk cId="4099182553" sldId="536"/>
            <ac:spMk id="42" creationId="{869A6A3E-2AFE-4904-BC33-93E2C1AC4F2B}"/>
          </ac:spMkLst>
        </pc:spChg>
        <pc:spChg chg="add mod">
          <ac:chgData name="Li Youhuan" userId="31ef2ba0f36c268c" providerId="LiveId" clId="{56CD1271-499D-43CA-BAE0-2599657BE46E}" dt="2024-06-05T06:01:31.449" v="1952"/>
          <ac:spMkLst>
            <pc:docMk/>
            <pc:sldMk cId="4099182553" sldId="536"/>
            <ac:spMk id="43" creationId="{FE3BBF14-75FC-4D13-AA36-F6192BBD9D4B}"/>
          </ac:spMkLst>
        </pc:spChg>
        <pc:spChg chg="add mod">
          <ac:chgData name="Li Youhuan" userId="31ef2ba0f36c268c" providerId="LiveId" clId="{56CD1271-499D-43CA-BAE0-2599657BE46E}" dt="2024-06-05T06:01:31.449" v="1952"/>
          <ac:spMkLst>
            <pc:docMk/>
            <pc:sldMk cId="4099182553" sldId="536"/>
            <ac:spMk id="44" creationId="{D8BBD721-999A-4E08-9E44-E1044E0D61C7}"/>
          </ac:spMkLst>
        </pc:spChg>
        <pc:picChg chg="del">
          <ac:chgData name="Li Youhuan" userId="31ef2ba0f36c268c" providerId="LiveId" clId="{56CD1271-499D-43CA-BAE0-2599657BE46E}" dt="2024-06-05T06:01:20.116" v="1943" actId="478"/>
          <ac:picMkLst>
            <pc:docMk/>
            <pc:sldMk cId="4099182553" sldId="536"/>
            <ac:picMk id="3" creationId="{C398230A-6245-4F64-B55B-4289B376C4E8}"/>
          </ac:picMkLst>
        </pc:picChg>
        <pc:picChg chg="del">
          <ac:chgData name="Li Youhuan" userId="31ef2ba0f36c268c" providerId="LiveId" clId="{56CD1271-499D-43CA-BAE0-2599657BE46E}" dt="2024-06-05T06:01:18.669" v="1942" actId="478"/>
          <ac:picMkLst>
            <pc:docMk/>
            <pc:sldMk cId="4099182553" sldId="536"/>
            <ac:picMk id="5" creationId="{5A2A2398-853E-4B5A-95A3-39A846A8A1B5}"/>
          </ac:picMkLst>
        </pc:picChg>
        <pc:picChg chg="del">
          <ac:chgData name="Li Youhuan" userId="31ef2ba0f36c268c" providerId="LiveId" clId="{56CD1271-499D-43CA-BAE0-2599657BE46E}" dt="2024-06-05T06:01:18.167" v="1941" actId="478"/>
          <ac:picMkLst>
            <pc:docMk/>
            <pc:sldMk cId="4099182553" sldId="536"/>
            <ac:picMk id="6" creationId="{90F0E3E9-E41B-4D94-8F39-13D534ECF434}"/>
          </ac:picMkLst>
        </pc:picChg>
        <pc:picChg chg="del">
          <ac:chgData name="Li Youhuan" userId="31ef2ba0f36c268c" providerId="LiveId" clId="{56CD1271-499D-43CA-BAE0-2599657BE46E}" dt="2024-06-05T06:01:20.116" v="1943" actId="478"/>
          <ac:picMkLst>
            <pc:docMk/>
            <pc:sldMk cId="4099182553" sldId="536"/>
            <ac:picMk id="10" creationId="{DEF34C90-1089-4738-B9B8-791C1B3D437D}"/>
          </ac:picMkLst>
        </pc:picChg>
        <pc:picChg chg="del">
          <ac:chgData name="Li Youhuan" userId="31ef2ba0f36c268c" providerId="LiveId" clId="{56CD1271-499D-43CA-BAE0-2599657BE46E}" dt="2024-06-05T06:01:20.116" v="1943" actId="478"/>
          <ac:picMkLst>
            <pc:docMk/>
            <pc:sldMk cId="4099182553" sldId="536"/>
            <ac:picMk id="12" creationId="{9E1D22AD-E1E9-47D6-9D06-500F4EC7DDA6}"/>
          </ac:picMkLst>
        </pc:picChg>
        <pc:picChg chg="del">
          <ac:chgData name="Li Youhuan" userId="31ef2ba0f36c268c" providerId="LiveId" clId="{56CD1271-499D-43CA-BAE0-2599657BE46E}" dt="2024-06-05T06:01:20.116" v="1943" actId="478"/>
          <ac:picMkLst>
            <pc:docMk/>
            <pc:sldMk cId="4099182553" sldId="536"/>
            <ac:picMk id="14" creationId="{3BEE535B-0DAC-4FDA-B3EC-D979AACD8B1A}"/>
          </ac:picMkLst>
        </pc:picChg>
        <pc:picChg chg="del">
          <ac:chgData name="Li Youhuan" userId="31ef2ba0f36c268c" providerId="LiveId" clId="{56CD1271-499D-43CA-BAE0-2599657BE46E}" dt="2024-06-05T06:01:20.116" v="1943" actId="478"/>
          <ac:picMkLst>
            <pc:docMk/>
            <pc:sldMk cId="4099182553" sldId="536"/>
            <ac:picMk id="16" creationId="{CC8C5239-25EF-43F1-ABAC-2F643E8C664A}"/>
          </ac:picMkLst>
        </pc:picChg>
      </pc:sldChg>
      <pc:sldChg chg="addSp delSp modSp add mod">
        <pc:chgData name="Li Youhuan" userId="31ef2ba0f36c268c" providerId="LiveId" clId="{56CD1271-499D-43CA-BAE0-2599657BE46E}" dt="2024-06-05T06:12:37.213" v="2085"/>
        <pc:sldMkLst>
          <pc:docMk/>
          <pc:sldMk cId="197274102" sldId="537"/>
        </pc:sldMkLst>
        <pc:spChg chg="mod">
          <ac:chgData name="Li Youhuan" userId="31ef2ba0f36c268c" providerId="LiveId" clId="{56CD1271-499D-43CA-BAE0-2599657BE46E}" dt="2024-06-05T06:11:08.033" v="2082"/>
          <ac:spMkLst>
            <pc:docMk/>
            <pc:sldMk cId="197274102" sldId="537"/>
            <ac:spMk id="9" creationId="{D27A362B-9A6C-408A-B588-BE3D87E294F5}"/>
          </ac:spMkLst>
        </pc:spChg>
        <pc:spChg chg="add del mod">
          <ac:chgData name="Li Youhuan" userId="31ef2ba0f36c268c" providerId="LiveId" clId="{56CD1271-499D-43CA-BAE0-2599657BE46E}" dt="2024-06-05T06:12:37.206" v="2084"/>
          <ac:spMkLst>
            <pc:docMk/>
            <pc:sldMk cId="197274102" sldId="537"/>
            <ac:spMk id="10" creationId="{0C7B5A8C-35A8-4D55-9530-E84CF2D3714F}"/>
          </ac:spMkLst>
        </pc:spChg>
        <pc:spChg chg="del">
          <ac:chgData name="Li Youhuan" userId="31ef2ba0f36c268c" providerId="LiveId" clId="{56CD1271-499D-43CA-BAE0-2599657BE46E}" dt="2024-06-05T06:05:38.706" v="2023" actId="478"/>
          <ac:spMkLst>
            <pc:docMk/>
            <pc:sldMk cId="197274102" sldId="537"/>
            <ac:spMk id="11" creationId="{DBD74878-6FFA-459B-89A3-229ADA34A0AB}"/>
          </ac:spMkLst>
        </pc:spChg>
        <pc:spChg chg="del">
          <ac:chgData name="Li Youhuan" userId="31ef2ba0f36c268c" providerId="LiveId" clId="{56CD1271-499D-43CA-BAE0-2599657BE46E}" dt="2024-06-05T06:05:38.706" v="2023" actId="478"/>
          <ac:spMkLst>
            <pc:docMk/>
            <pc:sldMk cId="197274102" sldId="537"/>
            <ac:spMk id="12" creationId="{A7375B29-495A-4BF4-9740-ACD67B280D9A}"/>
          </ac:spMkLst>
        </pc:spChg>
        <pc:spChg chg="del">
          <ac:chgData name="Li Youhuan" userId="31ef2ba0f36c268c" providerId="LiveId" clId="{56CD1271-499D-43CA-BAE0-2599657BE46E}" dt="2024-06-05T06:05:38.706" v="2023" actId="478"/>
          <ac:spMkLst>
            <pc:docMk/>
            <pc:sldMk cId="197274102" sldId="537"/>
            <ac:spMk id="13" creationId="{63F2F7F6-4015-46E5-83BF-9B80E0476EF7}"/>
          </ac:spMkLst>
        </pc:spChg>
        <pc:spChg chg="del">
          <ac:chgData name="Li Youhuan" userId="31ef2ba0f36c268c" providerId="LiveId" clId="{56CD1271-499D-43CA-BAE0-2599657BE46E}" dt="2024-06-05T06:05:38.706" v="2023" actId="478"/>
          <ac:spMkLst>
            <pc:docMk/>
            <pc:sldMk cId="197274102" sldId="537"/>
            <ac:spMk id="14" creationId="{67D92CC6-05DB-43B2-A5B5-92E3C496A7BD}"/>
          </ac:spMkLst>
        </pc:spChg>
        <pc:spChg chg="del">
          <ac:chgData name="Li Youhuan" userId="31ef2ba0f36c268c" providerId="LiveId" clId="{56CD1271-499D-43CA-BAE0-2599657BE46E}" dt="2024-06-05T06:05:38.706" v="2023" actId="478"/>
          <ac:spMkLst>
            <pc:docMk/>
            <pc:sldMk cId="197274102" sldId="537"/>
            <ac:spMk id="15" creationId="{B0B76BA4-10E6-447E-B565-441293438B92}"/>
          </ac:spMkLst>
        </pc:spChg>
        <pc:spChg chg="add mod">
          <ac:chgData name="Li Youhuan" userId="31ef2ba0f36c268c" providerId="LiveId" clId="{56CD1271-499D-43CA-BAE0-2599657BE46E}" dt="2024-06-05T06:12:37.213" v="2085"/>
          <ac:spMkLst>
            <pc:docMk/>
            <pc:sldMk cId="197274102" sldId="537"/>
            <ac:spMk id="16" creationId="{B5774311-C7CC-4DDB-A8AE-DC2B48B6230A}"/>
          </ac:spMkLst>
        </pc:spChg>
        <pc:spChg chg="del">
          <ac:chgData name="Li Youhuan" userId="31ef2ba0f36c268c" providerId="LiveId" clId="{56CD1271-499D-43CA-BAE0-2599657BE46E}" dt="2024-06-05T06:05:38.706" v="2023" actId="478"/>
          <ac:spMkLst>
            <pc:docMk/>
            <pc:sldMk cId="197274102" sldId="537"/>
            <ac:spMk id="37" creationId="{02B5BFAB-9D18-4DE6-9B78-94B3DC480670}"/>
          </ac:spMkLst>
        </pc:spChg>
      </pc:sldChg>
      <pc:sldChg chg="addSp delSp modSp add mod modAnim">
        <pc:chgData name="Li Youhuan" userId="31ef2ba0f36c268c" providerId="LiveId" clId="{56CD1271-499D-43CA-BAE0-2599657BE46E}" dt="2024-06-05T06:19:50.204" v="2234"/>
        <pc:sldMkLst>
          <pc:docMk/>
          <pc:sldMk cId="1568507875" sldId="538"/>
        </pc:sldMkLst>
        <pc:spChg chg="add del mod">
          <ac:chgData name="Li Youhuan" userId="31ef2ba0f36c268c" providerId="LiveId" clId="{56CD1271-499D-43CA-BAE0-2599657BE46E}" dt="2024-06-05T06:13:12.958" v="2089"/>
          <ac:spMkLst>
            <pc:docMk/>
            <pc:sldMk cId="1568507875" sldId="538"/>
            <ac:spMk id="5" creationId="{EF610B1B-890B-4F10-8C7F-BAD834C5C2CC}"/>
          </ac:spMkLst>
        </pc:spChg>
        <pc:spChg chg="add del mod">
          <ac:chgData name="Li Youhuan" userId="31ef2ba0f36c268c" providerId="LiveId" clId="{56CD1271-499D-43CA-BAE0-2599657BE46E}" dt="2024-06-05T06:13:12.958" v="2089"/>
          <ac:spMkLst>
            <pc:docMk/>
            <pc:sldMk cId="1568507875" sldId="538"/>
            <ac:spMk id="6" creationId="{29EDCD99-4AB0-4425-A962-4631CAB4CE8A}"/>
          </ac:spMkLst>
        </pc:spChg>
        <pc:spChg chg="add mod">
          <ac:chgData name="Li Youhuan" userId="31ef2ba0f36c268c" providerId="LiveId" clId="{56CD1271-499D-43CA-BAE0-2599657BE46E}" dt="2024-06-05T06:13:12.963" v="2090"/>
          <ac:spMkLst>
            <pc:docMk/>
            <pc:sldMk cId="1568507875" sldId="538"/>
            <ac:spMk id="7" creationId="{94C162B5-5E1B-4A5C-AB1C-38B6D96B8FD8}"/>
          </ac:spMkLst>
        </pc:spChg>
        <pc:spChg chg="add mod">
          <ac:chgData name="Li Youhuan" userId="31ef2ba0f36c268c" providerId="LiveId" clId="{56CD1271-499D-43CA-BAE0-2599657BE46E}" dt="2024-06-05T06:13:12.963" v="2090"/>
          <ac:spMkLst>
            <pc:docMk/>
            <pc:sldMk cId="1568507875" sldId="538"/>
            <ac:spMk id="8" creationId="{853ADA4D-8F2A-4150-B4AB-410D1D26C2F1}"/>
          </ac:spMkLst>
        </pc:spChg>
        <pc:spChg chg="del">
          <ac:chgData name="Li Youhuan" userId="31ef2ba0f36c268c" providerId="LiveId" clId="{56CD1271-499D-43CA-BAE0-2599657BE46E}" dt="2024-06-05T06:13:04.421" v="2087" actId="478"/>
          <ac:spMkLst>
            <pc:docMk/>
            <pc:sldMk cId="1568507875" sldId="538"/>
            <ac:spMk id="16" creationId="{B5774311-C7CC-4DDB-A8AE-DC2B48B6230A}"/>
          </ac:spMkLst>
        </pc:spChg>
      </pc:sldChg>
      <pc:sldChg chg="addSp delSp modSp add mod delAnim">
        <pc:chgData name="Li Youhuan" userId="31ef2ba0f36c268c" providerId="LiveId" clId="{56CD1271-499D-43CA-BAE0-2599657BE46E}" dt="2024-06-05T06:13:44.566" v="2102" actId="1076"/>
        <pc:sldMkLst>
          <pc:docMk/>
          <pc:sldMk cId="3013518780" sldId="539"/>
        </pc:sldMkLst>
        <pc:spChg chg="add del mod">
          <ac:chgData name="Li Youhuan" userId="31ef2ba0f36c268c" providerId="LiveId" clId="{56CD1271-499D-43CA-BAE0-2599657BE46E}" dt="2024-06-05T06:13:37.965" v="2100"/>
          <ac:spMkLst>
            <pc:docMk/>
            <pc:sldMk cId="3013518780" sldId="539"/>
            <ac:spMk id="6" creationId="{29CBD167-8C28-4215-A392-D61ECB29834C}"/>
          </ac:spMkLst>
        </pc:spChg>
        <pc:spChg chg="del">
          <ac:chgData name="Li Youhuan" userId="31ef2ba0f36c268c" providerId="LiveId" clId="{56CD1271-499D-43CA-BAE0-2599657BE46E}" dt="2024-06-05T06:13:20.360" v="2092" actId="478"/>
          <ac:spMkLst>
            <pc:docMk/>
            <pc:sldMk cId="3013518780" sldId="539"/>
            <ac:spMk id="7" creationId="{94C162B5-5E1B-4A5C-AB1C-38B6D96B8FD8}"/>
          </ac:spMkLst>
        </pc:spChg>
        <pc:spChg chg="del">
          <ac:chgData name="Li Youhuan" userId="31ef2ba0f36c268c" providerId="LiveId" clId="{56CD1271-499D-43CA-BAE0-2599657BE46E}" dt="2024-06-05T06:13:20.360" v="2092" actId="478"/>
          <ac:spMkLst>
            <pc:docMk/>
            <pc:sldMk cId="3013518780" sldId="539"/>
            <ac:spMk id="8" creationId="{853ADA4D-8F2A-4150-B4AB-410D1D26C2F1}"/>
          </ac:spMkLst>
        </pc:spChg>
        <pc:spChg chg="mod">
          <ac:chgData name="Li Youhuan" userId="31ef2ba0f36c268c" providerId="LiveId" clId="{56CD1271-499D-43CA-BAE0-2599657BE46E}" dt="2024-06-05T06:13:35.646" v="2099"/>
          <ac:spMkLst>
            <pc:docMk/>
            <pc:sldMk cId="3013518780" sldId="539"/>
            <ac:spMk id="11" creationId="{4E528EDE-A6DD-4FA4-B74B-0DCA12387D5C}"/>
          </ac:spMkLst>
        </pc:spChg>
        <pc:spChg chg="mod">
          <ac:chgData name="Li Youhuan" userId="31ef2ba0f36c268c" providerId="LiveId" clId="{56CD1271-499D-43CA-BAE0-2599657BE46E}" dt="2024-06-05T06:13:35.646" v="2099"/>
          <ac:spMkLst>
            <pc:docMk/>
            <pc:sldMk cId="3013518780" sldId="539"/>
            <ac:spMk id="14" creationId="{5856EB10-827D-4958-815D-20F08DBE7885}"/>
          </ac:spMkLst>
        </pc:spChg>
        <pc:spChg chg="mod">
          <ac:chgData name="Li Youhuan" userId="31ef2ba0f36c268c" providerId="LiveId" clId="{56CD1271-499D-43CA-BAE0-2599657BE46E}" dt="2024-06-05T06:13:35.646" v="2099"/>
          <ac:spMkLst>
            <pc:docMk/>
            <pc:sldMk cId="3013518780" sldId="539"/>
            <ac:spMk id="19" creationId="{81405AB8-E41B-4F7B-8EF2-1A5914D1348C}"/>
          </ac:spMkLst>
        </pc:spChg>
        <pc:spChg chg="mod">
          <ac:chgData name="Li Youhuan" userId="31ef2ba0f36c268c" providerId="LiveId" clId="{56CD1271-499D-43CA-BAE0-2599657BE46E}" dt="2024-06-05T06:13:35.646" v="2099"/>
          <ac:spMkLst>
            <pc:docMk/>
            <pc:sldMk cId="3013518780" sldId="539"/>
            <ac:spMk id="20" creationId="{155D88BD-572F-48D7-AF13-A0F68DCE6054}"/>
          </ac:spMkLst>
        </pc:spChg>
        <pc:spChg chg="mod">
          <ac:chgData name="Li Youhuan" userId="31ef2ba0f36c268c" providerId="LiveId" clId="{56CD1271-499D-43CA-BAE0-2599657BE46E}" dt="2024-06-05T06:13:35.646" v="2099"/>
          <ac:spMkLst>
            <pc:docMk/>
            <pc:sldMk cId="3013518780" sldId="539"/>
            <ac:spMk id="21" creationId="{F75F32CF-8F00-4177-AB3A-8EDF5B8BBFF3}"/>
          </ac:spMkLst>
        </pc:spChg>
        <pc:spChg chg="mod">
          <ac:chgData name="Li Youhuan" userId="31ef2ba0f36c268c" providerId="LiveId" clId="{56CD1271-499D-43CA-BAE0-2599657BE46E}" dt="2024-06-05T06:13:35.646" v="2099"/>
          <ac:spMkLst>
            <pc:docMk/>
            <pc:sldMk cId="3013518780" sldId="539"/>
            <ac:spMk id="22" creationId="{10C6A8C5-B393-464D-97DB-C63218BB2D12}"/>
          </ac:spMkLst>
        </pc:spChg>
        <pc:spChg chg="mod">
          <ac:chgData name="Li Youhuan" userId="31ef2ba0f36c268c" providerId="LiveId" clId="{56CD1271-499D-43CA-BAE0-2599657BE46E}" dt="2024-06-05T06:13:35.646" v="2099"/>
          <ac:spMkLst>
            <pc:docMk/>
            <pc:sldMk cId="3013518780" sldId="539"/>
            <ac:spMk id="26" creationId="{A832398B-250A-488B-8510-03094FC282C7}"/>
          </ac:spMkLst>
        </pc:spChg>
        <pc:spChg chg="mod">
          <ac:chgData name="Li Youhuan" userId="31ef2ba0f36c268c" providerId="LiveId" clId="{56CD1271-499D-43CA-BAE0-2599657BE46E}" dt="2024-06-05T06:13:35.646" v="2099"/>
          <ac:spMkLst>
            <pc:docMk/>
            <pc:sldMk cId="3013518780" sldId="539"/>
            <ac:spMk id="28" creationId="{AC7EAEA0-0AA2-4106-867A-F8161556663C}"/>
          </ac:spMkLst>
        </pc:spChg>
        <pc:spChg chg="add del mod">
          <ac:chgData name="Li Youhuan" userId="31ef2ba0f36c268c" providerId="LiveId" clId="{56CD1271-499D-43CA-BAE0-2599657BE46E}" dt="2024-06-05T06:13:37.965" v="2100"/>
          <ac:spMkLst>
            <pc:docMk/>
            <pc:sldMk cId="3013518780" sldId="539"/>
            <ac:spMk id="30" creationId="{60E227AC-0F75-4851-9012-4F5638A2C636}"/>
          </ac:spMkLst>
        </pc:spChg>
        <pc:spChg chg="add mod">
          <ac:chgData name="Li Youhuan" userId="31ef2ba0f36c268c" providerId="LiveId" clId="{56CD1271-499D-43CA-BAE0-2599657BE46E}" dt="2024-06-05T06:13:37.975" v="2101"/>
          <ac:spMkLst>
            <pc:docMk/>
            <pc:sldMk cId="3013518780" sldId="539"/>
            <ac:spMk id="31" creationId="{FE69B34D-3D2A-4196-AA83-A510318EDFC1}"/>
          </ac:spMkLst>
        </pc:spChg>
        <pc:spChg chg="mod">
          <ac:chgData name="Li Youhuan" userId="31ef2ba0f36c268c" providerId="LiveId" clId="{56CD1271-499D-43CA-BAE0-2599657BE46E}" dt="2024-06-05T06:13:37.975" v="2101"/>
          <ac:spMkLst>
            <pc:docMk/>
            <pc:sldMk cId="3013518780" sldId="539"/>
            <ac:spMk id="33" creationId="{E1038243-CEAC-4D0F-881F-076294BC3F5D}"/>
          </ac:spMkLst>
        </pc:spChg>
        <pc:spChg chg="mod">
          <ac:chgData name="Li Youhuan" userId="31ef2ba0f36c268c" providerId="LiveId" clId="{56CD1271-499D-43CA-BAE0-2599657BE46E}" dt="2024-06-05T06:13:37.975" v="2101"/>
          <ac:spMkLst>
            <pc:docMk/>
            <pc:sldMk cId="3013518780" sldId="539"/>
            <ac:spMk id="36" creationId="{575634E6-ED8E-4A9D-BA07-96B5030117EF}"/>
          </ac:spMkLst>
        </pc:spChg>
        <pc:spChg chg="mod">
          <ac:chgData name="Li Youhuan" userId="31ef2ba0f36c268c" providerId="LiveId" clId="{56CD1271-499D-43CA-BAE0-2599657BE46E}" dt="2024-06-05T06:13:37.975" v="2101"/>
          <ac:spMkLst>
            <pc:docMk/>
            <pc:sldMk cId="3013518780" sldId="539"/>
            <ac:spMk id="41" creationId="{4B49633F-44AA-4755-A526-43178E62E629}"/>
          </ac:spMkLst>
        </pc:spChg>
        <pc:spChg chg="mod">
          <ac:chgData name="Li Youhuan" userId="31ef2ba0f36c268c" providerId="LiveId" clId="{56CD1271-499D-43CA-BAE0-2599657BE46E}" dt="2024-06-05T06:13:37.975" v="2101"/>
          <ac:spMkLst>
            <pc:docMk/>
            <pc:sldMk cId="3013518780" sldId="539"/>
            <ac:spMk id="42" creationId="{9DFC892A-59B0-47A5-9683-49E70836F287}"/>
          </ac:spMkLst>
        </pc:spChg>
        <pc:spChg chg="mod">
          <ac:chgData name="Li Youhuan" userId="31ef2ba0f36c268c" providerId="LiveId" clId="{56CD1271-499D-43CA-BAE0-2599657BE46E}" dt="2024-06-05T06:13:37.975" v="2101"/>
          <ac:spMkLst>
            <pc:docMk/>
            <pc:sldMk cId="3013518780" sldId="539"/>
            <ac:spMk id="43" creationId="{635C2C94-D825-4085-8EBA-E6ECF6C8801C}"/>
          </ac:spMkLst>
        </pc:spChg>
        <pc:spChg chg="mod">
          <ac:chgData name="Li Youhuan" userId="31ef2ba0f36c268c" providerId="LiveId" clId="{56CD1271-499D-43CA-BAE0-2599657BE46E}" dt="2024-06-05T06:13:37.975" v="2101"/>
          <ac:spMkLst>
            <pc:docMk/>
            <pc:sldMk cId="3013518780" sldId="539"/>
            <ac:spMk id="44" creationId="{F9CF5B5E-3066-4FFB-8574-206072369F61}"/>
          </ac:spMkLst>
        </pc:spChg>
        <pc:spChg chg="mod">
          <ac:chgData name="Li Youhuan" userId="31ef2ba0f36c268c" providerId="LiveId" clId="{56CD1271-499D-43CA-BAE0-2599657BE46E}" dt="2024-06-05T06:13:37.975" v="2101"/>
          <ac:spMkLst>
            <pc:docMk/>
            <pc:sldMk cId="3013518780" sldId="539"/>
            <ac:spMk id="48" creationId="{E4B65551-384E-4F65-9444-653C9E3F5A2E}"/>
          </ac:spMkLst>
        </pc:spChg>
        <pc:spChg chg="mod">
          <ac:chgData name="Li Youhuan" userId="31ef2ba0f36c268c" providerId="LiveId" clId="{56CD1271-499D-43CA-BAE0-2599657BE46E}" dt="2024-06-05T06:13:37.975" v="2101"/>
          <ac:spMkLst>
            <pc:docMk/>
            <pc:sldMk cId="3013518780" sldId="539"/>
            <ac:spMk id="49" creationId="{7F5398BF-0112-4F70-8DB8-0DD9A478220E}"/>
          </ac:spMkLst>
        </pc:spChg>
        <pc:spChg chg="add mod">
          <ac:chgData name="Li Youhuan" userId="31ef2ba0f36c268c" providerId="LiveId" clId="{56CD1271-499D-43CA-BAE0-2599657BE46E}" dt="2024-06-05T06:13:37.975" v="2101"/>
          <ac:spMkLst>
            <pc:docMk/>
            <pc:sldMk cId="3013518780" sldId="539"/>
            <ac:spMk id="51" creationId="{3FEB496C-29E8-4C9F-9AD5-B7584C4088F0}"/>
          </ac:spMkLst>
        </pc:spChg>
        <pc:grpChg chg="add del mod">
          <ac:chgData name="Li Youhuan" userId="31ef2ba0f36c268c" providerId="LiveId" clId="{56CD1271-499D-43CA-BAE0-2599657BE46E}" dt="2024-06-05T06:13:37.965" v="2100"/>
          <ac:grpSpMkLst>
            <pc:docMk/>
            <pc:sldMk cId="3013518780" sldId="539"/>
            <ac:grpSpMk id="10" creationId="{1420EB78-D411-4C5D-9F10-2E0A11A74E17}"/>
          </ac:grpSpMkLst>
        </pc:grpChg>
        <pc:grpChg chg="add del mod">
          <ac:chgData name="Li Youhuan" userId="31ef2ba0f36c268c" providerId="LiveId" clId="{56CD1271-499D-43CA-BAE0-2599657BE46E}" dt="2024-06-05T06:13:37.965" v="2100"/>
          <ac:grpSpMkLst>
            <pc:docMk/>
            <pc:sldMk cId="3013518780" sldId="539"/>
            <ac:grpSpMk id="13" creationId="{81F38E01-AE70-4FB7-85F2-A9A6B86B9D37}"/>
          </ac:grpSpMkLst>
        </pc:grpChg>
        <pc:grpChg chg="add del mod">
          <ac:chgData name="Li Youhuan" userId="31ef2ba0f36c268c" providerId="LiveId" clId="{56CD1271-499D-43CA-BAE0-2599657BE46E}" dt="2024-06-05T06:13:37.965" v="2100"/>
          <ac:grpSpMkLst>
            <pc:docMk/>
            <pc:sldMk cId="3013518780" sldId="539"/>
            <ac:grpSpMk id="16" creationId="{ABB092B3-EFAC-4615-8001-F5B63A2B94F3}"/>
          </ac:grpSpMkLst>
        </pc:grpChg>
        <pc:grpChg chg="mod">
          <ac:chgData name="Li Youhuan" userId="31ef2ba0f36c268c" providerId="LiveId" clId="{56CD1271-499D-43CA-BAE0-2599657BE46E}" dt="2024-06-05T06:13:35.646" v="2099"/>
          <ac:grpSpMkLst>
            <pc:docMk/>
            <pc:sldMk cId="3013518780" sldId="539"/>
            <ac:grpSpMk id="17" creationId="{9959A87A-E6A8-4440-906A-F7B4C9DC8FD9}"/>
          </ac:grpSpMkLst>
        </pc:grpChg>
        <pc:grpChg chg="mod">
          <ac:chgData name="Li Youhuan" userId="31ef2ba0f36c268c" providerId="LiveId" clId="{56CD1271-499D-43CA-BAE0-2599657BE46E}" dt="2024-06-05T06:13:35.646" v="2099"/>
          <ac:grpSpMkLst>
            <pc:docMk/>
            <pc:sldMk cId="3013518780" sldId="539"/>
            <ac:grpSpMk id="18" creationId="{36180C23-2990-45D9-95B9-6A7B74576C29}"/>
          </ac:grpSpMkLst>
        </pc:grpChg>
        <pc:grpChg chg="add del mod">
          <ac:chgData name="Li Youhuan" userId="31ef2ba0f36c268c" providerId="LiveId" clId="{56CD1271-499D-43CA-BAE0-2599657BE46E}" dt="2024-06-05T06:13:37.965" v="2100"/>
          <ac:grpSpMkLst>
            <pc:docMk/>
            <pc:sldMk cId="3013518780" sldId="539"/>
            <ac:grpSpMk id="24" creationId="{1916CEBF-038F-4D12-B9C9-E23AB84D799B}"/>
          </ac:grpSpMkLst>
        </pc:grpChg>
        <pc:grpChg chg="mod">
          <ac:chgData name="Li Youhuan" userId="31ef2ba0f36c268c" providerId="LiveId" clId="{56CD1271-499D-43CA-BAE0-2599657BE46E}" dt="2024-06-05T06:13:35.646" v="2099"/>
          <ac:grpSpMkLst>
            <pc:docMk/>
            <pc:sldMk cId="3013518780" sldId="539"/>
            <ac:grpSpMk id="25" creationId="{D7ABE5B8-67F7-47BC-AC9A-FDBEA996637C}"/>
          </ac:grpSpMkLst>
        </pc:grpChg>
        <pc:grpChg chg="add mod">
          <ac:chgData name="Li Youhuan" userId="31ef2ba0f36c268c" providerId="LiveId" clId="{56CD1271-499D-43CA-BAE0-2599657BE46E}" dt="2024-06-05T06:13:37.975" v="2101"/>
          <ac:grpSpMkLst>
            <pc:docMk/>
            <pc:sldMk cId="3013518780" sldId="539"/>
            <ac:grpSpMk id="32" creationId="{D5C7DBF9-9642-4D56-91BD-1C1BAC55B82F}"/>
          </ac:grpSpMkLst>
        </pc:grpChg>
        <pc:grpChg chg="add mod">
          <ac:chgData name="Li Youhuan" userId="31ef2ba0f36c268c" providerId="LiveId" clId="{56CD1271-499D-43CA-BAE0-2599657BE46E}" dt="2024-06-05T06:13:37.975" v="2101"/>
          <ac:grpSpMkLst>
            <pc:docMk/>
            <pc:sldMk cId="3013518780" sldId="539"/>
            <ac:grpSpMk id="35" creationId="{992E1147-F891-4CEC-A625-09C5E4E81FE5}"/>
          </ac:grpSpMkLst>
        </pc:grpChg>
        <pc:grpChg chg="add mod">
          <ac:chgData name="Li Youhuan" userId="31ef2ba0f36c268c" providerId="LiveId" clId="{56CD1271-499D-43CA-BAE0-2599657BE46E}" dt="2024-06-05T06:13:37.975" v="2101"/>
          <ac:grpSpMkLst>
            <pc:docMk/>
            <pc:sldMk cId="3013518780" sldId="539"/>
            <ac:grpSpMk id="38" creationId="{A1E50871-8C3E-41C1-9DD6-66AA37DD4B7E}"/>
          </ac:grpSpMkLst>
        </pc:grpChg>
        <pc:grpChg chg="mod">
          <ac:chgData name="Li Youhuan" userId="31ef2ba0f36c268c" providerId="LiveId" clId="{56CD1271-499D-43CA-BAE0-2599657BE46E}" dt="2024-06-05T06:13:37.975" v="2101"/>
          <ac:grpSpMkLst>
            <pc:docMk/>
            <pc:sldMk cId="3013518780" sldId="539"/>
            <ac:grpSpMk id="39" creationId="{345F797B-2CD1-484A-9B72-D300FA5260C0}"/>
          </ac:grpSpMkLst>
        </pc:grpChg>
        <pc:grpChg chg="mod">
          <ac:chgData name="Li Youhuan" userId="31ef2ba0f36c268c" providerId="LiveId" clId="{56CD1271-499D-43CA-BAE0-2599657BE46E}" dt="2024-06-05T06:13:37.975" v="2101"/>
          <ac:grpSpMkLst>
            <pc:docMk/>
            <pc:sldMk cId="3013518780" sldId="539"/>
            <ac:grpSpMk id="40" creationId="{68BC7BC7-DECC-4205-8555-7F8B0AD64BBC}"/>
          </ac:grpSpMkLst>
        </pc:grpChg>
        <pc:grpChg chg="add mod">
          <ac:chgData name="Li Youhuan" userId="31ef2ba0f36c268c" providerId="LiveId" clId="{56CD1271-499D-43CA-BAE0-2599657BE46E}" dt="2024-06-05T06:13:37.975" v="2101"/>
          <ac:grpSpMkLst>
            <pc:docMk/>
            <pc:sldMk cId="3013518780" sldId="539"/>
            <ac:grpSpMk id="46" creationId="{21320456-8472-4607-8A11-E97BE1E2531A}"/>
          </ac:grpSpMkLst>
        </pc:grpChg>
        <pc:grpChg chg="mod">
          <ac:chgData name="Li Youhuan" userId="31ef2ba0f36c268c" providerId="LiveId" clId="{56CD1271-499D-43CA-BAE0-2599657BE46E}" dt="2024-06-05T06:13:37.975" v="2101"/>
          <ac:grpSpMkLst>
            <pc:docMk/>
            <pc:sldMk cId="3013518780" sldId="539"/>
            <ac:grpSpMk id="47" creationId="{E5322AAA-D867-4BE5-9802-90458C47F33F}"/>
          </ac:grpSpMkLst>
        </pc:grpChg>
        <pc:graphicFrameChg chg="mod">
          <ac:chgData name="Li Youhuan" userId="31ef2ba0f36c268c" providerId="LiveId" clId="{56CD1271-499D-43CA-BAE0-2599657BE46E}" dt="2024-06-05T06:13:35.646" v="2099"/>
          <ac:graphicFrameMkLst>
            <pc:docMk/>
            <pc:sldMk cId="3013518780" sldId="539"/>
            <ac:graphicFrameMk id="12" creationId="{57BF08FB-5561-49DA-AEAE-3DF038276255}"/>
          </ac:graphicFrameMkLst>
        </pc:graphicFrameChg>
        <pc:graphicFrameChg chg="mod">
          <ac:chgData name="Li Youhuan" userId="31ef2ba0f36c268c" providerId="LiveId" clId="{56CD1271-499D-43CA-BAE0-2599657BE46E}" dt="2024-06-05T06:13:35.646" v="2099"/>
          <ac:graphicFrameMkLst>
            <pc:docMk/>
            <pc:sldMk cId="3013518780" sldId="539"/>
            <ac:graphicFrameMk id="15" creationId="{78A16624-CE6F-4019-9D06-FA01979FE763}"/>
          </ac:graphicFrameMkLst>
        </pc:graphicFrameChg>
        <pc:graphicFrameChg chg="mod">
          <ac:chgData name="Li Youhuan" userId="31ef2ba0f36c268c" providerId="LiveId" clId="{56CD1271-499D-43CA-BAE0-2599657BE46E}" dt="2024-06-05T06:13:35.646" v="2099"/>
          <ac:graphicFrameMkLst>
            <pc:docMk/>
            <pc:sldMk cId="3013518780" sldId="539"/>
            <ac:graphicFrameMk id="23" creationId="{9660B183-43F8-4E91-8720-CB0E8A3DC15B}"/>
          </ac:graphicFrameMkLst>
        </pc:graphicFrameChg>
        <pc:graphicFrameChg chg="mod">
          <ac:chgData name="Li Youhuan" userId="31ef2ba0f36c268c" providerId="LiveId" clId="{56CD1271-499D-43CA-BAE0-2599657BE46E}" dt="2024-06-05T06:13:35.646" v="2099"/>
          <ac:graphicFrameMkLst>
            <pc:docMk/>
            <pc:sldMk cId="3013518780" sldId="539"/>
            <ac:graphicFrameMk id="29" creationId="{B70FF16C-1CD8-41B2-B509-24DE54CD6D44}"/>
          </ac:graphicFrameMkLst>
        </pc:graphicFrameChg>
        <pc:graphicFrameChg chg="mod">
          <ac:chgData name="Li Youhuan" userId="31ef2ba0f36c268c" providerId="LiveId" clId="{56CD1271-499D-43CA-BAE0-2599657BE46E}" dt="2024-06-05T06:13:37.975" v="2101"/>
          <ac:graphicFrameMkLst>
            <pc:docMk/>
            <pc:sldMk cId="3013518780" sldId="539"/>
            <ac:graphicFrameMk id="34" creationId="{1330F774-3CA2-46F2-B6C2-C178E1F55D40}"/>
          </ac:graphicFrameMkLst>
        </pc:graphicFrameChg>
        <pc:graphicFrameChg chg="mod">
          <ac:chgData name="Li Youhuan" userId="31ef2ba0f36c268c" providerId="LiveId" clId="{56CD1271-499D-43CA-BAE0-2599657BE46E}" dt="2024-06-05T06:13:44.566" v="2102" actId="1076"/>
          <ac:graphicFrameMkLst>
            <pc:docMk/>
            <pc:sldMk cId="3013518780" sldId="539"/>
            <ac:graphicFrameMk id="37" creationId="{BC6A7C3A-5F7C-4919-B5AA-6D8B9E0AECE9}"/>
          </ac:graphicFrameMkLst>
        </pc:graphicFrameChg>
        <pc:graphicFrameChg chg="mod">
          <ac:chgData name="Li Youhuan" userId="31ef2ba0f36c268c" providerId="LiveId" clId="{56CD1271-499D-43CA-BAE0-2599657BE46E}" dt="2024-06-05T06:13:37.975" v="2101"/>
          <ac:graphicFrameMkLst>
            <pc:docMk/>
            <pc:sldMk cId="3013518780" sldId="539"/>
            <ac:graphicFrameMk id="45" creationId="{0AAEF88A-E158-4852-849D-2726E4FC46CF}"/>
          </ac:graphicFrameMkLst>
        </pc:graphicFrameChg>
        <pc:graphicFrameChg chg="mod">
          <ac:chgData name="Li Youhuan" userId="31ef2ba0f36c268c" providerId="LiveId" clId="{56CD1271-499D-43CA-BAE0-2599657BE46E}" dt="2024-06-05T06:13:37.975" v="2101"/>
          <ac:graphicFrameMkLst>
            <pc:docMk/>
            <pc:sldMk cId="3013518780" sldId="539"/>
            <ac:graphicFrameMk id="50" creationId="{14869917-9677-45D2-8855-50F477637D72}"/>
          </ac:graphicFrameMkLst>
        </pc:graphicFrameChg>
      </pc:sldChg>
      <pc:sldChg chg="addSp delSp modSp add">
        <pc:chgData name="Li Youhuan" userId="31ef2ba0f36c268c" providerId="LiveId" clId="{56CD1271-499D-43CA-BAE0-2599657BE46E}" dt="2024-06-05T06:14:03.762" v="2105"/>
        <pc:sldMkLst>
          <pc:docMk/>
          <pc:sldMk cId="1740455558" sldId="540"/>
        </pc:sldMkLst>
        <pc:spChg chg="add del mod">
          <ac:chgData name="Li Youhuan" userId="31ef2ba0f36c268c" providerId="LiveId" clId="{56CD1271-499D-43CA-BAE0-2599657BE46E}" dt="2024-06-05T06:14:03.756" v="2104"/>
          <ac:spMkLst>
            <pc:docMk/>
            <pc:sldMk cId="1740455558" sldId="540"/>
            <ac:spMk id="4" creationId="{36699225-A7E8-4591-B3F3-94401C4B8BF2}"/>
          </ac:spMkLst>
        </pc:spChg>
        <pc:spChg chg="mod">
          <ac:chgData name="Li Youhuan" userId="31ef2ba0f36c268c" providerId="LiveId" clId="{56CD1271-499D-43CA-BAE0-2599657BE46E}" dt="2024-06-05T06:14:01.875" v="2103"/>
          <ac:spMkLst>
            <pc:docMk/>
            <pc:sldMk cId="1740455558" sldId="540"/>
            <ac:spMk id="6" creationId="{48C77D4A-3A0D-4BB6-97F4-98C7B72BA0E5}"/>
          </ac:spMkLst>
        </pc:spChg>
        <pc:spChg chg="mod">
          <ac:chgData name="Li Youhuan" userId="31ef2ba0f36c268c" providerId="LiveId" clId="{56CD1271-499D-43CA-BAE0-2599657BE46E}" dt="2024-06-05T06:14:01.875" v="2103"/>
          <ac:spMkLst>
            <pc:docMk/>
            <pc:sldMk cId="1740455558" sldId="540"/>
            <ac:spMk id="7" creationId="{3DC58832-CB41-4C61-BB6D-3147FBC02534}"/>
          </ac:spMkLst>
        </pc:spChg>
        <pc:spChg chg="mod">
          <ac:chgData name="Li Youhuan" userId="31ef2ba0f36c268c" providerId="LiveId" clId="{56CD1271-499D-43CA-BAE0-2599657BE46E}" dt="2024-06-05T06:14:01.875" v="2103"/>
          <ac:spMkLst>
            <pc:docMk/>
            <pc:sldMk cId="1740455558" sldId="540"/>
            <ac:spMk id="10" creationId="{D23791CF-67A8-46A4-8D77-9A93A80A935E}"/>
          </ac:spMkLst>
        </pc:spChg>
        <pc:spChg chg="mod">
          <ac:chgData name="Li Youhuan" userId="31ef2ba0f36c268c" providerId="LiveId" clId="{56CD1271-499D-43CA-BAE0-2599657BE46E}" dt="2024-06-05T06:14:01.875" v="2103"/>
          <ac:spMkLst>
            <pc:docMk/>
            <pc:sldMk cId="1740455558" sldId="540"/>
            <ac:spMk id="11" creationId="{FE47DDD7-DF32-441A-A4ED-03D910B208F8}"/>
          </ac:spMkLst>
        </pc:spChg>
        <pc:spChg chg="mod">
          <ac:chgData name="Li Youhuan" userId="31ef2ba0f36c268c" providerId="LiveId" clId="{56CD1271-499D-43CA-BAE0-2599657BE46E}" dt="2024-06-05T06:14:01.875" v="2103"/>
          <ac:spMkLst>
            <pc:docMk/>
            <pc:sldMk cId="1740455558" sldId="540"/>
            <ac:spMk id="12" creationId="{97017E6F-6AE1-4637-9178-A3DAE932D696}"/>
          </ac:spMkLst>
        </pc:spChg>
        <pc:spChg chg="add mod">
          <ac:chgData name="Li Youhuan" userId="31ef2ba0f36c268c" providerId="LiveId" clId="{56CD1271-499D-43CA-BAE0-2599657BE46E}" dt="2024-06-05T06:14:03.762" v="2105"/>
          <ac:spMkLst>
            <pc:docMk/>
            <pc:sldMk cId="1740455558" sldId="540"/>
            <ac:spMk id="13" creationId="{379E1D6C-FE6E-42CD-AA79-106CA6C02500}"/>
          </ac:spMkLst>
        </pc:spChg>
        <pc:spChg chg="mod">
          <ac:chgData name="Li Youhuan" userId="31ef2ba0f36c268c" providerId="LiveId" clId="{56CD1271-499D-43CA-BAE0-2599657BE46E}" dt="2024-06-05T06:14:03.762" v="2105"/>
          <ac:spMkLst>
            <pc:docMk/>
            <pc:sldMk cId="1740455558" sldId="540"/>
            <ac:spMk id="15" creationId="{F76C94AD-E9D3-4D1B-ACCE-4D6169DA1448}"/>
          </ac:spMkLst>
        </pc:spChg>
        <pc:spChg chg="mod">
          <ac:chgData name="Li Youhuan" userId="31ef2ba0f36c268c" providerId="LiveId" clId="{56CD1271-499D-43CA-BAE0-2599657BE46E}" dt="2024-06-05T06:14:03.762" v="2105"/>
          <ac:spMkLst>
            <pc:docMk/>
            <pc:sldMk cId="1740455558" sldId="540"/>
            <ac:spMk id="16" creationId="{97556183-578A-46A4-92A5-CC68EC4BC8EA}"/>
          </ac:spMkLst>
        </pc:spChg>
        <pc:spChg chg="mod">
          <ac:chgData name="Li Youhuan" userId="31ef2ba0f36c268c" providerId="LiveId" clId="{56CD1271-499D-43CA-BAE0-2599657BE46E}" dt="2024-06-05T06:14:03.762" v="2105"/>
          <ac:spMkLst>
            <pc:docMk/>
            <pc:sldMk cId="1740455558" sldId="540"/>
            <ac:spMk id="18" creationId="{6BE932DB-9287-4FE1-AB96-5F52B4BBD2A6}"/>
          </ac:spMkLst>
        </pc:spChg>
        <pc:spChg chg="mod">
          <ac:chgData name="Li Youhuan" userId="31ef2ba0f36c268c" providerId="LiveId" clId="{56CD1271-499D-43CA-BAE0-2599657BE46E}" dt="2024-06-05T06:14:03.762" v="2105"/>
          <ac:spMkLst>
            <pc:docMk/>
            <pc:sldMk cId="1740455558" sldId="540"/>
            <ac:spMk id="19" creationId="{CA5F30E5-685A-404E-B195-23FA6F418E86}"/>
          </ac:spMkLst>
        </pc:spChg>
        <pc:spChg chg="mod">
          <ac:chgData name="Li Youhuan" userId="31ef2ba0f36c268c" providerId="LiveId" clId="{56CD1271-499D-43CA-BAE0-2599657BE46E}" dt="2024-06-05T06:14:03.762" v="2105"/>
          <ac:spMkLst>
            <pc:docMk/>
            <pc:sldMk cId="1740455558" sldId="540"/>
            <ac:spMk id="20" creationId="{B4B64A0B-E907-45E4-B134-0A0A3360DF85}"/>
          </ac:spMkLst>
        </pc:spChg>
        <pc:grpChg chg="add del mod">
          <ac:chgData name="Li Youhuan" userId="31ef2ba0f36c268c" providerId="LiveId" clId="{56CD1271-499D-43CA-BAE0-2599657BE46E}" dt="2024-06-05T06:14:03.756" v="2104"/>
          <ac:grpSpMkLst>
            <pc:docMk/>
            <pc:sldMk cId="1740455558" sldId="540"/>
            <ac:grpSpMk id="5" creationId="{292065BB-AF6D-47B7-8A34-AA4CCBE4076F}"/>
          </ac:grpSpMkLst>
        </pc:grpChg>
        <pc:grpChg chg="mod">
          <ac:chgData name="Li Youhuan" userId="31ef2ba0f36c268c" providerId="LiveId" clId="{56CD1271-499D-43CA-BAE0-2599657BE46E}" dt="2024-06-05T06:14:01.875" v="2103"/>
          <ac:grpSpMkLst>
            <pc:docMk/>
            <pc:sldMk cId="1740455558" sldId="540"/>
            <ac:grpSpMk id="8" creationId="{8240FF97-95E7-4F69-9D93-5B52C804E2D2}"/>
          </ac:grpSpMkLst>
        </pc:grpChg>
        <pc:grpChg chg="add mod">
          <ac:chgData name="Li Youhuan" userId="31ef2ba0f36c268c" providerId="LiveId" clId="{56CD1271-499D-43CA-BAE0-2599657BE46E}" dt="2024-06-05T06:14:03.762" v="2105"/>
          <ac:grpSpMkLst>
            <pc:docMk/>
            <pc:sldMk cId="1740455558" sldId="540"/>
            <ac:grpSpMk id="14" creationId="{6519E18A-87A5-4573-852A-9C56BFCD69C3}"/>
          </ac:grpSpMkLst>
        </pc:grpChg>
        <pc:grpChg chg="mod">
          <ac:chgData name="Li Youhuan" userId="31ef2ba0f36c268c" providerId="LiveId" clId="{56CD1271-499D-43CA-BAE0-2599657BE46E}" dt="2024-06-05T06:14:03.762" v="2105"/>
          <ac:grpSpMkLst>
            <pc:docMk/>
            <pc:sldMk cId="1740455558" sldId="540"/>
            <ac:grpSpMk id="17" creationId="{DDC7873B-68A8-4AB7-BAED-B58A16E2E67D}"/>
          </ac:grpSpMkLst>
        </pc:grpChg>
      </pc:sldChg>
      <pc:sldChg chg="addSp delSp modSp add mod">
        <pc:chgData name="Li Youhuan" userId="31ef2ba0f36c268c" providerId="LiveId" clId="{56CD1271-499D-43CA-BAE0-2599657BE46E}" dt="2024-06-05T06:15:04.285" v="2125" actId="1076"/>
        <pc:sldMkLst>
          <pc:docMk/>
          <pc:sldMk cId="4269694124" sldId="541"/>
        </pc:sldMkLst>
        <pc:spChg chg="add del mod">
          <ac:chgData name="Li Youhuan" userId="31ef2ba0f36c268c" providerId="LiveId" clId="{56CD1271-499D-43CA-BAE0-2599657BE46E}" dt="2024-06-05T06:14:28.831" v="2107"/>
          <ac:spMkLst>
            <pc:docMk/>
            <pc:sldMk cId="4269694124" sldId="541"/>
            <ac:spMk id="4" creationId="{9F83CF4F-035D-4FEF-B6EF-36898E27FAE5}"/>
          </ac:spMkLst>
        </pc:spChg>
        <pc:spChg chg="mod">
          <ac:chgData name="Li Youhuan" userId="31ef2ba0f36c268c" providerId="LiveId" clId="{56CD1271-499D-43CA-BAE0-2599657BE46E}" dt="2024-06-05T06:14:25.079" v="2106"/>
          <ac:spMkLst>
            <pc:docMk/>
            <pc:sldMk cId="4269694124" sldId="541"/>
            <ac:spMk id="6" creationId="{2488E13A-7AB1-43EC-8253-64DD28D1F943}"/>
          </ac:spMkLst>
        </pc:spChg>
        <pc:spChg chg="add del mod">
          <ac:chgData name="Li Youhuan" userId="31ef2ba0f36c268c" providerId="LiveId" clId="{56CD1271-499D-43CA-BAE0-2599657BE46E}" dt="2024-06-05T06:14:28.831" v="2107"/>
          <ac:spMkLst>
            <pc:docMk/>
            <pc:sldMk cId="4269694124" sldId="541"/>
            <ac:spMk id="8" creationId="{FDF6165F-7A3B-4056-BC51-14D3080E4161}"/>
          </ac:spMkLst>
        </pc:spChg>
        <pc:spChg chg="add mod">
          <ac:chgData name="Li Youhuan" userId="31ef2ba0f36c268c" providerId="LiveId" clId="{56CD1271-499D-43CA-BAE0-2599657BE46E}" dt="2024-06-05T06:14:28.837" v="2108"/>
          <ac:spMkLst>
            <pc:docMk/>
            <pc:sldMk cId="4269694124" sldId="541"/>
            <ac:spMk id="10" creationId="{B9B37C5D-BE06-41A8-81E8-54BCA147C162}"/>
          </ac:spMkLst>
        </pc:spChg>
        <pc:spChg chg="mod">
          <ac:chgData name="Li Youhuan" userId="31ef2ba0f36c268c" providerId="LiveId" clId="{56CD1271-499D-43CA-BAE0-2599657BE46E}" dt="2024-06-05T06:14:51.551" v="2120"/>
          <ac:spMkLst>
            <pc:docMk/>
            <pc:sldMk cId="4269694124" sldId="541"/>
            <ac:spMk id="12" creationId="{09C62363-6835-4B31-B22B-04A3B927F547}"/>
          </ac:spMkLst>
        </pc:spChg>
        <pc:spChg chg="add mod">
          <ac:chgData name="Li Youhuan" userId="31ef2ba0f36c268c" providerId="LiveId" clId="{56CD1271-499D-43CA-BAE0-2599657BE46E}" dt="2024-06-05T06:14:42.290" v="2114"/>
          <ac:spMkLst>
            <pc:docMk/>
            <pc:sldMk cId="4269694124" sldId="541"/>
            <ac:spMk id="14" creationId="{9EBF2211-B12E-4378-8705-C9862564DF4F}"/>
          </ac:spMkLst>
        </pc:spChg>
        <pc:spChg chg="add del mod">
          <ac:chgData name="Li Youhuan" userId="31ef2ba0f36c268c" providerId="LiveId" clId="{56CD1271-499D-43CA-BAE0-2599657BE46E}" dt="2024-06-05T06:15:01.021" v="2122"/>
          <ac:spMkLst>
            <pc:docMk/>
            <pc:sldMk cId="4269694124" sldId="541"/>
            <ac:spMk id="15" creationId="{87914948-6210-4DE9-944F-5B9DF05087A9}"/>
          </ac:spMkLst>
        </pc:spChg>
        <pc:spChg chg="add mod">
          <ac:chgData name="Li Youhuan" userId="31ef2ba0f36c268c" providerId="LiveId" clId="{56CD1271-499D-43CA-BAE0-2599657BE46E}" dt="2024-06-05T06:15:04.285" v="2125" actId="1076"/>
          <ac:spMkLst>
            <pc:docMk/>
            <pc:sldMk cId="4269694124" sldId="541"/>
            <ac:spMk id="16" creationId="{D1AE8639-23D6-4BE6-BFE6-58D17AFB56D3}"/>
          </ac:spMkLst>
        </pc:spChg>
        <pc:grpChg chg="add del mod">
          <ac:chgData name="Li Youhuan" userId="31ef2ba0f36c268c" providerId="LiveId" clId="{56CD1271-499D-43CA-BAE0-2599657BE46E}" dt="2024-06-05T06:14:28.831" v="2107"/>
          <ac:grpSpMkLst>
            <pc:docMk/>
            <pc:sldMk cId="4269694124" sldId="541"/>
            <ac:grpSpMk id="5" creationId="{84EB0A88-5812-46BD-BD28-23A0FD0A35C6}"/>
          </ac:grpSpMkLst>
        </pc:grpChg>
        <pc:grpChg chg="add mod">
          <ac:chgData name="Li Youhuan" userId="31ef2ba0f36c268c" providerId="LiveId" clId="{56CD1271-499D-43CA-BAE0-2599657BE46E}" dt="2024-06-05T06:14:28.837" v="2108"/>
          <ac:grpSpMkLst>
            <pc:docMk/>
            <pc:sldMk cId="4269694124" sldId="541"/>
            <ac:grpSpMk id="11" creationId="{B4E57C12-2D06-476B-8D80-0382DFD81D01}"/>
          </ac:grpSpMkLst>
        </pc:grpChg>
        <pc:graphicFrameChg chg="mod">
          <ac:chgData name="Li Youhuan" userId="31ef2ba0f36c268c" providerId="LiveId" clId="{56CD1271-499D-43CA-BAE0-2599657BE46E}" dt="2024-06-05T06:14:25.079" v="2106"/>
          <ac:graphicFrameMkLst>
            <pc:docMk/>
            <pc:sldMk cId="4269694124" sldId="541"/>
            <ac:graphicFrameMk id="7" creationId="{E6328096-8266-42D0-92DB-044170DEF7D5}"/>
          </ac:graphicFrameMkLst>
        </pc:graphicFrameChg>
        <pc:graphicFrameChg chg="mod">
          <ac:chgData name="Li Youhuan" userId="31ef2ba0f36c268c" providerId="LiveId" clId="{56CD1271-499D-43CA-BAE0-2599657BE46E}" dt="2024-06-05T06:14:28.837" v="2108"/>
          <ac:graphicFrameMkLst>
            <pc:docMk/>
            <pc:sldMk cId="4269694124" sldId="541"/>
            <ac:graphicFrameMk id="13" creationId="{76402684-91AA-4108-B3F5-B4561C091FC8}"/>
          </ac:graphicFrameMkLst>
        </pc:graphicFrameChg>
      </pc:sldChg>
      <pc:sldChg chg="addSp modSp add mod">
        <pc:chgData name="Li Youhuan" userId="31ef2ba0f36c268c" providerId="LiveId" clId="{56CD1271-499D-43CA-BAE0-2599657BE46E}" dt="2024-06-05T06:17:09.560" v="2194" actId="13926"/>
        <pc:sldMkLst>
          <pc:docMk/>
          <pc:sldMk cId="3156617179" sldId="542"/>
        </pc:sldMkLst>
        <pc:spChg chg="add mod">
          <ac:chgData name="Li Youhuan" userId="31ef2ba0f36c268c" providerId="LiveId" clId="{56CD1271-499D-43CA-BAE0-2599657BE46E}" dt="2024-06-05T06:17:09.560" v="2194" actId="13926"/>
          <ac:spMkLst>
            <pc:docMk/>
            <pc:sldMk cId="3156617179" sldId="542"/>
            <ac:spMk id="4" creationId="{EB90E1F5-A3C0-4DB4-A1FA-FB6FBB10229F}"/>
          </ac:spMkLst>
        </pc:spChg>
        <pc:spChg chg="add mod">
          <ac:chgData name="Li Youhuan" userId="31ef2ba0f36c268c" providerId="LiveId" clId="{56CD1271-499D-43CA-BAE0-2599657BE46E}" dt="2024-06-05T06:16:28.296" v="2141" actId="27636"/>
          <ac:spMkLst>
            <pc:docMk/>
            <pc:sldMk cId="3156617179" sldId="542"/>
            <ac:spMk id="5" creationId="{EFFF4E5D-2895-4723-89A1-4F0720C337C8}"/>
          </ac:spMkLst>
        </pc:spChg>
        <pc:spChg chg="mod">
          <ac:chgData name="Li Youhuan" userId="31ef2ba0f36c268c" providerId="LiveId" clId="{56CD1271-499D-43CA-BAE0-2599657BE46E}" dt="2024-06-05T06:16:07.735" v="2130"/>
          <ac:spMkLst>
            <pc:docMk/>
            <pc:sldMk cId="3156617179" sldId="542"/>
            <ac:spMk id="7" creationId="{00EE4311-163E-4F15-A49A-AB6570F7E22A}"/>
          </ac:spMkLst>
        </pc:spChg>
        <pc:spChg chg="mod">
          <ac:chgData name="Li Youhuan" userId="31ef2ba0f36c268c" providerId="LiveId" clId="{56CD1271-499D-43CA-BAE0-2599657BE46E}" dt="2024-06-05T06:16:07.735" v="2130"/>
          <ac:spMkLst>
            <pc:docMk/>
            <pc:sldMk cId="3156617179" sldId="542"/>
            <ac:spMk id="8" creationId="{29923A8F-A47B-43D2-B5D0-6CCED3F9B86E}"/>
          </ac:spMkLst>
        </pc:spChg>
        <pc:spChg chg="mod">
          <ac:chgData name="Li Youhuan" userId="31ef2ba0f36c268c" providerId="LiveId" clId="{56CD1271-499D-43CA-BAE0-2599657BE46E}" dt="2024-06-05T06:16:07.735" v="2130"/>
          <ac:spMkLst>
            <pc:docMk/>
            <pc:sldMk cId="3156617179" sldId="542"/>
            <ac:spMk id="10" creationId="{E7F84CDE-8091-498F-9AC1-EA4C37EA9BDE}"/>
          </ac:spMkLst>
        </pc:spChg>
        <pc:spChg chg="mod">
          <ac:chgData name="Li Youhuan" userId="31ef2ba0f36c268c" providerId="LiveId" clId="{56CD1271-499D-43CA-BAE0-2599657BE46E}" dt="2024-06-05T06:16:07.735" v="2130"/>
          <ac:spMkLst>
            <pc:docMk/>
            <pc:sldMk cId="3156617179" sldId="542"/>
            <ac:spMk id="11" creationId="{B5A90785-97C1-419B-9539-3F5E665E36E1}"/>
          </ac:spMkLst>
        </pc:spChg>
        <pc:spChg chg="mod">
          <ac:chgData name="Li Youhuan" userId="31ef2ba0f36c268c" providerId="LiveId" clId="{56CD1271-499D-43CA-BAE0-2599657BE46E}" dt="2024-06-05T06:16:07.735" v="2130"/>
          <ac:spMkLst>
            <pc:docMk/>
            <pc:sldMk cId="3156617179" sldId="542"/>
            <ac:spMk id="12" creationId="{443DFBBC-EA14-4060-A501-8C8F2787B5CF}"/>
          </ac:spMkLst>
        </pc:spChg>
        <pc:spChg chg="mod">
          <ac:chgData name="Li Youhuan" userId="31ef2ba0f36c268c" providerId="LiveId" clId="{56CD1271-499D-43CA-BAE0-2599657BE46E}" dt="2024-06-05T06:16:07.735" v="2130"/>
          <ac:spMkLst>
            <pc:docMk/>
            <pc:sldMk cId="3156617179" sldId="542"/>
            <ac:spMk id="13" creationId="{A04C5B72-9909-4639-B584-73F3EBC96E9F}"/>
          </ac:spMkLst>
        </pc:spChg>
        <pc:spChg chg="mod">
          <ac:chgData name="Li Youhuan" userId="31ef2ba0f36c268c" providerId="LiveId" clId="{56CD1271-499D-43CA-BAE0-2599657BE46E}" dt="2024-06-05T06:16:07.735" v="2130"/>
          <ac:spMkLst>
            <pc:docMk/>
            <pc:sldMk cId="3156617179" sldId="542"/>
            <ac:spMk id="14" creationId="{F5E8882B-0B4D-45F5-B16D-64CC67CF755C}"/>
          </ac:spMkLst>
        </pc:spChg>
        <pc:spChg chg="mod">
          <ac:chgData name="Li Youhuan" userId="31ef2ba0f36c268c" providerId="LiveId" clId="{56CD1271-499D-43CA-BAE0-2599657BE46E}" dt="2024-06-05T06:16:07.735" v="2130"/>
          <ac:spMkLst>
            <pc:docMk/>
            <pc:sldMk cId="3156617179" sldId="542"/>
            <ac:spMk id="15" creationId="{6AA8AC0E-F8E8-4EA2-AD3A-BEBC04CEE61C}"/>
          </ac:spMkLst>
        </pc:spChg>
        <pc:spChg chg="mod">
          <ac:chgData name="Li Youhuan" userId="31ef2ba0f36c268c" providerId="LiveId" clId="{56CD1271-499D-43CA-BAE0-2599657BE46E}" dt="2024-06-05T06:16:07.735" v="2130"/>
          <ac:spMkLst>
            <pc:docMk/>
            <pc:sldMk cId="3156617179" sldId="542"/>
            <ac:spMk id="16" creationId="{25DDFFC4-EE34-42C8-B05C-7618B1902203}"/>
          </ac:spMkLst>
        </pc:spChg>
        <pc:spChg chg="mod">
          <ac:chgData name="Li Youhuan" userId="31ef2ba0f36c268c" providerId="LiveId" clId="{56CD1271-499D-43CA-BAE0-2599657BE46E}" dt="2024-06-05T06:16:07.735" v="2130"/>
          <ac:spMkLst>
            <pc:docMk/>
            <pc:sldMk cId="3156617179" sldId="542"/>
            <ac:spMk id="17" creationId="{6B159AE8-845A-4978-971C-73673A5EEE5B}"/>
          </ac:spMkLst>
        </pc:spChg>
        <pc:spChg chg="mod">
          <ac:chgData name="Li Youhuan" userId="31ef2ba0f36c268c" providerId="LiveId" clId="{56CD1271-499D-43CA-BAE0-2599657BE46E}" dt="2024-06-05T06:16:07.735" v="2130"/>
          <ac:spMkLst>
            <pc:docMk/>
            <pc:sldMk cId="3156617179" sldId="542"/>
            <ac:spMk id="18" creationId="{1EB53229-ADD4-4ABC-93D3-8478A049266D}"/>
          </ac:spMkLst>
        </pc:spChg>
        <pc:spChg chg="mod">
          <ac:chgData name="Li Youhuan" userId="31ef2ba0f36c268c" providerId="LiveId" clId="{56CD1271-499D-43CA-BAE0-2599657BE46E}" dt="2024-06-05T06:16:07.735" v="2130"/>
          <ac:spMkLst>
            <pc:docMk/>
            <pc:sldMk cId="3156617179" sldId="542"/>
            <ac:spMk id="19" creationId="{88A8F89D-5E96-4A7E-A0A3-752705B8D0F1}"/>
          </ac:spMkLst>
        </pc:spChg>
        <pc:spChg chg="add mod">
          <ac:chgData name="Li Youhuan" userId="31ef2ba0f36c268c" providerId="LiveId" clId="{56CD1271-499D-43CA-BAE0-2599657BE46E}" dt="2024-06-05T06:16:07.735" v="2130"/>
          <ac:spMkLst>
            <pc:docMk/>
            <pc:sldMk cId="3156617179" sldId="542"/>
            <ac:spMk id="20" creationId="{66F98E58-7500-422E-B8B2-38D8E3D4957F}"/>
          </ac:spMkLst>
        </pc:spChg>
        <pc:grpChg chg="add mod">
          <ac:chgData name="Li Youhuan" userId="31ef2ba0f36c268c" providerId="LiveId" clId="{56CD1271-499D-43CA-BAE0-2599657BE46E}" dt="2024-06-05T06:16:07.735" v="2130"/>
          <ac:grpSpMkLst>
            <pc:docMk/>
            <pc:sldMk cId="3156617179" sldId="542"/>
            <ac:grpSpMk id="6" creationId="{9066EE54-FFBB-4136-BF52-5A48D3B60200}"/>
          </ac:grpSpMkLst>
        </pc:grpChg>
      </pc:sldChg>
      <pc:sldChg chg="addSp delSp modSp add mod">
        <pc:chgData name="Li Youhuan" userId="31ef2ba0f36c268c" providerId="LiveId" clId="{56CD1271-499D-43CA-BAE0-2599657BE46E}" dt="2024-06-05T06:17:41.667" v="2204"/>
        <pc:sldMkLst>
          <pc:docMk/>
          <pc:sldMk cId="2007406556" sldId="543"/>
        </pc:sldMkLst>
        <pc:spChg chg="add del mod">
          <ac:chgData name="Li Youhuan" userId="31ef2ba0f36c268c" providerId="LiveId" clId="{56CD1271-499D-43CA-BAE0-2599657BE46E}" dt="2024-06-05T06:17:41.658" v="2203"/>
          <ac:spMkLst>
            <pc:docMk/>
            <pc:sldMk cId="2007406556" sldId="543"/>
            <ac:spMk id="4" creationId="{72E48536-F0D4-4874-B989-83B4E3042701}"/>
          </ac:spMkLst>
        </pc:spChg>
        <pc:spChg chg="add del mod">
          <ac:chgData name="Li Youhuan" userId="31ef2ba0f36c268c" providerId="LiveId" clId="{56CD1271-499D-43CA-BAE0-2599657BE46E}" dt="2024-06-05T06:17:41.658" v="2203"/>
          <ac:spMkLst>
            <pc:docMk/>
            <pc:sldMk cId="2007406556" sldId="543"/>
            <ac:spMk id="7" creationId="{FA48FB2C-E2EB-484A-A5FE-D05B47BD3AEA}"/>
          </ac:spMkLst>
        </pc:spChg>
        <pc:spChg chg="add del mod">
          <ac:chgData name="Li Youhuan" userId="31ef2ba0f36c268c" providerId="LiveId" clId="{56CD1271-499D-43CA-BAE0-2599657BE46E}" dt="2024-06-05T06:17:41.658" v="2203"/>
          <ac:spMkLst>
            <pc:docMk/>
            <pc:sldMk cId="2007406556" sldId="543"/>
            <ac:spMk id="8" creationId="{99112C78-0AF5-40FB-B1B0-43048D6F8871}"/>
          </ac:spMkLst>
        </pc:spChg>
        <pc:spChg chg="mod">
          <ac:chgData name="Li Youhuan" userId="31ef2ba0f36c268c" providerId="LiveId" clId="{56CD1271-499D-43CA-BAE0-2599657BE46E}" dt="2024-06-05T06:17:32.022" v="2201"/>
          <ac:spMkLst>
            <pc:docMk/>
            <pc:sldMk cId="2007406556" sldId="543"/>
            <ac:spMk id="9" creationId="{D27A362B-9A6C-408A-B588-BE3D87E294F5}"/>
          </ac:spMkLst>
        </pc:spChg>
        <pc:spChg chg="add del mod">
          <ac:chgData name="Li Youhuan" userId="31ef2ba0f36c268c" providerId="LiveId" clId="{56CD1271-499D-43CA-BAE0-2599657BE46E}" dt="2024-06-05T06:17:41.658" v="2203"/>
          <ac:spMkLst>
            <pc:docMk/>
            <pc:sldMk cId="2007406556" sldId="543"/>
            <ac:spMk id="10" creationId="{4BA81058-1A84-4998-BFC1-FBD8BFBF9DF2}"/>
          </ac:spMkLst>
        </pc:spChg>
        <pc:spChg chg="add mod">
          <ac:chgData name="Li Youhuan" userId="31ef2ba0f36c268c" providerId="LiveId" clId="{56CD1271-499D-43CA-BAE0-2599657BE46E}" dt="2024-06-05T06:17:41.667" v="2204"/>
          <ac:spMkLst>
            <pc:docMk/>
            <pc:sldMk cId="2007406556" sldId="543"/>
            <ac:spMk id="11" creationId="{4A62596A-A8AC-4D94-8E60-3C355D73A9FE}"/>
          </ac:spMkLst>
        </pc:spChg>
        <pc:spChg chg="add mod">
          <ac:chgData name="Li Youhuan" userId="31ef2ba0f36c268c" providerId="LiveId" clId="{56CD1271-499D-43CA-BAE0-2599657BE46E}" dt="2024-06-05T06:17:41.667" v="2204"/>
          <ac:spMkLst>
            <pc:docMk/>
            <pc:sldMk cId="2007406556" sldId="543"/>
            <ac:spMk id="14" creationId="{CF92FAE3-3905-491C-8503-4593BD75EC0A}"/>
          </ac:spMkLst>
        </pc:spChg>
        <pc:spChg chg="add mod">
          <ac:chgData name="Li Youhuan" userId="31ef2ba0f36c268c" providerId="LiveId" clId="{56CD1271-499D-43CA-BAE0-2599657BE46E}" dt="2024-06-05T06:17:41.667" v="2204"/>
          <ac:spMkLst>
            <pc:docMk/>
            <pc:sldMk cId="2007406556" sldId="543"/>
            <ac:spMk id="15" creationId="{9144CEC2-1A4A-447D-8B99-4301F12A0548}"/>
          </ac:spMkLst>
        </pc:spChg>
        <pc:spChg chg="add mod">
          <ac:chgData name="Li Youhuan" userId="31ef2ba0f36c268c" providerId="LiveId" clId="{56CD1271-499D-43CA-BAE0-2599657BE46E}" dt="2024-06-05T06:17:41.667" v="2204"/>
          <ac:spMkLst>
            <pc:docMk/>
            <pc:sldMk cId="2007406556" sldId="543"/>
            <ac:spMk id="16" creationId="{BD637DE5-4C7C-4CB5-A75B-6804314A4478}"/>
          </ac:spMkLst>
        </pc:spChg>
        <pc:graphicFrameChg chg="add del mod">
          <ac:chgData name="Li Youhuan" userId="31ef2ba0f36c268c" providerId="LiveId" clId="{56CD1271-499D-43CA-BAE0-2599657BE46E}" dt="2024-06-05T06:17:41.658" v="2203"/>
          <ac:graphicFrameMkLst>
            <pc:docMk/>
            <pc:sldMk cId="2007406556" sldId="543"/>
            <ac:graphicFrameMk id="5" creationId="{D7559986-C348-45C6-9F1B-04EC8079E48C}"/>
          </ac:graphicFrameMkLst>
        </pc:graphicFrameChg>
        <pc:graphicFrameChg chg="add del mod">
          <ac:chgData name="Li Youhuan" userId="31ef2ba0f36c268c" providerId="LiveId" clId="{56CD1271-499D-43CA-BAE0-2599657BE46E}" dt="2024-06-05T06:17:41.658" v="2203"/>
          <ac:graphicFrameMkLst>
            <pc:docMk/>
            <pc:sldMk cId="2007406556" sldId="543"/>
            <ac:graphicFrameMk id="6" creationId="{B46D2731-C16E-4DF5-A2C0-5CB084D98A71}"/>
          </ac:graphicFrameMkLst>
        </pc:graphicFrameChg>
        <pc:graphicFrameChg chg="add mod">
          <ac:chgData name="Li Youhuan" userId="31ef2ba0f36c268c" providerId="LiveId" clId="{56CD1271-499D-43CA-BAE0-2599657BE46E}" dt="2024-06-05T06:17:41.667" v="2204"/>
          <ac:graphicFrameMkLst>
            <pc:docMk/>
            <pc:sldMk cId="2007406556" sldId="543"/>
            <ac:graphicFrameMk id="12" creationId="{72FCD849-01D5-4953-92C4-C956A22D0C07}"/>
          </ac:graphicFrameMkLst>
        </pc:graphicFrameChg>
        <pc:graphicFrameChg chg="add mod">
          <ac:chgData name="Li Youhuan" userId="31ef2ba0f36c268c" providerId="LiveId" clId="{56CD1271-499D-43CA-BAE0-2599657BE46E}" dt="2024-06-05T06:17:41.667" v="2204"/>
          <ac:graphicFrameMkLst>
            <pc:docMk/>
            <pc:sldMk cId="2007406556" sldId="543"/>
            <ac:graphicFrameMk id="13" creationId="{273E7538-FF4B-48D9-AF63-5E63355D05CB}"/>
          </ac:graphicFrameMkLst>
        </pc:graphicFrameChg>
      </pc:sldChg>
      <pc:sldChg chg="addSp modSp add mod">
        <pc:chgData name="Li Youhuan" userId="31ef2ba0f36c268c" providerId="LiveId" clId="{56CD1271-499D-43CA-BAE0-2599657BE46E}" dt="2024-06-05T06:19:18.437" v="2233"/>
        <pc:sldMkLst>
          <pc:docMk/>
          <pc:sldMk cId="2715013413" sldId="544"/>
        </pc:sldMkLst>
        <pc:spChg chg="mod">
          <ac:chgData name="Li Youhuan" userId="31ef2ba0f36c268c" providerId="LiveId" clId="{56CD1271-499D-43CA-BAE0-2599657BE46E}" dt="2024-06-05T06:19:18.437" v="2233"/>
          <ac:spMkLst>
            <pc:docMk/>
            <pc:sldMk cId="2715013413" sldId="544"/>
            <ac:spMk id="9" creationId="{D27A362B-9A6C-408A-B588-BE3D87E294F5}"/>
          </ac:spMkLst>
        </pc:spChg>
        <pc:picChg chg="add mod">
          <ac:chgData name="Li Youhuan" userId="31ef2ba0f36c268c" providerId="LiveId" clId="{56CD1271-499D-43CA-BAE0-2599657BE46E}" dt="2024-06-05T06:18:56.895" v="2219" actId="1076"/>
          <ac:picMkLst>
            <pc:docMk/>
            <pc:sldMk cId="2715013413" sldId="544"/>
            <ac:picMk id="3" creationId="{FA65ADFE-F1D4-400B-9FAF-FA7F26ECA0C1}"/>
          </ac:picMkLst>
        </pc:picChg>
        <pc:picChg chg="add mod">
          <ac:chgData name="Li Youhuan" userId="31ef2ba0f36c268c" providerId="LiveId" clId="{56CD1271-499D-43CA-BAE0-2599657BE46E}" dt="2024-06-05T06:18:53.559" v="2217" actId="1440"/>
          <ac:picMkLst>
            <pc:docMk/>
            <pc:sldMk cId="2715013413" sldId="544"/>
            <ac:picMk id="5" creationId="{EFF1A440-CE07-4187-8068-2AB5EBC8C9A8}"/>
          </ac:picMkLst>
        </pc:picChg>
      </pc:sldChg>
      <pc:sldChg chg="addSp modSp add mod">
        <pc:chgData name="Li Youhuan" userId="31ef2ba0f36c268c" providerId="LiveId" clId="{56CD1271-499D-43CA-BAE0-2599657BE46E}" dt="2024-06-05T06:20:11.655" v="2240" actId="14100"/>
        <pc:sldMkLst>
          <pc:docMk/>
          <pc:sldMk cId="2786451732" sldId="545"/>
        </pc:sldMkLst>
        <pc:spChg chg="mod">
          <ac:chgData name="Li Youhuan" userId="31ef2ba0f36c268c" providerId="LiveId" clId="{56CD1271-499D-43CA-BAE0-2599657BE46E}" dt="2024-06-05T06:19:13.652" v="2226"/>
          <ac:spMkLst>
            <pc:docMk/>
            <pc:sldMk cId="2786451732" sldId="545"/>
            <ac:spMk id="9" creationId="{D27A362B-9A6C-408A-B588-BE3D87E294F5}"/>
          </ac:spMkLst>
        </pc:spChg>
        <pc:picChg chg="add mod">
          <ac:chgData name="Li Youhuan" userId="31ef2ba0f36c268c" providerId="LiveId" clId="{56CD1271-499D-43CA-BAE0-2599657BE46E}" dt="2024-06-05T06:20:11.655" v="2240" actId="14100"/>
          <ac:picMkLst>
            <pc:docMk/>
            <pc:sldMk cId="2786451732" sldId="545"/>
            <ac:picMk id="3" creationId="{AFA75E5E-36DF-4058-908F-72A686945143}"/>
          </ac:picMkLst>
        </pc:picChg>
      </pc:sldChg>
      <pc:sldChg chg="addSp delSp add mod">
        <pc:chgData name="Li Youhuan" userId="31ef2ba0f36c268c" providerId="LiveId" clId="{56CD1271-499D-43CA-BAE0-2599657BE46E}" dt="2024-06-05T06:20:39.699" v="2243" actId="22"/>
        <pc:sldMkLst>
          <pc:docMk/>
          <pc:sldMk cId="854217437" sldId="546"/>
        </pc:sldMkLst>
        <pc:picChg chg="del">
          <ac:chgData name="Li Youhuan" userId="31ef2ba0f36c268c" providerId="LiveId" clId="{56CD1271-499D-43CA-BAE0-2599657BE46E}" dt="2024-06-05T06:20:20.376" v="2242" actId="478"/>
          <ac:picMkLst>
            <pc:docMk/>
            <pc:sldMk cId="854217437" sldId="546"/>
            <ac:picMk id="3" creationId="{AFA75E5E-36DF-4058-908F-72A686945143}"/>
          </ac:picMkLst>
        </pc:picChg>
        <pc:picChg chg="add">
          <ac:chgData name="Li Youhuan" userId="31ef2ba0f36c268c" providerId="LiveId" clId="{56CD1271-499D-43CA-BAE0-2599657BE46E}" dt="2024-06-05T06:20:39.699" v="2243" actId="22"/>
          <ac:picMkLst>
            <pc:docMk/>
            <pc:sldMk cId="854217437" sldId="546"/>
            <ac:picMk id="4" creationId="{0A4EE290-2360-4296-B58D-48A680DC8C6F}"/>
          </ac:picMkLst>
        </pc:picChg>
      </pc:sldChg>
      <pc:sldChg chg="addSp delSp modSp add mod">
        <pc:chgData name="Li Youhuan" userId="31ef2ba0f36c268c" providerId="LiveId" clId="{56CD1271-499D-43CA-BAE0-2599657BE46E}" dt="2024-06-05T06:21:48.707" v="2249" actId="1440"/>
        <pc:sldMkLst>
          <pc:docMk/>
          <pc:sldMk cId="3243112296" sldId="547"/>
        </pc:sldMkLst>
        <pc:picChg chg="add mod">
          <ac:chgData name="Li Youhuan" userId="31ef2ba0f36c268c" providerId="LiveId" clId="{56CD1271-499D-43CA-BAE0-2599657BE46E}" dt="2024-06-05T06:21:48.707" v="2249" actId="1440"/>
          <ac:picMkLst>
            <pc:docMk/>
            <pc:sldMk cId="3243112296" sldId="547"/>
            <ac:picMk id="3" creationId="{2C2F1FF1-0059-450B-80D7-1EF28EEBA0FC}"/>
          </ac:picMkLst>
        </pc:picChg>
        <pc:picChg chg="del">
          <ac:chgData name="Li Youhuan" userId="31ef2ba0f36c268c" providerId="LiveId" clId="{56CD1271-499D-43CA-BAE0-2599657BE46E}" dt="2024-06-05T06:20:44.917" v="2245" actId="478"/>
          <ac:picMkLst>
            <pc:docMk/>
            <pc:sldMk cId="3243112296" sldId="547"/>
            <ac:picMk id="4" creationId="{0A4EE290-2360-4296-B58D-48A680DC8C6F}"/>
          </ac:picMkLst>
        </pc:picChg>
      </pc:sldChg>
      <pc:sldChg chg="addSp delSp add mod">
        <pc:chgData name="Li Youhuan" userId="31ef2ba0f36c268c" providerId="LiveId" clId="{56CD1271-499D-43CA-BAE0-2599657BE46E}" dt="2024-06-05T06:23:12.044" v="2269" actId="22"/>
        <pc:sldMkLst>
          <pc:docMk/>
          <pc:sldMk cId="3874623340" sldId="548"/>
        </pc:sldMkLst>
        <pc:picChg chg="del">
          <ac:chgData name="Li Youhuan" userId="31ef2ba0f36c268c" providerId="LiveId" clId="{56CD1271-499D-43CA-BAE0-2599657BE46E}" dt="2024-06-05T06:23:11.809" v="2268" actId="478"/>
          <ac:picMkLst>
            <pc:docMk/>
            <pc:sldMk cId="3874623340" sldId="548"/>
            <ac:picMk id="3" creationId="{83874DC6-248A-419E-B207-3831697A79B3}"/>
          </ac:picMkLst>
        </pc:picChg>
        <pc:picChg chg="add">
          <ac:chgData name="Li Youhuan" userId="31ef2ba0f36c268c" providerId="LiveId" clId="{56CD1271-499D-43CA-BAE0-2599657BE46E}" dt="2024-06-05T06:23:12.044" v="2269" actId="22"/>
          <ac:picMkLst>
            <pc:docMk/>
            <pc:sldMk cId="3874623340" sldId="548"/>
            <ac:picMk id="4" creationId="{7419DE6D-C28A-4470-99BD-24FA012CF03B}"/>
          </ac:picMkLst>
        </pc:picChg>
      </pc:sldChg>
      <pc:sldChg chg="addSp delSp modSp add mod">
        <pc:chgData name="Li Youhuan" userId="31ef2ba0f36c268c" providerId="LiveId" clId="{56CD1271-499D-43CA-BAE0-2599657BE46E}" dt="2024-06-05T06:25:54.644" v="2335" actId="14100"/>
        <pc:sldMkLst>
          <pc:docMk/>
          <pc:sldMk cId="1270483246" sldId="549"/>
        </pc:sldMkLst>
        <pc:spChg chg="mod">
          <ac:chgData name="Li Youhuan" userId="31ef2ba0f36c268c" providerId="LiveId" clId="{56CD1271-499D-43CA-BAE0-2599657BE46E}" dt="2024-06-05T06:25:54.644" v="2335" actId="14100"/>
          <ac:spMkLst>
            <pc:docMk/>
            <pc:sldMk cId="1270483246" sldId="549"/>
            <ac:spMk id="5" creationId="{D7393DE6-2268-442F-BB46-E7BC815A1533}"/>
          </ac:spMkLst>
        </pc:spChg>
        <pc:picChg chg="del">
          <ac:chgData name="Li Youhuan" userId="31ef2ba0f36c268c" providerId="LiveId" clId="{56CD1271-499D-43CA-BAE0-2599657BE46E}" dt="2024-06-05T06:24:53.563" v="2301" actId="478"/>
          <ac:picMkLst>
            <pc:docMk/>
            <pc:sldMk cId="1270483246" sldId="549"/>
            <ac:picMk id="3" creationId="{F4601334-DCCC-4E39-80DA-B9D8C236972E}"/>
          </ac:picMkLst>
        </pc:picChg>
        <pc:picChg chg="add mod">
          <ac:chgData name="Li Youhuan" userId="31ef2ba0f36c268c" providerId="LiveId" clId="{56CD1271-499D-43CA-BAE0-2599657BE46E}" dt="2024-06-05T06:25:01.851" v="2304" actId="1076"/>
          <ac:picMkLst>
            <pc:docMk/>
            <pc:sldMk cId="1270483246" sldId="549"/>
            <ac:picMk id="4" creationId="{E91523FE-DDDC-4A2E-B366-14D59F17FF37}"/>
          </ac:picMkLst>
        </pc:picChg>
      </pc:sldChg>
      <pc:sldMasterChg chg="modSldLayout">
        <pc:chgData name="Li Youhuan" userId="31ef2ba0f36c268c" providerId="LiveId" clId="{56CD1271-499D-43CA-BAE0-2599657BE46E}" dt="2024-06-05T02:17:26.322" v="1" actId="20577"/>
        <pc:sldMasterMkLst>
          <pc:docMk/>
          <pc:sldMasterMk cId="1575042540" sldId="2147483670"/>
        </pc:sldMasterMkLst>
        <pc:sldLayoutChg chg="modSp mod">
          <pc:chgData name="Li Youhuan" userId="31ef2ba0f36c268c" providerId="LiveId" clId="{56CD1271-499D-43CA-BAE0-2599657BE46E}" dt="2024-06-05T02:17:26.322" v="1" actId="20577"/>
          <pc:sldLayoutMkLst>
            <pc:docMk/>
            <pc:sldMasterMk cId="1575042540" sldId="2147483670"/>
            <pc:sldLayoutMk cId="1857058708" sldId="2147483682"/>
          </pc:sldLayoutMkLst>
          <pc:spChg chg="mod">
            <ac:chgData name="Li Youhuan" userId="31ef2ba0f36c268c" providerId="LiveId" clId="{56CD1271-499D-43CA-BAE0-2599657BE46E}" dt="2024-06-05T02:17:26.322" v="1" actId="20577"/>
            <ac:spMkLst>
              <pc:docMk/>
              <pc:sldMasterMk cId="1575042540" sldId="2147483670"/>
              <pc:sldLayoutMk cId="1857058708" sldId="2147483682"/>
              <ac:spMk id="17" creationId="{00000000-0000-0000-0000-000000000000}"/>
            </ac:spMkLst>
          </pc:spChg>
        </pc:sldLayoutChg>
      </pc:sldMasterChg>
    </pc:docChg>
  </pc:docChgLst>
  <pc:docChgLst>
    <pc:chgData name="Li Youhuan" userId="31ef2ba0f36c268c" providerId="LiveId" clId="{9801BBC7-D165-45CF-94D5-072C24615139}"/>
    <pc:docChg chg="undo custSel addSld delSld modSld sldOrd">
      <pc:chgData name="Li Youhuan" userId="31ef2ba0f36c268c" providerId="LiveId" clId="{9801BBC7-D165-45CF-94D5-072C24615139}" dt="2022-09-05T02:46:41.487" v="2240" actId="1076"/>
      <pc:docMkLst>
        <pc:docMk/>
      </pc:docMkLst>
      <pc:sldChg chg="del">
        <pc:chgData name="Li Youhuan" userId="31ef2ba0f36c268c" providerId="LiveId" clId="{9801BBC7-D165-45CF-94D5-072C24615139}" dt="2022-08-31T13:11:28.103" v="1748" actId="2696"/>
        <pc:sldMkLst>
          <pc:docMk/>
          <pc:sldMk cId="312220379" sldId="260"/>
        </pc:sldMkLst>
      </pc:sldChg>
      <pc:sldChg chg="modSp mod">
        <pc:chgData name="Li Youhuan" userId="31ef2ba0f36c268c" providerId="LiveId" clId="{9801BBC7-D165-45CF-94D5-072C24615139}" dt="2022-09-01T03:27:30.545" v="1827"/>
        <pc:sldMkLst>
          <pc:docMk/>
          <pc:sldMk cId="985384157" sldId="264"/>
        </pc:sldMkLst>
        <pc:spChg chg="mod">
          <ac:chgData name="Li Youhuan" userId="31ef2ba0f36c268c" providerId="LiveId" clId="{9801BBC7-D165-45CF-94D5-072C24615139}" dt="2022-09-01T03:27:30.545" v="1827"/>
          <ac:spMkLst>
            <pc:docMk/>
            <pc:sldMk cId="985384157" sldId="264"/>
            <ac:spMk id="14" creationId="{E5D7ADBC-E7D6-704F-BDC6-213D9CA7EA79}"/>
          </ac:spMkLst>
        </pc:spChg>
      </pc:sldChg>
      <pc:sldChg chg="del">
        <pc:chgData name="Li Youhuan" userId="31ef2ba0f36c268c" providerId="LiveId" clId="{9801BBC7-D165-45CF-94D5-072C24615139}" dt="2022-08-31T13:11:19.643" v="1746" actId="2696"/>
        <pc:sldMkLst>
          <pc:docMk/>
          <pc:sldMk cId="1552146030" sldId="347"/>
        </pc:sldMkLst>
      </pc:sldChg>
      <pc:sldChg chg="del">
        <pc:chgData name="Li Youhuan" userId="31ef2ba0f36c268c" providerId="LiveId" clId="{9801BBC7-D165-45CF-94D5-072C24615139}" dt="2022-08-31T13:11:23.356" v="1747" actId="2696"/>
        <pc:sldMkLst>
          <pc:docMk/>
          <pc:sldMk cId="2292853510" sldId="362"/>
        </pc:sldMkLst>
      </pc:sldChg>
      <pc:sldChg chg="delSp del mod">
        <pc:chgData name="Li Youhuan" userId="31ef2ba0f36c268c" providerId="LiveId" clId="{9801BBC7-D165-45CF-94D5-072C24615139}" dt="2022-08-31T12:33:25.688" v="455" actId="2696"/>
        <pc:sldMkLst>
          <pc:docMk/>
          <pc:sldMk cId="3267726579" sldId="363"/>
        </pc:sldMkLst>
        <pc:grpChg chg="del">
          <ac:chgData name="Li Youhuan" userId="31ef2ba0f36c268c" providerId="LiveId" clId="{9801BBC7-D165-45CF-94D5-072C24615139}" dt="2022-08-31T12:33:13.624" v="452" actId="21"/>
          <ac:grpSpMkLst>
            <pc:docMk/>
            <pc:sldMk cId="3267726579" sldId="363"/>
            <ac:grpSpMk id="4" creationId="{9AA9C974-0AEE-C947-ADFB-1FB55ABA070B}"/>
          </ac:grpSpMkLst>
        </pc:grpChg>
        <pc:grpChg chg="del">
          <ac:chgData name="Li Youhuan" userId="31ef2ba0f36c268c" providerId="LiveId" clId="{9801BBC7-D165-45CF-94D5-072C24615139}" dt="2022-08-31T12:33:13.624" v="452" actId="21"/>
          <ac:grpSpMkLst>
            <pc:docMk/>
            <pc:sldMk cId="3267726579" sldId="363"/>
            <ac:grpSpMk id="7" creationId="{2861953E-20BA-E54D-9E33-CF564E49BEA0}"/>
          </ac:grpSpMkLst>
        </pc:grpChg>
        <pc:grpChg chg="del">
          <ac:chgData name="Li Youhuan" userId="31ef2ba0f36c268c" providerId="LiveId" clId="{9801BBC7-D165-45CF-94D5-072C24615139}" dt="2022-08-31T12:33:13.624" v="452" actId="21"/>
          <ac:grpSpMkLst>
            <pc:docMk/>
            <pc:sldMk cId="3267726579" sldId="363"/>
            <ac:grpSpMk id="10" creationId="{A24577ED-32B3-964A-82E6-D32B14E681FA}"/>
          </ac:grpSpMkLst>
        </pc:grpChg>
        <pc:grpChg chg="del">
          <ac:chgData name="Li Youhuan" userId="31ef2ba0f36c268c" providerId="LiveId" clId="{9801BBC7-D165-45CF-94D5-072C24615139}" dt="2022-08-31T12:33:13.624" v="452" actId="21"/>
          <ac:grpSpMkLst>
            <pc:docMk/>
            <pc:sldMk cId="3267726579" sldId="363"/>
            <ac:grpSpMk id="13" creationId="{7EF63CA3-3488-A64C-B5CE-E48FA77BBE31}"/>
          </ac:grpSpMkLst>
        </pc:grpChg>
        <pc:grpChg chg="del">
          <ac:chgData name="Li Youhuan" userId="31ef2ba0f36c268c" providerId="LiveId" clId="{9801BBC7-D165-45CF-94D5-072C24615139}" dt="2022-08-31T12:33:13.624" v="452" actId="21"/>
          <ac:grpSpMkLst>
            <pc:docMk/>
            <pc:sldMk cId="3267726579" sldId="363"/>
            <ac:grpSpMk id="16" creationId="{FA8CE7CE-00F4-4745-A69D-FB85F45910DA}"/>
          </ac:grpSpMkLst>
        </pc:grpChg>
      </pc:sldChg>
      <pc:sldChg chg="del">
        <pc:chgData name="Li Youhuan" userId="31ef2ba0f36c268c" providerId="LiveId" clId="{9801BBC7-D165-45CF-94D5-072C24615139}" dt="2022-08-31T12:33:52.193" v="463" actId="2696"/>
        <pc:sldMkLst>
          <pc:docMk/>
          <pc:sldMk cId="2977901476" sldId="364"/>
        </pc:sldMkLst>
      </pc:sldChg>
      <pc:sldChg chg="addSp delSp modSp mod">
        <pc:chgData name="Li Youhuan" userId="31ef2ba0f36c268c" providerId="LiveId" clId="{9801BBC7-D165-45CF-94D5-072C24615139}" dt="2022-08-31T12:40:15.473" v="552"/>
        <pc:sldMkLst>
          <pc:docMk/>
          <pc:sldMk cId="2039862384" sldId="365"/>
        </pc:sldMkLst>
        <pc:spChg chg="mod">
          <ac:chgData name="Li Youhuan" userId="31ef2ba0f36c268c" providerId="LiveId" clId="{9801BBC7-D165-45CF-94D5-072C24615139}" dt="2022-08-31T12:38:32.383" v="532" actId="20577"/>
          <ac:spMkLst>
            <pc:docMk/>
            <pc:sldMk cId="2039862384" sldId="365"/>
            <ac:spMk id="2" creationId="{40B3F31B-3C89-634F-9611-D69110A2BEC5}"/>
          </ac:spMkLst>
        </pc:spChg>
        <pc:spChg chg="mod">
          <ac:chgData name="Li Youhuan" userId="31ef2ba0f36c268c" providerId="LiveId" clId="{9801BBC7-D165-45CF-94D5-072C24615139}" dt="2022-08-31T12:35:24.876" v="480"/>
          <ac:spMkLst>
            <pc:docMk/>
            <pc:sldMk cId="2039862384" sldId="365"/>
            <ac:spMk id="3" creationId="{22C1CC28-421F-4B47-A752-9F3D17B8A1EA}"/>
          </ac:spMkLst>
        </pc:spChg>
        <pc:spChg chg="del mod">
          <ac:chgData name="Li Youhuan" userId="31ef2ba0f36c268c" providerId="LiveId" clId="{9801BBC7-D165-45CF-94D5-072C24615139}" dt="2022-08-31T12:39:46.016" v="533" actId="478"/>
          <ac:spMkLst>
            <pc:docMk/>
            <pc:sldMk cId="2039862384" sldId="365"/>
            <ac:spMk id="4" creationId="{F00599FE-664E-0644-96B9-46797DF98704}"/>
          </ac:spMkLst>
        </pc:spChg>
        <pc:spChg chg="add mod">
          <ac:chgData name="Li Youhuan" userId="31ef2ba0f36c268c" providerId="LiveId" clId="{9801BBC7-D165-45CF-94D5-072C24615139}" dt="2022-08-31T12:40:15.473" v="552"/>
          <ac:spMkLst>
            <pc:docMk/>
            <pc:sldMk cId="2039862384" sldId="365"/>
            <ac:spMk id="5" creationId="{F50C9738-33D9-44AF-A63C-6504B07E88B5}"/>
          </ac:spMkLst>
        </pc:spChg>
        <pc:spChg chg="mod">
          <ac:chgData name="Li Youhuan" userId="31ef2ba0f36c268c" providerId="LiveId" clId="{9801BBC7-D165-45CF-94D5-072C24615139}" dt="2022-08-31T12:39:48.944" v="534" actId="1076"/>
          <ac:spMkLst>
            <pc:docMk/>
            <pc:sldMk cId="2039862384" sldId="365"/>
            <ac:spMk id="6" creationId="{BAEAF3D4-831C-5844-8A5B-AB5A48B9578B}"/>
          </ac:spMkLst>
        </pc:spChg>
      </pc:sldChg>
      <pc:sldChg chg="addSp delSp modSp mod">
        <pc:chgData name="Li Youhuan" userId="31ef2ba0f36c268c" providerId="LiveId" clId="{9801BBC7-D165-45CF-94D5-072C24615139}" dt="2022-08-31T12:41:45.823" v="618" actId="122"/>
        <pc:sldMkLst>
          <pc:docMk/>
          <pc:sldMk cId="3231722011" sldId="366"/>
        </pc:sldMkLst>
        <pc:spChg chg="mod">
          <ac:chgData name="Li Youhuan" userId="31ef2ba0f36c268c" providerId="LiveId" clId="{9801BBC7-D165-45CF-94D5-072C24615139}" dt="2022-08-31T12:40:46.416" v="565"/>
          <ac:spMkLst>
            <pc:docMk/>
            <pc:sldMk cId="3231722011" sldId="366"/>
            <ac:spMk id="3" creationId="{22C1CC28-421F-4B47-A752-9F3D17B8A1EA}"/>
          </ac:spMkLst>
        </pc:spChg>
        <pc:spChg chg="add del mod">
          <ac:chgData name="Li Youhuan" userId="31ef2ba0f36c268c" providerId="LiveId" clId="{9801BBC7-D165-45CF-94D5-072C24615139}" dt="2022-08-31T12:41:45.823" v="618" actId="122"/>
          <ac:spMkLst>
            <pc:docMk/>
            <pc:sldMk cId="3231722011" sldId="366"/>
            <ac:spMk id="6" creationId="{BAEAF3D4-831C-5844-8A5B-AB5A48B9578B}"/>
          </ac:spMkLst>
        </pc:spChg>
      </pc:sldChg>
      <pc:sldChg chg="modSp mod ord">
        <pc:chgData name="Li Youhuan" userId="31ef2ba0f36c268c" providerId="LiveId" clId="{9801BBC7-D165-45CF-94D5-072C24615139}" dt="2022-09-01T03:24:02.798" v="1760"/>
        <pc:sldMkLst>
          <pc:docMk/>
          <pc:sldMk cId="3719558784" sldId="367"/>
        </pc:sldMkLst>
        <pc:spChg chg="mod">
          <ac:chgData name="Li Youhuan" userId="31ef2ba0f36c268c" providerId="LiveId" clId="{9801BBC7-D165-45CF-94D5-072C24615139}" dt="2022-09-01T03:24:02.798" v="1760"/>
          <ac:spMkLst>
            <pc:docMk/>
            <pc:sldMk cId="3719558784" sldId="367"/>
            <ac:spMk id="2" creationId="{40B3F31B-3C89-634F-9611-D69110A2BEC5}"/>
          </ac:spMkLst>
        </pc:spChg>
      </pc:sldChg>
      <pc:sldChg chg="modSp mod">
        <pc:chgData name="Li Youhuan" userId="31ef2ba0f36c268c" providerId="LiveId" clId="{9801BBC7-D165-45CF-94D5-072C24615139}" dt="2022-08-31T12:47:05.273" v="767" actId="20577"/>
        <pc:sldMkLst>
          <pc:docMk/>
          <pc:sldMk cId="1797528717" sldId="372"/>
        </pc:sldMkLst>
        <pc:spChg chg="mod">
          <ac:chgData name="Li Youhuan" userId="31ef2ba0f36c268c" providerId="LiveId" clId="{9801BBC7-D165-45CF-94D5-072C24615139}" dt="2022-08-31T12:47:05.273" v="767" actId="20577"/>
          <ac:spMkLst>
            <pc:docMk/>
            <pc:sldMk cId="1797528717" sldId="372"/>
            <ac:spMk id="2" creationId="{238467C2-4D08-E944-9433-3799A0D2A0A2}"/>
          </ac:spMkLst>
        </pc:spChg>
      </pc:sldChg>
      <pc:sldChg chg="addSp modSp mod ord">
        <pc:chgData name="Li Youhuan" userId="31ef2ba0f36c268c" providerId="LiveId" clId="{9801BBC7-D165-45CF-94D5-072C24615139}" dt="2022-08-31T12:32:45.108" v="449"/>
        <pc:sldMkLst>
          <pc:docMk/>
          <pc:sldMk cId="3849306615" sldId="373"/>
        </pc:sldMkLst>
        <pc:spChg chg="add mod">
          <ac:chgData name="Li Youhuan" userId="31ef2ba0f36c268c" providerId="LiveId" clId="{9801BBC7-D165-45CF-94D5-072C24615139}" dt="2022-08-31T12:00:31.389" v="59" actId="1076"/>
          <ac:spMkLst>
            <pc:docMk/>
            <pc:sldMk cId="3849306615" sldId="373"/>
            <ac:spMk id="8" creationId="{16BE4788-B316-49E1-A286-34016B8BBCCB}"/>
          </ac:spMkLst>
        </pc:spChg>
        <pc:spChg chg="add mod">
          <ac:chgData name="Li Youhuan" userId="31ef2ba0f36c268c" providerId="LiveId" clId="{9801BBC7-D165-45CF-94D5-072C24615139}" dt="2022-08-31T12:01:02.221" v="64" actId="1076"/>
          <ac:spMkLst>
            <pc:docMk/>
            <pc:sldMk cId="3849306615" sldId="373"/>
            <ac:spMk id="10" creationId="{ABA5045F-FE7B-4B06-A883-975CE271DA4A}"/>
          </ac:spMkLst>
        </pc:spChg>
        <pc:picChg chg="add mod">
          <ac:chgData name="Li Youhuan" userId="31ef2ba0f36c268c" providerId="LiveId" clId="{9801BBC7-D165-45CF-94D5-072C24615139}" dt="2022-08-31T12:00:43.601" v="61" actId="14826"/>
          <ac:picMkLst>
            <pc:docMk/>
            <pc:sldMk cId="3849306615" sldId="373"/>
            <ac:picMk id="6" creationId="{0EC76AB7-C247-4DED-8477-52978A8BB81F}"/>
          </ac:picMkLst>
        </pc:picChg>
        <pc:picChg chg="add mod">
          <ac:chgData name="Li Youhuan" userId="31ef2ba0f36c268c" providerId="LiveId" clId="{9801BBC7-D165-45CF-94D5-072C24615139}" dt="2022-08-31T12:01:26.923" v="66" actId="1076"/>
          <ac:picMkLst>
            <pc:docMk/>
            <pc:sldMk cId="3849306615" sldId="373"/>
            <ac:picMk id="12" creationId="{D223AA2C-9479-4DB1-A25F-316394A33E04}"/>
          </ac:picMkLst>
        </pc:picChg>
      </pc:sldChg>
      <pc:sldChg chg="addSp modSp mod">
        <pc:chgData name="Li Youhuan" userId="31ef2ba0f36c268c" providerId="LiveId" clId="{9801BBC7-D165-45CF-94D5-072C24615139}" dt="2022-09-02T04:43:14.102" v="1857" actId="27614"/>
        <pc:sldMkLst>
          <pc:docMk/>
          <pc:sldMk cId="1705191488" sldId="374"/>
        </pc:sldMkLst>
        <pc:spChg chg="mod">
          <ac:chgData name="Li Youhuan" userId="31ef2ba0f36c268c" providerId="LiveId" clId="{9801BBC7-D165-45CF-94D5-072C24615139}" dt="2022-08-31T12:48:02.593" v="802"/>
          <ac:spMkLst>
            <pc:docMk/>
            <pc:sldMk cId="1705191488" sldId="374"/>
            <ac:spMk id="2" creationId="{3719051C-73DA-3743-A6DF-A2351F5C5746}"/>
          </ac:spMkLst>
        </pc:spChg>
        <pc:picChg chg="add mod">
          <ac:chgData name="Li Youhuan" userId="31ef2ba0f36c268c" providerId="LiveId" clId="{9801BBC7-D165-45CF-94D5-072C24615139}" dt="2022-09-02T04:43:14.102" v="1857" actId="27614"/>
          <ac:picMkLst>
            <pc:docMk/>
            <pc:sldMk cId="1705191488" sldId="374"/>
            <ac:picMk id="7" creationId="{7E0CA97E-4FBD-4F1B-AE9B-1BE080BB60EB}"/>
          </ac:picMkLst>
        </pc:picChg>
      </pc:sldChg>
      <pc:sldChg chg="addSp modSp mod">
        <pc:chgData name="Li Youhuan" userId="31ef2ba0f36c268c" providerId="LiveId" clId="{9801BBC7-D165-45CF-94D5-072C24615139}" dt="2022-08-31T12:31:48.409" v="447" actId="1076"/>
        <pc:sldMkLst>
          <pc:docMk/>
          <pc:sldMk cId="243534523" sldId="375"/>
        </pc:sldMkLst>
        <pc:spChg chg="mod">
          <ac:chgData name="Li Youhuan" userId="31ef2ba0f36c268c" providerId="LiveId" clId="{9801BBC7-D165-45CF-94D5-072C24615139}" dt="2022-08-31T12:30:20.155" v="431" actId="1076"/>
          <ac:spMkLst>
            <pc:docMk/>
            <pc:sldMk cId="243534523" sldId="375"/>
            <ac:spMk id="2" creationId="{8ACB39CD-58CE-B44E-BD06-54B78B43422A}"/>
          </ac:spMkLst>
        </pc:spChg>
        <pc:spChg chg="mod">
          <ac:chgData name="Li Youhuan" userId="31ef2ba0f36c268c" providerId="LiveId" clId="{9801BBC7-D165-45CF-94D5-072C24615139}" dt="2022-08-31T12:27:10.356" v="348" actId="20577"/>
          <ac:spMkLst>
            <pc:docMk/>
            <pc:sldMk cId="243534523" sldId="375"/>
            <ac:spMk id="4" creationId="{5250D240-8178-E94C-AB58-7398BA5930FE}"/>
          </ac:spMkLst>
        </pc:spChg>
        <pc:spChg chg="add mod">
          <ac:chgData name="Li Youhuan" userId="31ef2ba0f36c268c" providerId="LiveId" clId="{9801BBC7-D165-45CF-94D5-072C24615139}" dt="2022-08-31T12:31:48.409" v="447" actId="1076"/>
          <ac:spMkLst>
            <pc:docMk/>
            <pc:sldMk cId="243534523" sldId="375"/>
            <ac:spMk id="5" creationId="{4F36AB9F-959E-4C64-813C-FBA605EC05ED}"/>
          </ac:spMkLst>
        </pc:spChg>
        <pc:spChg chg="add mod">
          <ac:chgData name="Li Youhuan" userId="31ef2ba0f36c268c" providerId="LiveId" clId="{9801BBC7-D165-45CF-94D5-072C24615139}" dt="2022-08-31T12:31:48.409" v="447" actId="1076"/>
          <ac:spMkLst>
            <pc:docMk/>
            <pc:sldMk cId="243534523" sldId="375"/>
            <ac:spMk id="6" creationId="{8BB2095D-AC5E-4628-9869-483DC4341D93}"/>
          </ac:spMkLst>
        </pc:spChg>
        <pc:spChg chg="add mod">
          <ac:chgData name="Li Youhuan" userId="31ef2ba0f36c268c" providerId="LiveId" clId="{9801BBC7-D165-45CF-94D5-072C24615139}" dt="2022-08-31T12:31:48.409" v="447" actId="1076"/>
          <ac:spMkLst>
            <pc:docMk/>
            <pc:sldMk cId="243534523" sldId="375"/>
            <ac:spMk id="8" creationId="{95971C97-F0A0-41BD-9005-1BCB4AA1CD9B}"/>
          </ac:spMkLst>
        </pc:spChg>
        <pc:picChg chg="add mod">
          <ac:chgData name="Li Youhuan" userId="31ef2ba0f36c268c" providerId="LiveId" clId="{9801BBC7-D165-45CF-94D5-072C24615139}" dt="2022-08-31T12:31:18.077" v="440" actId="1076"/>
          <ac:picMkLst>
            <pc:docMk/>
            <pc:sldMk cId="243534523" sldId="375"/>
            <ac:picMk id="1026" creationId="{B3EF5BAC-BFEE-493B-AD02-96230DC77FAF}"/>
          </ac:picMkLst>
        </pc:picChg>
      </pc:sldChg>
      <pc:sldChg chg="addSp delSp modSp mod">
        <pc:chgData name="Li Youhuan" userId="31ef2ba0f36c268c" providerId="LiveId" clId="{9801BBC7-D165-45CF-94D5-072C24615139}" dt="2022-08-31T12:54:18.529" v="935" actId="13926"/>
        <pc:sldMkLst>
          <pc:docMk/>
          <pc:sldMk cId="2451746035" sldId="376"/>
        </pc:sldMkLst>
        <pc:spChg chg="mod">
          <ac:chgData name="Li Youhuan" userId="31ef2ba0f36c268c" providerId="LiveId" clId="{9801BBC7-D165-45CF-94D5-072C24615139}" dt="2022-08-31T12:53:26.503" v="914"/>
          <ac:spMkLst>
            <pc:docMk/>
            <pc:sldMk cId="2451746035" sldId="376"/>
            <ac:spMk id="4" creationId="{08061E01-74FB-4E48-B6F4-207F46176D21}"/>
          </ac:spMkLst>
        </pc:spChg>
        <pc:spChg chg="add mod">
          <ac:chgData name="Li Youhuan" userId="31ef2ba0f36c268c" providerId="LiveId" clId="{9801BBC7-D165-45CF-94D5-072C24615139}" dt="2022-08-31T12:50:33.574" v="824" actId="14100"/>
          <ac:spMkLst>
            <pc:docMk/>
            <pc:sldMk cId="2451746035" sldId="376"/>
            <ac:spMk id="9" creationId="{E15DBD0E-9DFD-47F8-9045-E47E4A44750A}"/>
          </ac:spMkLst>
        </pc:spChg>
        <pc:spChg chg="add mod">
          <ac:chgData name="Li Youhuan" userId="31ef2ba0f36c268c" providerId="LiveId" clId="{9801BBC7-D165-45CF-94D5-072C24615139}" dt="2022-08-31T12:54:18.529" v="935" actId="13926"/>
          <ac:spMkLst>
            <pc:docMk/>
            <pc:sldMk cId="2451746035" sldId="376"/>
            <ac:spMk id="11" creationId="{D93FDA71-085E-45C7-B48A-B84E372AFA08}"/>
          </ac:spMkLst>
        </pc:spChg>
        <pc:picChg chg="add del mod">
          <ac:chgData name="Li Youhuan" userId="31ef2ba0f36c268c" providerId="LiveId" clId="{9801BBC7-D165-45CF-94D5-072C24615139}" dt="2022-08-31T12:49:26.870" v="817" actId="478"/>
          <ac:picMkLst>
            <pc:docMk/>
            <pc:sldMk cId="2451746035" sldId="376"/>
            <ac:picMk id="5" creationId="{65107811-C115-4A7B-A179-A8AB80CF9D24}"/>
          </ac:picMkLst>
        </pc:picChg>
        <pc:picChg chg="add mod">
          <ac:chgData name="Li Youhuan" userId="31ef2ba0f36c268c" providerId="LiveId" clId="{9801BBC7-D165-45CF-94D5-072C24615139}" dt="2022-08-31T12:50:46.008" v="825" actId="14861"/>
          <ac:picMkLst>
            <pc:docMk/>
            <pc:sldMk cId="2451746035" sldId="376"/>
            <ac:picMk id="7" creationId="{69F78238-F02C-47C1-85CD-4C5828E72310}"/>
          </ac:picMkLst>
        </pc:picChg>
      </pc:sldChg>
      <pc:sldChg chg="addSp delSp modSp add mod ord">
        <pc:chgData name="Li Youhuan" userId="31ef2ba0f36c268c" providerId="LiveId" clId="{9801BBC7-D165-45CF-94D5-072C24615139}" dt="2022-08-31T12:32:45.108" v="449"/>
        <pc:sldMkLst>
          <pc:docMk/>
          <pc:sldMk cId="1957973625" sldId="377"/>
        </pc:sldMkLst>
        <pc:spChg chg="mod">
          <ac:chgData name="Li Youhuan" userId="31ef2ba0f36c268c" providerId="LiveId" clId="{9801BBC7-D165-45CF-94D5-072C24615139}" dt="2022-08-31T12:15:13.765" v="106" actId="20577"/>
          <ac:spMkLst>
            <pc:docMk/>
            <pc:sldMk cId="1957973625" sldId="377"/>
            <ac:spMk id="2" creationId="{3719051C-73DA-3743-A6DF-A2351F5C5746}"/>
          </ac:spMkLst>
        </pc:spChg>
        <pc:spChg chg="mod">
          <ac:chgData name="Li Youhuan" userId="31ef2ba0f36c268c" providerId="LiveId" clId="{9801BBC7-D165-45CF-94D5-072C24615139}" dt="2022-08-31T12:17:30.760" v="139" actId="1076"/>
          <ac:spMkLst>
            <pc:docMk/>
            <pc:sldMk cId="1957973625" sldId="377"/>
            <ac:spMk id="8" creationId="{16BE4788-B316-49E1-A286-34016B8BBCCB}"/>
          </ac:spMkLst>
        </pc:spChg>
        <pc:spChg chg="add mod">
          <ac:chgData name="Li Youhuan" userId="31ef2ba0f36c268c" providerId="LiveId" clId="{9801BBC7-D165-45CF-94D5-072C24615139}" dt="2022-08-31T12:16:12.592" v="121" actId="1076"/>
          <ac:spMkLst>
            <pc:docMk/>
            <pc:sldMk cId="1957973625" sldId="377"/>
            <ac:spMk id="9" creationId="{A2426489-64C5-4B7B-82FF-D07A465B47AE}"/>
          </ac:spMkLst>
        </pc:spChg>
        <pc:spChg chg="del">
          <ac:chgData name="Li Youhuan" userId="31ef2ba0f36c268c" providerId="LiveId" clId="{9801BBC7-D165-45CF-94D5-072C24615139}" dt="2022-08-31T12:15:23.217" v="107" actId="478"/>
          <ac:spMkLst>
            <pc:docMk/>
            <pc:sldMk cId="1957973625" sldId="377"/>
            <ac:spMk id="10" creationId="{ABA5045F-FE7B-4B06-A883-975CE271DA4A}"/>
          </ac:spMkLst>
        </pc:spChg>
        <pc:spChg chg="add mod">
          <ac:chgData name="Li Youhuan" userId="31ef2ba0f36c268c" providerId="LiveId" clId="{9801BBC7-D165-45CF-94D5-072C24615139}" dt="2022-08-31T12:19:40.810" v="149" actId="1076"/>
          <ac:spMkLst>
            <pc:docMk/>
            <pc:sldMk cId="1957973625" sldId="377"/>
            <ac:spMk id="18" creationId="{1D4042DC-61B1-4ADD-BDAB-E31D9C30D1FB}"/>
          </ac:spMkLst>
        </pc:spChg>
        <pc:picChg chg="del">
          <ac:chgData name="Li Youhuan" userId="31ef2ba0f36c268c" providerId="LiveId" clId="{9801BBC7-D165-45CF-94D5-072C24615139}" dt="2022-08-31T12:14:42.479" v="68" actId="478"/>
          <ac:picMkLst>
            <pc:docMk/>
            <pc:sldMk cId="1957973625" sldId="377"/>
            <ac:picMk id="6" creationId="{0EC76AB7-C247-4DED-8477-52978A8BB81F}"/>
          </ac:picMkLst>
        </pc:picChg>
        <pc:picChg chg="add mod">
          <ac:chgData name="Li Youhuan" userId="31ef2ba0f36c268c" providerId="LiveId" clId="{9801BBC7-D165-45CF-94D5-072C24615139}" dt="2022-08-31T12:16:07.591" v="119" actId="14100"/>
          <ac:picMkLst>
            <pc:docMk/>
            <pc:sldMk cId="1957973625" sldId="377"/>
            <ac:picMk id="7" creationId="{301D5043-6EE5-4951-985E-91ED4CBF9340}"/>
          </ac:picMkLst>
        </pc:picChg>
        <pc:picChg chg="del">
          <ac:chgData name="Li Youhuan" userId="31ef2ba0f36c268c" providerId="LiveId" clId="{9801BBC7-D165-45CF-94D5-072C24615139}" dt="2022-08-31T12:15:44.943" v="110" actId="478"/>
          <ac:picMkLst>
            <pc:docMk/>
            <pc:sldMk cId="1957973625" sldId="377"/>
            <ac:picMk id="12" creationId="{D223AA2C-9479-4DB1-A25F-316394A33E04}"/>
          </ac:picMkLst>
        </pc:picChg>
        <pc:picChg chg="add mod">
          <ac:chgData name="Li Youhuan" userId="31ef2ba0f36c268c" providerId="LiveId" clId="{9801BBC7-D165-45CF-94D5-072C24615139}" dt="2022-08-31T12:17:35.337" v="143" actId="1076"/>
          <ac:picMkLst>
            <pc:docMk/>
            <pc:sldMk cId="1957973625" sldId="377"/>
            <ac:picMk id="14" creationId="{A361445E-F424-482B-8EC9-340F92B14F78}"/>
          </ac:picMkLst>
        </pc:picChg>
        <pc:picChg chg="add mod">
          <ac:chgData name="Li Youhuan" userId="31ef2ba0f36c268c" providerId="LiveId" clId="{9801BBC7-D165-45CF-94D5-072C24615139}" dt="2022-08-31T12:19:34.111" v="147" actId="1076"/>
          <ac:picMkLst>
            <pc:docMk/>
            <pc:sldMk cId="1957973625" sldId="377"/>
            <ac:picMk id="16" creationId="{4CAA59D9-F57B-402A-99BB-15DFD3551D92}"/>
          </ac:picMkLst>
        </pc:picChg>
        <pc:picChg chg="add mod">
          <ac:chgData name="Li Youhuan" userId="31ef2ba0f36c268c" providerId="LiveId" clId="{9801BBC7-D165-45CF-94D5-072C24615139}" dt="2022-08-31T12:19:55.386" v="151" actId="1076"/>
          <ac:picMkLst>
            <pc:docMk/>
            <pc:sldMk cId="1957973625" sldId="377"/>
            <ac:picMk id="20" creationId="{030390C9-3330-487B-9C55-9723FA4E8D12}"/>
          </ac:picMkLst>
        </pc:picChg>
      </pc:sldChg>
      <pc:sldChg chg="addSp delSp modSp add mod ord">
        <pc:chgData name="Li Youhuan" userId="31ef2ba0f36c268c" providerId="LiveId" clId="{9801BBC7-D165-45CF-94D5-072C24615139}" dt="2022-08-31T12:23:03.182" v="218"/>
        <pc:sldMkLst>
          <pc:docMk/>
          <pc:sldMk cId="516734170" sldId="378"/>
        </pc:sldMkLst>
        <pc:spChg chg="del">
          <ac:chgData name="Li Youhuan" userId="31ef2ba0f36c268c" providerId="LiveId" clId="{9801BBC7-D165-45CF-94D5-072C24615139}" dt="2022-08-31T12:21:15.076" v="155" actId="478"/>
          <ac:spMkLst>
            <pc:docMk/>
            <pc:sldMk cId="516734170" sldId="378"/>
            <ac:spMk id="2" creationId="{8ACB39CD-58CE-B44E-BD06-54B78B43422A}"/>
          </ac:spMkLst>
        </pc:spChg>
        <pc:spChg chg="mod">
          <ac:chgData name="Li Youhuan" userId="31ef2ba0f36c268c" providerId="LiveId" clId="{9801BBC7-D165-45CF-94D5-072C24615139}" dt="2022-08-31T12:21:11.170" v="154"/>
          <ac:spMkLst>
            <pc:docMk/>
            <pc:sldMk cId="516734170" sldId="378"/>
            <ac:spMk id="4" creationId="{5250D240-8178-E94C-AB58-7398BA5930FE}"/>
          </ac:spMkLst>
        </pc:spChg>
        <pc:spChg chg="add mod">
          <ac:chgData name="Li Youhuan" userId="31ef2ba0f36c268c" providerId="LiveId" clId="{9801BBC7-D165-45CF-94D5-072C24615139}" dt="2022-08-31T12:22:48.974" v="215"/>
          <ac:spMkLst>
            <pc:docMk/>
            <pc:sldMk cId="516734170" sldId="378"/>
            <ac:spMk id="6" creationId="{88480536-6CC9-435F-8D7F-93F287EAC050}"/>
          </ac:spMkLst>
        </pc:spChg>
        <pc:spChg chg="add del mod">
          <ac:chgData name="Li Youhuan" userId="31ef2ba0f36c268c" providerId="LiveId" clId="{9801BBC7-D165-45CF-94D5-072C24615139}" dt="2022-08-31T12:22:16.201" v="191" actId="478"/>
          <ac:spMkLst>
            <pc:docMk/>
            <pc:sldMk cId="516734170" sldId="378"/>
            <ac:spMk id="10" creationId="{68F9CC46-089F-446A-AA08-44AF2502E54C}"/>
          </ac:spMkLst>
        </pc:spChg>
        <pc:picChg chg="add mod">
          <ac:chgData name="Li Youhuan" userId="31ef2ba0f36c268c" providerId="LiveId" clId="{9801BBC7-D165-45CF-94D5-072C24615139}" dt="2022-08-31T12:21:57.836" v="185" actId="1076"/>
          <ac:picMkLst>
            <pc:docMk/>
            <pc:sldMk cId="516734170" sldId="378"/>
            <ac:picMk id="8" creationId="{1DAF5166-44AD-496D-94BF-96460125805E}"/>
          </ac:picMkLst>
        </pc:picChg>
      </pc:sldChg>
      <pc:sldChg chg="addSp delSp modSp add mod ord">
        <pc:chgData name="Li Youhuan" userId="31ef2ba0f36c268c" providerId="LiveId" clId="{9801BBC7-D165-45CF-94D5-072C24615139}" dt="2022-08-31T12:26:42.041" v="328"/>
        <pc:sldMkLst>
          <pc:docMk/>
          <pc:sldMk cId="1059280626" sldId="379"/>
        </pc:sldMkLst>
        <pc:spChg chg="add mod">
          <ac:chgData name="Li Youhuan" userId="31ef2ba0f36c268c" providerId="LiveId" clId="{9801BBC7-D165-45CF-94D5-072C24615139}" dt="2022-08-31T12:23:44.751" v="226" actId="164"/>
          <ac:spMkLst>
            <pc:docMk/>
            <pc:sldMk cId="1059280626" sldId="379"/>
            <ac:spMk id="5" creationId="{BCC10D27-14C3-46D5-95B3-BC64B1F24A45}"/>
          </ac:spMkLst>
        </pc:spChg>
        <pc:spChg chg="add mod">
          <ac:chgData name="Li Youhuan" userId="31ef2ba0f36c268c" providerId="LiveId" clId="{9801BBC7-D165-45CF-94D5-072C24615139}" dt="2022-08-31T12:25:48.278" v="272" actId="1076"/>
          <ac:spMkLst>
            <pc:docMk/>
            <pc:sldMk cId="1059280626" sldId="379"/>
            <ac:spMk id="11" creationId="{CB4D5353-73E3-4170-8C01-0B2B995C5679}"/>
          </ac:spMkLst>
        </pc:spChg>
        <pc:spChg chg="add mod">
          <ac:chgData name="Li Youhuan" userId="31ef2ba0f36c268c" providerId="LiveId" clId="{9801BBC7-D165-45CF-94D5-072C24615139}" dt="2022-08-31T12:25:59.953" v="283" actId="113"/>
          <ac:spMkLst>
            <pc:docMk/>
            <pc:sldMk cId="1059280626" sldId="379"/>
            <ac:spMk id="13" creationId="{22732E9A-79DD-4790-B873-D84BCCFB8C0F}"/>
          </ac:spMkLst>
        </pc:spChg>
        <pc:spChg chg="add mod">
          <ac:chgData name="Li Youhuan" userId="31ef2ba0f36c268c" providerId="LiveId" clId="{9801BBC7-D165-45CF-94D5-072C24615139}" dt="2022-08-31T12:26:42.041" v="328"/>
          <ac:spMkLst>
            <pc:docMk/>
            <pc:sldMk cId="1059280626" sldId="379"/>
            <ac:spMk id="15" creationId="{61D69E20-FD27-4069-ADA8-3BCF6574F6AA}"/>
          </ac:spMkLst>
        </pc:spChg>
        <pc:grpChg chg="add mod">
          <ac:chgData name="Li Youhuan" userId="31ef2ba0f36c268c" providerId="LiveId" clId="{9801BBC7-D165-45CF-94D5-072C24615139}" dt="2022-08-31T12:23:44.751" v="226" actId="164"/>
          <ac:grpSpMkLst>
            <pc:docMk/>
            <pc:sldMk cId="1059280626" sldId="379"/>
            <ac:grpSpMk id="9" creationId="{A9A1D382-DA83-4C69-83B8-2B15DE4FC1D4}"/>
          </ac:grpSpMkLst>
        </pc:grpChg>
        <pc:picChg chg="add mod">
          <ac:chgData name="Li Youhuan" userId="31ef2ba0f36c268c" providerId="LiveId" clId="{9801BBC7-D165-45CF-94D5-072C24615139}" dt="2022-08-31T12:23:44.751" v="226" actId="164"/>
          <ac:picMkLst>
            <pc:docMk/>
            <pc:sldMk cId="1059280626" sldId="379"/>
            <ac:picMk id="2" creationId="{4FA1722E-E084-44FC-97A4-2E0686CBAFD3}"/>
          </ac:picMkLst>
        </pc:picChg>
        <pc:picChg chg="del">
          <ac:chgData name="Li Youhuan" userId="31ef2ba0f36c268c" providerId="LiveId" clId="{9801BBC7-D165-45CF-94D5-072C24615139}" dt="2022-08-31T12:23:06.443" v="221" actId="478"/>
          <ac:picMkLst>
            <pc:docMk/>
            <pc:sldMk cId="1059280626" sldId="379"/>
            <ac:picMk id="8" creationId="{1DAF5166-44AD-496D-94BF-96460125805E}"/>
          </ac:picMkLst>
        </pc:picChg>
      </pc:sldChg>
      <pc:sldChg chg="addSp delSp modSp new mod">
        <pc:chgData name="Li Youhuan" userId="31ef2ba0f36c268c" providerId="LiveId" clId="{9801BBC7-D165-45CF-94D5-072C24615139}" dt="2022-08-31T12:33:17.876" v="454"/>
        <pc:sldMkLst>
          <pc:docMk/>
          <pc:sldMk cId="2511457615" sldId="380"/>
        </pc:sldMkLst>
        <pc:spChg chg="del">
          <ac:chgData name="Li Youhuan" userId="31ef2ba0f36c268c" providerId="LiveId" clId="{9801BBC7-D165-45CF-94D5-072C24615139}" dt="2022-08-31T12:33:17.536" v="453" actId="478"/>
          <ac:spMkLst>
            <pc:docMk/>
            <pc:sldMk cId="2511457615" sldId="380"/>
            <ac:spMk id="2" creationId="{E02D0C2D-AAA6-4B68-AD32-17DDFD55D0A1}"/>
          </ac:spMkLst>
        </pc:spChg>
        <pc:spChg chg="add">
          <ac:chgData name="Li Youhuan" userId="31ef2ba0f36c268c" providerId="LiveId" clId="{9801BBC7-D165-45CF-94D5-072C24615139}" dt="2022-08-31T12:33:09.279" v="451" actId="22"/>
          <ac:spMkLst>
            <pc:docMk/>
            <pc:sldMk cId="2511457615" sldId="380"/>
            <ac:spMk id="5" creationId="{94D56E36-B5AD-4CC7-B032-51C4DAD3535B}"/>
          </ac:spMkLst>
        </pc:spChg>
        <pc:spChg chg="mod">
          <ac:chgData name="Li Youhuan" userId="31ef2ba0f36c268c" providerId="LiveId" clId="{9801BBC7-D165-45CF-94D5-072C24615139}" dt="2022-08-31T12:33:17.876" v="454"/>
          <ac:spMkLst>
            <pc:docMk/>
            <pc:sldMk cId="2511457615" sldId="380"/>
            <ac:spMk id="7" creationId="{2F8AC35E-F87E-4C6A-94BD-C1A949067BF2}"/>
          </ac:spMkLst>
        </pc:spChg>
        <pc:spChg chg="mod">
          <ac:chgData name="Li Youhuan" userId="31ef2ba0f36c268c" providerId="LiveId" clId="{9801BBC7-D165-45CF-94D5-072C24615139}" dt="2022-08-31T12:33:17.876" v="454"/>
          <ac:spMkLst>
            <pc:docMk/>
            <pc:sldMk cId="2511457615" sldId="380"/>
            <ac:spMk id="8" creationId="{A65BD96C-E458-4146-A0B1-E6E417B622F8}"/>
          </ac:spMkLst>
        </pc:spChg>
        <pc:spChg chg="mod">
          <ac:chgData name="Li Youhuan" userId="31ef2ba0f36c268c" providerId="LiveId" clId="{9801BBC7-D165-45CF-94D5-072C24615139}" dt="2022-08-31T12:33:17.876" v="454"/>
          <ac:spMkLst>
            <pc:docMk/>
            <pc:sldMk cId="2511457615" sldId="380"/>
            <ac:spMk id="10" creationId="{0CDBF428-29C3-4716-A2A6-1253C5FA79F2}"/>
          </ac:spMkLst>
        </pc:spChg>
        <pc:spChg chg="mod">
          <ac:chgData name="Li Youhuan" userId="31ef2ba0f36c268c" providerId="LiveId" clId="{9801BBC7-D165-45CF-94D5-072C24615139}" dt="2022-08-31T12:33:17.876" v="454"/>
          <ac:spMkLst>
            <pc:docMk/>
            <pc:sldMk cId="2511457615" sldId="380"/>
            <ac:spMk id="11" creationId="{80F84200-ADA2-4E3C-9637-1A5CB0677079}"/>
          </ac:spMkLst>
        </pc:spChg>
        <pc:spChg chg="mod">
          <ac:chgData name="Li Youhuan" userId="31ef2ba0f36c268c" providerId="LiveId" clId="{9801BBC7-D165-45CF-94D5-072C24615139}" dt="2022-08-31T12:33:17.876" v="454"/>
          <ac:spMkLst>
            <pc:docMk/>
            <pc:sldMk cId="2511457615" sldId="380"/>
            <ac:spMk id="13" creationId="{A5022FE2-0536-4A4B-8E92-7AA78F96B58B}"/>
          </ac:spMkLst>
        </pc:spChg>
        <pc:spChg chg="mod">
          <ac:chgData name="Li Youhuan" userId="31ef2ba0f36c268c" providerId="LiveId" clId="{9801BBC7-D165-45CF-94D5-072C24615139}" dt="2022-08-31T12:33:17.876" v="454"/>
          <ac:spMkLst>
            <pc:docMk/>
            <pc:sldMk cId="2511457615" sldId="380"/>
            <ac:spMk id="14" creationId="{1143747E-8DCA-4AE1-B81A-DAD5FD4338F5}"/>
          </ac:spMkLst>
        </pc:spChg>
        <pc:spChg chg="mod">
          <ac:chgData name="Li Youhuan" userId="31ef2ba0f36c268c" providerId="LiveId" clId="{9801BBC7-D165-45CF-94D5-072C24615139}" dt="2022-08-31T12:33:17.876" v="454"/>
          <ac:spMkLst>
            <pc:docMk/>
            <pc:sldMk cId="2511457615" sldId="380"/>
            <ac:spMk id="16" creationId="{13C93856-53A6-41A3-813B-ADAFAB830AC7}"/>
          </ac:spMkLst>
        </pc:spChg>
        <pc:spChg chg="mod">
          <ac:chgData name="Li Youhuan" userId="31ef2ba0f36c268c" providerId="LiveId" clId="{9801BBC7-D165-45CF-94D5-072C24615139}" dt="2022-08-31T12:33:17.876" v="454"/>
          <ac:spMkLst>
            <pc:docMk/>
            <pc:sldMk cId="2511457615" sldId="380"/>
            <ac:spMk id="17" creationId="{EEFA40E3-46E0-4BB8-BDA0-9A8F7B634634}"/>
          </ac:spMkLst>
        </pc:spChg>
        <pc:spChg chg="mod">
          <ac:chgData name="Li Youhuan" userId="31ef2ba0f36c268c" providerId="LiveId" clId="{9801BBC7-D165-45CF-94D5-072C24615139}" dt="2022-08-31T12:33:17.876" v="454"/>
          <ac:spMkLst>
            <pc:docMk/>
            <pc:sldMk cId="2511457615" sldId="380"/>
            <ac:spMk id="19" creationId="{1EC3C7DC-EE04-4264-B4FC-79DB1745B8CC}"/>
          </ac:spMkLst>
        </pc:spChg>
        <pc:spChg chg="mod">
          <ac:chgData name="Li Youhuan" userId="31ef2ba0f36c268c" providerId="LiveId" clId="{9801BBC7-D165-45CF-94D5-072C24615139}" dt="2022-08-31T12:33:17.876" v="454"/>
          <ac:spMkLst>
            <pc:docMk/>
            <pc:sldMk cId="2511457615" sldId="380"/>
            <ac:spMk id="20" creationId="{6EEB98F8-9E14-4B86-8A3E-F8473CB70849}"/>
          </ac:spMkLst>
        </pc:spChg>
        <pc:grpChg chg="add mod">
          <ac:chgData name="Li Youhuan" userId="31ef2ba0f36c268c" providerId="LiveId" clId="{9801BBC7-D165-45CF-94D5-072C24615139}" dt="2022-08-31T12:33:17.876" v="454"/>
          <ac:grpSpMkLst>
            <pc:docMk/>
            <pc:sldMk cId="2511457615" sldId="380"/>
            <ac:grpSpMk id="6" creationId="{C18BB6B6-A0CB-4B2A-B842-1F6297DF21E0}"/>
          </ac:grpSpMkLst>
        </pc:grpChg>
        <pc:grpChg chg="add mod">
          <ac:chgData name="Li Youhuan" userId="31ef2ba0f36c268c" providerId="LiveId" clId="{9801BBC7-D165-45CF-94D5-072C24615139}" dt="2022-08-31T12:33:17.876" v="454"/>
          <ac:grpSpMkLst>
            <pc:docMk/>
            <pc:sldMk cId="2511457615" sldId="380"/>
            <ac:grpSpMk id="9" creationId="{FB352329-8DF9-45F7-97D2-8E7569702A77}"/>
          </ac:grpSpMkLst>
        </pc:grpChg>
        <pc:grpChg chg="add mod">
          <ac:chgData name="Li Youhuan" userId="31ef2ba0f36c268c" providerId="LiveId" clId="{9801BBC7-D165-45CF-94D5-072C24615139}" dt="2022-08-31T12:33:17.876" v="454"/>
          <ac:grpSpMkLst>
            <pc:docMk/>
            <pc:sldMk cId="2511457615" sldId="380"/>
            <ac:grpSpMk id="12" creationId="{F13A59EB-E1E7-42BB-8DFF-8B4D6BD3DBBE}"/>
          </ac:grpSpMkLst>
        </pc:grpChg>
        <pc:grpChg chg="add mod">
          <ac:chgData name="Li Youhuan" userId="31ef2ba0f36c268c" providerId="LiveId" clId="{9801BBC7-D165-45CF-94D5-072C24615139}" dt="2022-08-31T12:33:17.876" v="454"/>
          <ac:grpSpMkLst>
            <pc:docMk/>
            <pc:sldMk cId="2511457615" sldId="380"/>
            <ac:grpSpMk id="15" creationId="{C4A5AFD5-1555-4B14-91A7-D6DF9DD7816F}"/>
          </ac:grpSpMkLst>
        </pc:grpChg>
        <pc:grpChg chg="add mod">
          <ac:chgData name="Li Youhuan" userId="31ef2ba0f36c268c" providerId="LiveId" clId="{9801BBC7-D165-45CF-94D5-072C24615139}" dt="2022-08-31T12:33:17.876" v="454"/>
          <ac:grpSpMkLst>
            <pc:docMk/>
            <pc:sldMk cId="2511457615" sldId="380"/>
            <ac:grpSpMk id="18" creationId="{0444448C-DAFB-428B-B77B-B16B2479A6EC}"/>
          </ac:grpSpMkLst>
        </pc:grpChg>
      </pc:sldChg>
      <pc:sldChg chg="addSp delSp modSp new mod">
        <pc:chgData name="Li Youhuan" userId="31ef2ba0f36c268c" providerId="LiveId" clId="{9801BBC7-D165-45CF-94D5-072C24615139}" dt="2022-08-31T12:33:46.807" v="462" actId="1035"/>
        <pc:sldMkLst>
          <pc:docMk/>
          <pc:sldMk cId="3511412018" sldId="381"/>
        </pc:sldMkLst>
        <pc:spChg chg="del">
          <ac:chgData name="Li Youhuan" userId="31ef2ba0f36c268c" providerId="LiveId" clId="{9801BBC7-D165-45CF-94D5-072C24615139}" dt="2022-08-31T12:33:40.595" v="458" actId="478"/>
          <ac:spMkLst>
            <pc:docMk/>
            <pc:sldMk cId="3511412018" sldId="381"/>
            <ac:spMk id="2" creationId="{46E865F5-BF5D-4B83-8B70-A341E4BF4B2A}"/>
          </ac:spMkLst>
        </pc:spChg>
        <pc:spChg chg="add mod">
          <ac:chgData name="Li Youhuan" userId="31ef2ba0f36c268c" providerId="LiveId" clId="{9801BBC7-D165-45CF-94D5-072C24615139}" dt="2022-08-31T12:33:46.807" v="462" actId="1035"/>
          <ac:spMkLst>
            <pc:docMk/>
            <pc:sldMk cId="3511412018" sldId="381"/>
            <ac:spMk id="4" creationId="{49E882C3-A530-4A2C-A323-8420B20C93D9}"/>
          </ac:spMkLst>
        </pc:spChg>
        <pc:spChg chg="add mod">
          <ac:chgData name="Li Youhuan" userId="31ef2ba0f36c268c" providerId="LiveId" clId="{9801BBC7-D165-45CF-94D5-072C24615139}" dt="2022-08-31T12:33:38.668" v="457"/>
          <ac:spMkLst>
            <pc:docMk/>
            <pc:sldMk cId="3511412018" sldId="381"/>
            <ac:spMk id="5" creationId="{0F3015F2-12A0-4474-BAE6-B010862838E6}"/>
          </ac:spMkLst>
        </pc:spChg>
      </pc:sldChg>
      <pc:sldChg chg="addSp delSp modSp add mod">
        <pc:chgData name="Li Youhuan" userId="31ef2ba0f36c268c" providerId="LiveId" clId="{9801BBC7-D165-45CF-94D5-072C24615139}" dt="2022-08-31T13:11:54.742" v="1751" actId="14100"/>
        <pc:sldMkLst>
          <pc:docMk/>
          <pc:sldMk cId="3899716957" sldId="382"/>
        </pc:sldMkLst>
        <pc:spChg chg="mod">
          <ac:chgData name="Li Youhuan" userId="31ef2ba0f36c268c" providerId="LiveId" clId="{9801BBC7-D165-45CF-94D5-072C24615139}" dt="2022-08-31T12:53:36.175" v="930"/>
          <ac:spMkLst>
            <pc:docMk/>
            <pc:sldMk cId="3899716957" sldId="382"/>
            <ac:spMk id="4" creationId="{08061E01-74FB-4E48-B6F4-207F46176D21}"/>
          </ac:spMkLst>
        </pc:spChg>
        <pc:spChg chg="add mod">
          <ac:chgData name="Li Youhuan" userId="31ef2ba0f36c268c" providerId="LiveId" clId="{9801BBC7-D165-45CF-94D5-072C24615139}" dt="2022-08-31T12:54:24.744" v="936" actId="13926"/>
          <ac:spMkLst>
            <pc:docMk/>
            <pc:sldMk cId="3899716957" sldId="382"/>
            <ac:spMk id="6" creationId="{B2644646-C1EB-48A5-8EDE-9AB464172BB2}"/>
          </ac:spMkLst>
        </pc:spChg>
        <pc:spChg chg="del">
          <ac:chgData name="Li Youhuan" userId="31ef2ba0f36c268c" providerId="LiveId" clId="{9801BBC7-D165-45CF-94D5-072C24615139}" dt="2022-08-31T12:50:58.008" v="827" actId="478"/>
          <ac:spMkLst>
            <pc:docMk/>
            <pc:sldMk cId="3899716957" sldId="382"/>
            <ac:spMk id="9" creationId="{E15DBD0E-9DFD-47F8-9045-E47E4A44750A}"/>
          </ac:spMkLst>
        </pc:spChg>
        <pc:spChg chg="add mod">
          <ac:chgData name="Li Youhuan" userId="31ef2ba0f36c268c" providerId="LiveId" clId="{9801BBC7-D165-45CF-94D5-072C24615139}" dt="2022-08-31T13:11:54.742" v="1751" actId="14100"/>
          <ac:spMkLst>
            <pc:docMk/>
            <pc:sldMk cId="3899716957" sldId="382"/>
            <ac:spMk id="13" creationId="{16D87304-1545-4E21-8416-7C14C31857D1}"/>
          </ac:spMkLst>
        </pc:spChg>
        <pc:picChg chg="add mod modCrop">
          <ac:chgData name="Li Youhuan" userId="31ef2ba0f36c268c" providerId="LiveId" clId="{9801BBC7-D165-45CF-94D5-072C24615139}" dt="2022-08-31T12:53:38.986" v="931" actId="1076"/>
          <ac:picMkLst>
            <pc:docMk/>
            <pc:sldMk cId="3899716957" sldId="382"/>
            <ac:picMk id="5" creationId="{A92F9DC3-8477-44E4-994F-CDBDE3D4B12F}"/>
          </ac:picMkLst>
        </pc:picChg>
        <pc:picChg chg="del">
          <ac:chgData name="Li Youhuan" userId="31ef2ba0f36c268c" providerId="LiveId" clId="{9801BBC7-D165-45CF-94D5-072C24615139}" dt="2022-08-31T12:51:01.245" v="828" actId="478"/>
          <ac:picMkLst>
            <pc:docMk/>
            <pc:sldMk cId="3899716957" sldId="382"/>
            <ac:picMk id="7" creationId="{69F78238-F02C-47C1-85CD-4C5828E72310}"/>
          </ac:picMkLst>
        </pc:picChg>
        <pc:picChg chg="add mod">
          <ac:chgData name="Li Youhuan" userId="31ef2ba0f36c268c" providerId="LiveId" clId="{9801BBC7-D165-45CF-94D5-072C24615139}" dt="2022-08-31T12:53:49.660" v="934" actId="1076"/>
          <ac:picMkLst>
            <pc:docMk/>
            <pc:sldMk cId="3899716957" sldId="382"/>
            <ac:picMk id="11" creationId="{BC7DC1B2-52B5-4429-B242-19C6CED8D454}"/>
          </ac:picMkLst>
        </pc:picChg>
      </pc:sldChg>
      <pc:sldChg chg="addSp delSp modSp add mod">
        <pc:chgData name="Li Youhuan" userId="31ef2ba0f36c268c" providerId="LiveId" clId="{9801BBC7-D165-45CF-94D5-072C24615139}" dt="2022-08-31T13:00:26.431" v="1251"/>
        <pc:sldMkLst>
          <pc:docMk/>
          <pc:sldMk cId="2308404250" sldId="383"/>
        </pc:sldMkLst>
        <pc:spChg chg="mod">
          <ac:chgData name="Li Youhuan" userId="31ef2ba0f36c268c" providerId="LiveId" clId="{9801BBC7-D165-45CF-94D5-072C24615139}" dt="2022-08-31T13:00:26.431" v="1251"/>
          <ac:spMkLst>
            <pc:docMk/>
            <pc:sldMk cId="2308404250" sldId="383"/>
            <ac:spMk id="4" creationId="{08061E01-74FB-4E48-B6F4-207F46176D21}"/>
          </ac:spMkLst>
        </pc:spChg>
        <pc:spChg chg="mod">
          <ac:chgData name="Li Youhuan" userId="31ef2ba0f36c268c" providerId="LiveId" clId="{9801BBC7-D165-45CF-94D5-072C24615139}" dt="2022-08-31T12:57:36.626" v="975" actId="20577"/>
          <ac:spMkLst>
            <pc:docMk/>
            <pc:sldMk cId="2308404250" sldId="383"/>
            <ac:spMk id="6" creationId="{B2644646-C1EB-48A5-8EDE-9AB464172BB2}"/>
          </ac:spMkLst>
        </pc:spChg>
        <pc:spChg chg="add mod">
          <ac:chgData name="Li Youhuan" userId="31ef2ba0f36c268c" providerId="LiveId" clId="{9801BBC7-D165-45CF-94D5-072C24615139}" dt="2022-08-31T12:58:25.412" v="1055" actId="1076"/>
          <ac:spMkLst>
            <pc:docMk/>
            <pc:sldMk cId="2308404250" sldId="383"/>
            <ac:spMk id="8" creationId="{04A4A13D-8256-4DF1-B37C-6CB28D2FAD31}"/>
          </ac:spMkLst>
        </pc:spChg>
        <pc:spChg chg="add mod">
          <ac:chgData name="Li Youhuan" userId="31ef2ba0f36c268c" providerId="LiveId" clId="{9801BBC7-D165-45CF-94D5-072C24615139}" dt="2022-08-31T12:58:49.749" v="1091"/>
          <ac:spMkLst>
            <pc:docMk/>
            <pc:sldMk cId="2308404250" sldId="383"/>
            <ac:spMk id="10" creationId="{639AF9D3-3517-4077-BDDA-B1E69A40D495}"/>
          </ac:spMkLst>
        </pc:spChg>
        <pc:spChg chg="add mod">
          <ac:chgData name="Li Youhuan" userId="31ef2ba0f36c268c" providerId="LiveId" clId="{9801BBC7-D165-45CF-94D5-072C24615139}" dt="2022-08-31T13:00:04.061" v="1238" actId="20577"/>
          <ac:spMkLst>
            <pc:docMk/>
            <pc:sldMk cId="2308404250" sldId="383"/>
            <ac:spMk id="14" creationId="{E221BCD7-6543-47E3-BA55-FE679E8A444C}"/>
          </ac:spMkLst>
        </pc:spChg>
        <pc:picChg chg="del">
          <ac:chgData name="Li Youhuan" userId="31ef2ba0f36c268c" providerId="LiveId" clId="{9801BBC7-D165-45CF-94D5-072C24615139}" dt="2022-08-31T12:57:00.093" v="938" actId="478"/>
          <ac:picMkLst>
            <pc:docMk/>
            <pc:sldMk cId="2308404250" sldId="383"/>
            <ac:picMk id="5" creationId="{A92F9DC3-8477-44E4-994F-CDBDE3D4B12F}"/>
          </ac:picMkLst>
        </pc:picChg>
        <pc:picChg chg="add mod modCrop">
          <ac:chgData name="Li Youhuan" userId="31ef2ba0f36c268c" providerId="LiveId" clId="{9801BBC7-D165-45CF-94D5-072C24615139}" dt="2022-08-31T12:57:13.293" v="945" actId="1076"/>
          <ac:picMkLst>
            <pc:docMk/>
            <pc:sldMk cId="2308404250" sldId="383"/>
            <ac:picMk id="7" creationId="{AF1A700A-5AE2-43B3-8E97-82ED3C650BDF}"/>
          </ac:picMkLst>
        </pc:picChg>
        <pc:picChg chg="del">
          <ac:chgData name="Li Youhuan" userId="31ef2ba0f36c268c" providerId="LiveId" clId="{9801BBC7-D165-45CF-94D5-072C24615139}" dt="2022-08-31T12:57:00.742" v="939" actId="478"/>
          <ac:picMkLst>
            <pc:docMk/>
            <pc:sldMk cId="2308404250" sldId="383"/>
            <ac:picMk id="11" creationId="{BC7DC1B2-52B5-4429-B242-19C6CED8D454}"/>
          </ac:picMkLst>
        </pc:picChg>
      </pc:sldChg>
      <pc:sldChg chg="addSp delSp modSp add mod">
        <pc:chgData name="Li Youhuan" userId="31ef2ba0f36c268c" providerId="LiveId" clId="{9801BBC7-D165-45CF-94D5-072C24615139}" dt="2022-09-01T03:30:54.176" v="1854"/>
        <pc:sldMkLst>
          <pc:docMk/>
          <pc:sldMk cId="1405639437" sldId="384"/>
        </pc:sldMkLst>
        <pc:spChg chg="add mod">
          <ac:chgData name="Li Youhuan" userId="31ef2ba0f36c268c" providerId="LiveId" clId="{9801BBC7-D165-45CF-94D5-072C24615139}" dt="2022-08-31T13:02:39.875" v="1350" actId="207"/>
          <ac:spMkLst>
            <pc:docMk/>
            <pc:sldMk cId="1405639437" sldId="384"/>
            <ac:spMk id="2" creationId="{C8717E8D-0C97-452B-86F7-E39002EEA7C4}"/>
          </ac:spMkLst>
        </pc:spChg>
        <pc:spChg chg="mod">
          <ac:chgData name="Li Youhuan" userId="31ef2ba0f36c268c" providerId="LiveId" clId="{9801BBC7-D165-45CF-94D5-072C24615139}" dt="2022-08-31T13:03:21.328" v="1367"/>
          <ac:spMkLst>
            <pc:docMk/>
            <pc:sldMk cId="1405639437" sldId="384"/>
            <ac:spMk id="4" creationId="{08061E01-74FB-4E48-B6F4-207F46176D21}"/>
          </ac:spMkLst>
        </pc:spChg>
        <pc:spChg chg="add mod">
          <ac:chgData name="Li Youhuan" userId="31ef2ba0f36c268c" providerId="LiveId" clId="{9801BBC7-D165-45CF-94D5-072C24615139}" dt="2022-08-31T13:02:48.300" v="1358"/>
          <ac:spMkLst>
            <pc:docMk/>
            <pc:sldMk cId="1405639437" sldId="384"/>
            <ac:spMk id="5" creationId="{356A4597-87DF-4001-BF75-76D1CE5F3DFE}"/>
          </ac:spMkLst>
        </pc:spChg>
        <pc:spChg chg="mod">
          <ac:chgData name="Li Youhuan" userId="31ef2ba0f36c268c" providerId="LiveId" clId="{9801BBC7-D165-45CF-94D5-072C24615139}" dt="2022-08-31T13:01:08.164" v="1298"/>
          <ac:spMkLst>
            <pc:docMk/>
            <pc:sldMk cId="1405639437" sldId="384"/>
            <ac:spMk id="6" creationId="{B2644646-C1EB-48A5-8EDE-9AB464172BB2}"/>
          </ac:spMkLst>
        </pc:spChg>
        <pc:spChg chg="mod">
          <ac:chgData name="Li Youhuan" userId="31ef2ba0f36c268c" providerId="LiveId" clId="{9801BBC7-D165-45CF-94D5-072C24615139}" dt="2022-08-31T13:01:20.441" v="1306" actId="14100"/>
          <ac:spMkLst>
            <pc:docMk/>
            <pc:sldMk cId="1405639437" sldId="384"/>
            <ac:spMk id="8" creationId="{04A4A13D-8256-4DF1-B37C-6CB28D2FAD31}"/>
          </ac:spMkLst>
        </pc:spChg>
        <pc:spChg chg="del">
          <ac:chgData name="Li Youhuan" userId="31ef2ba0f36c268c" providerId="LiveId" clId="{9801BBC7-D165-45CF-94D5-072C24615139}" dt="2022-08-31T13:00:41.636" v="1254" actId="478"/>
          <ac:spMkLst>
            <pc:docMk/>
            <pc:sldMk cId="1405639437" sldId="384"/>
            <ac:spMk id="10" creationId="{639AF9D3-3517-4077-BDDA-B1E69A40D495}"/>
          </ac:spMkLst>
        </pc:spChg>
        <pc:spChg chg="add mod">
          <ac:chgData name="Li Youhuan" userId="31ef2ba0f36c268c" providerId="LiveId" clId="{9801BBC7-D165-45CF-94D5-072C24615139}" dt="2022-08-31T13:04:10.973" v="1420" actId="14100"/>
          <ac:spMkLst>
            <pc:docMk/>
            <pc:sldMk cId="1405639437" sldId="384"/>
            <ac:spMk id="12" creationId="{301A24A7-8758-445E-A63F-A67CDE84C72C}"/>
          </ac:spMkLst>
        </pc:spChg>
        <pc:spChg chg="del">
          <ac:chgData name="Li Youhuan" userId="31ef2ba0f36c268c" providerId="LiveId" clId="{9801BBC7-D165-45CF-94D5-072C24615139}" dt="2022-08-31T13:00:40.098" v="1253" actId="478"/>
          <ac:spMkLst>
            <pc:docMk/>
            <pc:sldMk cId="1405639437" sldId="384"/>
            <ac:spMk id="14" creationId="{E221BCD7-6543-47E3-BA55-FE679E8A444C}"/>
          </ac:spMkLst>
        </pc:spChg>
        <pc:spChg chg="add mod">
          <ac:chgData name="Li Youhuan" userId="31ef2ba0f36c268c" providerId="LiveId" clId="{9801BBC7-D165-45CF-94D5-072C24615139}" dt="2022-08-31T13:04:35.920" v="1447" actId="1076"/>
          <ac:spMkLst>
            <pc:docMk/>
            <pc:sldMk cId="1405639437" sldId="384"/>
            <ac:spMk id="16" creationId="{9F0EB034-9226-4C74-87DC-4B065E80BB6A}"/>
          </ac:spMkLst>
        </pc:spChg>
        <pc:spChg chg="add mod">
          <ac:chgData name="Li Youhuan" userId="31ef2ba0f36c268c" providerId="LiveId" clId="{9801BBC7-D165-45CF-94D5-072C24615139}" dt="2022-08-31T13:09:35.614" v="1653"/>
          <ac:spMkLst>
            <pc:docMk/>
            <pc:sldMk cId="1405639437" sldId="384"/>
            <ac:spMk id="18" creationId="{5DD9505C-6C9C-457B-839A-F3BA8A5DFE13}"/>
          </ac:spMkLst>
        </pc:spChg>
        <pc:spChg chg="add mod">
          <ac:chgData name="Li Youhuan" userId="31ef2ba0f36c268c" providerId="LiveId" clId="{9801BBC7-D165-45CF-94D5-072C24615139}" dt="2022-08-31T13:05:34.858" v="1520" actId="113"/>
          <ac:spMkLst>
            <pc:docMk/>
            <pc:sldMk cId="1405639437" sldId="384"/>
            <ac:spMk id="20" creationId="{1D0C97D5-516C-4EE7-966F-9059DABDC2C4}"/>
          </ac:spMkLst>
        </pc:spChg>
        <pc:spChg chg="add mod">
          <ac:chgData name="Li Youhuan" userId="31ef2ba0f36c268c" providerId="LiveId" clId="{9801BBC7-D165-45CF-94D5-072C24615139}" dt="2022-09-01T03:30:54.176" v="1854"/>
          <ac:spMkLst>
            <pc:docMk/>
            <pc:sldMk cId="1405639437" sldId="384"/>
            <ac:spMk id="22" creationId="{2D28EC49-2821-4F55-A863-795715C25B84}"/>
          </ac:spMkLst>
        </pc:spChg>
        <pc:picChg chg="del">
          <ac:chgData name="Li Youhuan" userId="31ef2ba0f36c268c" providerId="LiveId" clId="{9801BBC7-D165-45CF-94D5-072C24615139}" dt="2022-08-31T13:03:24.641" v="1368" actId="478"/>
          <ac:picMkLst>
            <pc:docMk/>
            <pc:sldMk cId="1405639437" sldId="384"/>
            <ac:picMk id="7" creationId="{AF1A700A-5AE2-43B3-8E97-82ED3C650BDF}"/>
          </ac:picMkLst>
        </pc:picChg>
      </pc:sldChg>
      <pc:sldChg chg="addSp modSp add mod">
        <pc:chgData name="Li Youhuan" userId="31ef2ba0f36c268c" providerId="LiveId" clId="{9801BBC7-D165-45CF-94D5-072C24615139}" dt="2022-09-05T02:46:41.487" v="2240" actId="1076"/>
        <pc:sldMkLst>
          <pc:docMk/>
          <pc:sldMk cId="4247567230" sldId="385"/>
        </pc:sldMkLst>
        <pc:spChg chg="add mod">
          <ac:chgData name="Li Youhuan" userId="31ef2ba0f36c268c" providerId="LiveId" clId="{9801BBC7-D165-45CF-94D5-072C24615139}" dt="2022-09-05T02:43:11.539" v="2110" actId="1076"/>
          <ac:spMkLst>
            <pc:docMk/>
            <pc:sldMk cId="4247567230" sldId="385"/>
            <ac:spMk id="4" creationId="{01951C19-F332-4386-89D1-0640A7F4C46F}"/>
          </ac:spMkLst>
        </pc:spChg>
        <pc:spChg chg="add mod">
          <ac:chgData name="Li Youhuan" userId="31ef2ba0f36c268c" providerId="LiveId" clId="{9801BBC7-D165-45CF-94D5-072C24615139}" dt="2022-09-05T02:43:48.575" v="2118" actId="14100"/>
          <ac:spMkLst>
            <pc:docMk/>
            <pc:sldMk cId="4247567230" sldId="385"/>
            <ac:spMk id="5" creationId="{13810078-5AF0-4E3A-A58F-3F54DF5CB3DA}"/>
          </ac:spMkLst>
        </pc:spChg>
        <pc:spChg chg="add mod">
          <ac:chgData name="Li Youhuan" userId="31ef2ba0f36c268c" providerId="LiveId" clId="{9801BBC7-D165-45CF-94D5-072C24615139}" dt="2022-09-05T02:43:50.622" v="2119" actId="14100"/>
          <ac:spMkLst>
            <pc:docMk/>
            <pc:sldMk cId="4247567230" sldId="385"/>
            <ac:spMk id="6" creationId="{9A2FDE02-EA31-41A1-A9E6-8F27B63BA250}"/>
          </ac:spMkLst>
        </pc:spChg>
        <pc:spChg chg="add mod">
          <ac:chgData name="Li Youhuan" userId="31ef2ba0f36c268c" providerId="LiveId" clId="{9801BBC7-D165-45CF-94D5-072C24615139}" dt="2022-09-05T02:42:06.849" v="2082" actId="1076"/>
          <ac:spMkLst>
            <pc:docMk/>
            <pc:sldMk cId="4247567230" sldId="385"/>
            <ac:spMk id="7" creationId="{986E833C-151B-47FE-AF52-E2FD44B83E4D}"/>
          </ac:spMkLst>
        </pc:spChg>
        <pc:spChg chg="add mod">
          <ac:chgData name="Li Youhuan" userId="31ef2ba0f36c268c" providerId="LiveId" clId="{9801BBC7-D165-45CF-94D5-072C24615139}" dt="2022-09-05T02:46:37.040" v="2238" actId="1076"/>
          <ac:spMkLst>
            <pc:docMk/>
            <pc:sldMk cId="4247567230" sldId="385"/>
            <ac:spMk id="10" creationId="{9EC46518-0874-4DE2-B28A-8C6D1A566FA8}"/>
          </ac:spMkLst>
        </pc:spChg>
        <pc:spChg chg="mod">
          <ac:chgData name="Li Youhuan" userId="31ef2ba0f36c268c" providerId="LiveId" clId="{9801BBC7-D165-45CF-94D5-072C24615139}" dt="2022-09-05T02:36:58.231" v="2022"/>
          <ac:spMkLst>
            <pc:docMk/>
            <pc:sldMk cId="4247567230" sldId="385"/>
            <ac:spMk id="11" creationId="{00000000-0000-0000-0000-000000000000}"/>
          </ac:spMkLst>
        </pc:spChg>
        <pc:spChg chg="add mod">
          <ac:chgData name="Li Youhuan" userId="31ef2ba0f36c268c" providerId="LiveId" clId="{9801BBC7-D165-45CF-94D5-072C24615139}" dt="2022-09-05T02:46:39.296" v="2239" actId="1076"/>
          <ac:spMkLst>
            <pc:docMk/>
            <pc:sldMk cId="4247567230" sldId="385"/>
            <ac:spMk id="13" creationId="{63BE66D4-AC2D-449A-A2BD-F5006BCAA9E8}"/>
          </ac:spMkLst>
        </pc:spChg>
        <pc:spChg chg="mod">
          <ac:chgData name="Li Youhuan" userId="31ef2ba0f36c268c" providerId="LiveId" clId="{9801BBC7-D165-45CF-94D5-072C24615139}" dt="2022-09-05T02:38:17.351" v="2043" actId="20577"/>
          <ac:spMkLst>
            <pc:docMk/>
            <pc:sldMk cId="4247567230" sldId="385"/>
            <ac:spMk id="14" creationId="{E5D7ADBC-E7D6-704F-BDC6-213D9CA7EA79}"/>
          </ac:spMkLst>
        </pc:spChg>
        <pc:spChg chg="add mod">
          <ac:chgData name="Li Youhuan" userId="31ef2ba0f36c268c" providerId="LiveId" clId="{9801BBC7-D165-45CF-94D5-072C24615139}" dt="2022-09-05T02:44:18.691" v="2133" actId="1076"/>
          <ac:spMkLst>
            <pc:docMk/>
            <pc:sldMk cId="4247567230" sldId="385"/>
            <ac:spMk id="15" creationId="{19CB673C-8CD4-4359-9054-9FACFCCE89F5}"/>
          </ac:spMkLst>
        </pc:spChg>
        <pc:spChg chg="add mod">
          <ac:chgData name="Li Youhuan" userId="31ef2ba0f36c268c" providerId="LiveId" clId="{9801BBC7-D165-45CF-94D5-072C24615139}" dt="2022-09-05T02:46:41.487" v="2240" actId="1076"/>
          <ac:spMkLst>
            <pc:docMk/>
            <pc:sldMk cId="4247567230" sldId="385"/>
            <ac:spMk id="17" creationId="{2B073F28-1779-4726-B019-6C5CC24CCBB5}"/>
          </ac:spMkLst>
        </pc:spChg>
        <pc:picChg chg="add mod">
          <ac:chgData name="Li Youhuan" userId="31ef2ba0f36c268c" providerId="LiveId" clId="{9801BBC7-D165-45CF-94D5-072C24615139}" dt="2022-09-05T02:41:21.574" v="2045" actId="1076"/>
          <ac:picMkLst>
            <pc:docMk/>
            <pc:sldMk cId="4247567230" sldId="385"/>
            <ac:picMk id="1026" creationId="{19D4A919-70AC-4E28-A961-733AFB13BD67}"/>
          </ac:picMkLst>
        </pc:picChg>
        <pc:picChg chg="add mod">
          <ac:chgData name="Li Youhuan" userId="31ef2ba0f36c268c" providerId="LiveId" clId="{9801BBC7-D165-45CF-94D5-072C24615139}" dt="2022-09-05T02:42:43.118" v="2086" actId="1076"/>
          <ac:picMkLst>
            <pc:docMk/>
            <pc:sldMk cId="4247567230" sldId="385"/>
            <ac:picMk id="1028" creationId="{7CB16236-3875-4838-865C-3330B7661327}"/>
          </ac:picMkLst>
        </pc:picChg>
      </pc:sldChg>
    </pc:docChg>
  </pc:docChgLst>
  <pc:docChgLst>
    <pc:chgData name="Youhuan Li" userId="31ef2ba0f36c268c" providerId="LiveId" clId="{2D4C9657-D7A3-6F4E-BDA6-F2ED3354A5D3}"/>
    <pc:docChg chg="undo redo custSel addSld delSld modSld sldOrd modMainMaster">
      <pc:chgData name="Youhuan Li" userId="31ef2ba0f36c268c" providerId="LiveId" clId="{2D4C9657-D7A3-6F4E-BDA6-F2ED3354A5D3}" dt="2023-12-06T17:21:50.657" v="9148" actId="20577"/>
      <pc:docMkLst>
        <pc:docMk/>
      </pc:docMkLst>
      <pc:sldChg chg="modSp mod">
        <pc:chgData name="Youhuan Li" userId="31ef2ba0f36c268c" providerId="LiveId" clId="{2D4C9657-D7A3-6F4E-BDA6-F2ED3354A5D3}" dt="2023-12-06T15:49:33.345" v="5155" actId="20577"/>
        <pc:sldMkLst>
          <pc:docMk/>
          <pc:sldMk cId="392338468" sldId="256"/>
        </pc:sldMkLst>
        <pc:spChg chg="mod">
          <ac:chgData name="Youhuan Li" userId="31ef2ba0f36c268c" providerId="LiveId" clId="{2D4C9657-D7A3-6F4E-BDA6-F2ED3354A5D3}" dt="2023-12-06T15:49:33.345" v="5155" actId="20577"/>
          <ac:spMkLst>
            <pc:docMk/>
            <pc:sldMk cId="392338468" sldId="256"/>
            <ac:spMk id="4" creationId="{00000000-0000-0000-0000-000000000000}"/>
          </ac:spMkLst>
        </pc:spChg>
        <pc:spChg chg="mod">
          <ac:chgData name="Youhuan Li" userId="31ef2ba0f36c268c" providerId="LiveId" clId="{2D4C9657-D7A3-6F4E-BDA6-F2ED3354A5D3}" dt="2023-12-05T14:43:36.361" v="37" actId="20577"/>
          <ac:spMkLst>
            <pc:docMk/>
            <pc:sldMk cId="392338468" sldId="256"/>
            <ac:spMk id="5" creationId="{00000000-0000-0000-0000-000000000000}"/>
          </ac:spMkLst>
        </pc:spChg>
      </pc:sldChg>
      <pc:sldChg chg="del">
        <pc:chgData name="Youhuan Li" userId="31ef2ba0f36c268c" providerId="LiveId" clId="{2D4C9657-D7A3-6F4E-BDA6-F2ED3354A5D3}" dt="2023-12-05T14:43:11.128" v="1" actId="2696"/>
        <pc:sldMkLst>
          <pc:docMk/>
          <pc:sldMk cId="985384157" sldId="264"/>
        </pc:sldMkLst>
      </pc:sldChg>
      <pc:sldChg chg="add del">
        <pc:chgData name="Youhuan Li" userId="31ef2ba0f36c268c" providerId="LiveId" clId="{2D4C9657-D7A3-6F4E-BDA6-F2ED3354A5D3}" dt="2023-12-06T16:55:11.531" v="8425" actId="2696"/>
        <pc:sldMkLst>
          <pc:docMk/>
          <pc:sldMk cId="0" sldId="360"/>
        </pc:sldMkLst>
      </pc:sldChg>
      <pc:sldChg chg="add del">
        <pc:chgData name="Youhuan Li" userId="31ef2ba0f36c268c" providerId="LiveId" clId="{2D4C9657-D7A3-6F4E-BDA6-F2ED3354A5D3}" dt="2023-12-06T16:55:11.531" v="8425" actId="2696"/>
        <pc:sldMkLst>
          <pc:docMk/>
          <pc:sldMk cId="0" sldId="362"/>
        </pc:sldMkLst>
      </pc:sldChg>
      <pc:sldChg chg="del">
        <pc:chgData name="Youhuan Li" userId="31ef2ba0f36c268c" providerId="LiveId" clId="{2D4C9657-D7A3-6F4E-BDA6-F2ED3354A5D3}" dt="2023-12-05T14:43:06.437" v="0" actId="2696"/>
        <pc:sldMkLst>
          <pc:docMk/>
          <pc:sldMk cId="2039862384" sldId="365"/>
        </pc:sldMkLst>
      </pc:sldChg>
      <pc:sldChg chg="del">
        <pc:chgData name="Youhuan Li" userId="31ef2ba0f36c268c" providerId="LiveId" clId="{2D4C9657-D7A3-6F4E-BDA6-F2ED3354A5D3}" dt="2023-12-05T14:43:06.437" v="0" actId="2696"/>
        <pc:sldMkLst>
          <pc:docMk/>
          <pc:sldMk cId="3231722011" sldId="366"/>
        </pc:sldMkLst>
      </pc:sldChg>
      <pc:sldChg chg="del">
        <pc:chgData name="Youhuan Li" userId="31ef2ba0f36c268c" providerId="LiveId" clId="{2D4C9657-D7A3-6F4E-BDA6-F2ED3354A5D3}" dt="2023-12-05T14:43:06.437" v="0" actId="2696"/>
        <pc:sldMkLst>
          <pc:docMk/>
          <pc:sldMk cId="3719558784" sldId="367"/>
        </pc:sldMkLst>
      </pc:sldChg>
      <pc:sldChg chg="del">
        <pc:chgData name="Youhuan Li" userId="31ef2ba0f36c268c" providerId="LiveId" clId="{2D4C9657-D7A3-6F4E-BDA6-F2ED3354A5D3}" dt="2023-12-05T14:43:11.128" v="1" actId="2696"/>
        <pc:sldMkLst>
          <pc:docMk/>
          <pc:sldMk cId="1337493862" sldId="368"/>
        </pc:sldMkLst>
      </pc:sldChg>
      <pc:sldChg chg="del">
        <pc:chgData name="Youhuan Li" userId="31ef2ba0f36c268c" providerId="LiveId" clId="{2D4C9657-D7A3-6F4E-BDA6-F2ED3354A5D3}" dt="2023-12-05T14:43:11.128" v="1" actId="2696"/>
        <pc:sldMkLst>
          <pc:docMk/>
          <pc:sldMk cId="2538762282" sldId="369"/>
        </pc:sldMkLst>
      </pc:sldChg>
      <pc:sldChg chg="del">
        <pc:chgData name="Youhuan Li" userId="31ef2ba0f36c268c" providerId="LiveId" clId="{2D4C9657-D7A3-6F4E-BDA6-F2ED3354A5D3}" dt="2023-12-05T14:43:06.437" v="0" actId="2696"/>
        <pc:sldMkLst>
          <pc:docMk/>
          <pc:sldMk cId="2174490399" sldId="370"/>
        </pc:sldMkLst>
      </pc:sldChg>
      <pc:sldChg chg="del">
        <pc:chgData name="Youhuan Li" userId="31ef2ba0f36c268c" providerId="LiveId" clId="{2D4C9657-D7A3-6F4E-BDA6-F2ED3354A5D3}" dt="2023-12-05T14:43:06.437" v="0" actId="2696"/>
        <pc:sldMkLst>
          <pc:docMk/>
          <pc:sldMk cId="3425138798" sldId="371"/>
        </pc:sldMkLst>
      </pc:sldChg>
      <pc:sldChg chg="del">
        <pc:chgData name="Youhuan Li" userId="31ef2ba0f36c268c" providerId="LiveId" clId="{2D4C9657-D7A3-6F4E-BDA6-F2ED3354A5D3}" dt="2023-12-05T14:43:06.437" v="0" actId="2696"/>
        <pc:sldMkLst>
          <pc:docMk/>
          <pc:sldMk cId="1797528717" sldId="372"/>
        </pc:sldMkLst>
      </pc:sldChg>
      <pc:sldChg chg="del">
        <pc:chgData name="Youhuan Li" userId="31ef2ba0f36c268c" providerId="LiveId" clId="{2D4C9657-D7A3-6F4E-BDA6-F2ED3354A5D3}" dt="2023-12-05T14:43:06.437" v="0" actId="2696"/>
        <pc:sldMkLst>
          <pc:docMk/>
          <pc:sldMk cId="3849306615" sldId="373"/>
        </pc:sldMkLst>
      </pc:sldChg>
      <pc:sldChg chg="del">
        <pc:chgData name="Youhuan Li" userId="31ef2ba0f36c268c" providerId="LiveId" clId="{2D4C9657-D7A3-6F4E-BDA6-F2ED3354A5D3}" dt="2023-12-05T14:43:06.437" v="0" actId="2696"/>
        <pc:sldMkLst>
          <pc:docMk/>
          <pc:sldMk cId="1705191488" sldId="374"/>
        </pc:sldMkLst>
      </pc:sldChg>
      <pc:sldChg chg="del">
        <pc:chgData name="Youhuan Li" userId="31ef2ba0f36c268c" providerId="LiveId" clId="{2D4C9657-D7A3-6F4E-BDA6-F2ED3354A5D3}" dt="2023-12-05T14:43:06.437" v="0" actId="2696"/>
        <pc:sldMkLst>
          <pc:docMk/>
          <pc:sldMk cId="243534523" sldId="375"/>
        </pc:sldMkLst>
      </pc:sldChg>
      <pc:sldChg chg="del">
        <pc:chgData name="Youhuan Li" userId="31ef2ba0f36c268c" providerId="LiveId" clId="{2D4C9657-D7A3-6F4E-BDA6-F2ED3354A5D3}" dt="2023-12-05T14:43:06.437" v="0" actId="2696"/>
        <pc:sldMkLst>
          <pc:docMk/>
          <pc:sldMk cId="2451746035" sldId="376"/>
        </pc:sldMkLst>
      </pc:sldChg>
      <pc:sldChg chg="del">
        <pc:chgData name="Youhuan Li" userId="31ef2ba0f36c268c" providerId="LiveId" clId="{2D4C9657-D7A3-6F4E-BDA6-F2ED3354A5D3}" dt="2023-12-05T14:43:06.437" v="0" actId="2696"/>
        <pc:sldMkLst>
          <pc:docMk/>
          <pc:sldMk cId="1957973625" sldId="377"/>
        </pc:sldMkLst>
      </pc:sldChg>
      <pc:sldChg chg="del">
        <pc:chgData name="Youhuan Li" userId="31ef2ba0f36c268c" providerId="LiveId" clId="{2D4C9657-D7A3-6F4E-BDA6-F2ED3354A5D3}" dt="2023-12-05T14:43:06.437" v="0" actId="2696"/>
        <pc:sldMkLst>
          <pc:docMk/>
          <pc:sldMk cId="516734170" sldId="378"/>
        </pc:sldMkLst>
      </pc:sldChg>
      <pc:sldChg chg="del">
        <pc:chgData name="Youhuan Li" userId="31ef2ba0f36c268c" providerId="LiveId" clId="{2D4C9657-D7A3-6F4E-BDA6-F2ED3354A5D3}" dt="2023-12-05T14:43:06.437" v="0" actId="2696"/>
        <pc:sldMkLst>
          <pc:docMk/>
          <pc:sldMk cId="2511457615" sldId="380"/>
        </pc:sldMkLst>
      </pc:sldChg>
      <pc:sldChg chg="del">
        <pc:chgData name="Youhuan Li" userId="31ef2ba0f36c268c" providerId="LiveId" clId="{2D4C9657-D7A3-6F4E-BDA6-F2ED3354A5D3}" dt="2023-12-05T14:43:06.437" v="0" actId="2696"/>
        <pc:sldMkLst>
          <pc:docMk/>
          <pc:sldMk cId="3511412018" sldId="381"/>
        </pc:sldMkLst>
      </pc:sldChg>
      <pc:sldChg chg="del">
        <pc:chgData name="Youhuan Li" userId="31ef2ba0f36c268c" providerId="LiveId" clId="{2D4C9657-D7A3-6F4E-BDA6-F2ED3354A5D3}" dt="2023-12-05T14:43:06.437" v="0" actId="2696"/>
        <pc:sldMkLst>
          <pc:docMk/>
          <pc:sldMk cId="3899716957" sldId="382"/>
        </pc:sldMkLst>
      </pc:sldChg>
      <pc:sldChg chg="del">
        <pc:chgData name="Youhuan Li" userId="31ef2ba0f36c268c" providerId="LiveId" clId="{2D4C9657-D7A3-6F4E-BDA6-F2ED3354A5D3}" dt="2023-12-05T14:43:06.437" v="0" actId="2696"/>
        <pc:sldMkLst>
          <pc:docMk/>
          <pc:sldMk cId="2308404250" sldId="383"/>
        </pc:sldMkLst>
      </pc:sldChg>
      <pc:sldChg chg="del">
        <pc:chgData name="Youhuan Li" userId="31ef2ba0f36c268c" providerId="LiveId" clId="{2D4C9657-D7A3-6F4E-BDA6-F2ED3354A5D3}" dt="2023-12-05T14:43:06.437" v="0" actId="2696"/>
        <pc:sldMkLst>
          <pc:docMk/>
          <pc:sldMk cId="1405639437" sldId="384"/>
        </pc:sldMkLst>
      </pc:sldChg>
      <pc:sldChg chg="del">
        <pc:chgData name="Youhuan Li" userId="31ef2ba0f36c268c" providerId="LiveId" clId="{2D4C9657-D7A3-6F4E-BDA6-F2ED3354A5D3}" dt="2023-12-05T14:43:11.128" v="1" actId="2696"/>
        <pc:sldMkLst>
          <pc:docMk/>
          <pc:sldMk cId="4247567230" sldId="385"/>
        </pc:sldMkLst>
      </pc:sldChg>
      <pc:sldChg chg="addSp delSp modSp mod">
        <pc:chgData name="Youhuan Li" userId="31ef2ba0f36c268c" providerId="LiveId" clId="{2D4C9657-D7A3-6F4E-BDA6-F2ED3354A5D3}" dt="2023-12-05T15:27:20.625" v="856" actId="1076"/>
        <pc:sldMkLst>
          <pc:docMk/>
          <pc:sldMk cId="3627328293" sldId="386"/>
        </pc:sldMkLst>
        <pc:spChg chg="add mod">
          <ac:chgData name="Youhuan Li" userId="31ef2ba0f36c268c" providerId="LiveId" clId="{2D4C9657-D7A3-6F4E-BDA6-F2ED3354A5D3}" dt="2023-12-05T15:00:40.612" v="442" actId="120"/>
          <ac:spMkLst>
            <pc:docMk/>
            <pc:sldMk cId="3627328293" sldId="386"/>
            <ac:spMk id="2" creationId="{2EAF5205-239D-84DB-3A3E-732348650554}"/>
          </ac:spMkLst>
        </pc:spChg>
        <pc:spChg chg="add mod">
          <ac:chgData name="Youhuan Li" userId="31ef2ba0f36c268c" providerId="LiveId" clId="{2D4C9657-D7A3-6F4E-BDA6-F2ED3354A5D3}" dt="2023-12-05T15:00:34.575" v="441" actId="120"/>
          <ac:spMkLst>
            <pc:docMk/>
            <pc:sldMk cId="3627328293" sldId="386"/>
            <ac:spMk id="3" creationId="{5BEFA56A-5D8C-D9F5-A75D-B516827EC400}"/>
          </ac:spMkLst>
        </pc:spChg>
        <pc:spChg chg="add mod">
          <ac:chgData name="Youhuan Li" userId="31ef2ba0f36c268c" providerId="LiveId" clId="{2D4C9657-D7A3-6F4E-BDA6-F2ED3354A5D3}" dt="2023-12-05T15:00:34.575" v="441" actId="120"/>
          <ac:spMkLst>
            <pc:docMk/>
            <pc:sldMk cId="3627328293" sldId="386"/>
            <ac:spMk id="6" creationId="{D8A1521B-5CD6-6C95-53F1-7E05F285A497}"/>
          </ac:spMkLst>
        </pc:spChg>
        <pc:spChg chg="add mod">
          <ac:chgData name="Youhuan Li" userId="31ef2ba0f36c268c" providerId="LiveId" clId="{2D4C9657-D7A3-6F4E-BDA6-F2ED3354A5D3}" dt="2023-12-05T15:00:40.612" v="442" actId="120"/>
          <ac:spMkLst>
            <pc:docMk/>
            <pc:sldMk cId="3627328293" sldId="386"/>
            <ac:spMk id="12" creationId="{E1FDBAE3-3D00-E00D-3CD2-D9AAEB7A26D3}"/>
          </ac:spMkLst>
        </pc:spChg>
        <pc:spChg chg="add mod">
          <ac:chgData name="Youhuan Li" userId="31ef2ba0f36c268c" providerId="LiveId" clId="{2D4C9657-D7A3-6F4E-BDA6-F2ED3354A5D3}" dt="2023-12-05T15:00:34.575" v="441" actId="120"/>
          <ac:spMkLst>
            <pc:docMk/>
            <pc:sldMk cId="3627328293" sldId="386"/>
            <ac:spMk id="13" creationId="{60671B53-2179-250B-DC4F-C7926510FAC5}"/>
          </ac:spMkLst>
        </pc:spChg>
        <pc:spChg chg="add mod">
          <ac:chgData name="Youhuan Li" userId="31ef2ba0f36c268c" providerId="LiveId" clId="{2D4C9657-D7A3-6F4E-BDA6-F2ED3354A5D3}" dt="2023-12-05T15:00:40.612" v="442" actId="120"/>
          <ac:spMkLst>
            <pc:docMk/>
            <pc:sldMk cId="3627328293" sldId="386"/>
            <ac:spMk id="16" creationId="{A78379F7-F497-7A35-7637-7EC87AEB5AA0}"/>
          </ac:spMkLst>
        </pc:spChg>
        <pc:spChg chg="mod">
          <ac:chgData name="Youhuan Li" userId="31ef2ba0f36c268c" providerId="LiveId" clId="{2D4C9657-D7A3-6F4E-BDA6-F2ED3354A5D3}" dt="2023-12-05T15:27:20.625" v="856" actId="1076"/>
          <ac:spMkLst>
            <pc:docMk/>
            <pc:sldMk cId="3627328293" sldId="386"/>
            <ac:spMk id="27" creationId="{9F6A940E-4541-40DD-991E-96329B4B8A78}"/>
          </ac:spMkLst>
        </pc:spChg>
        <pc:grpChg chg="del">
          <ac:chgData name="Youhuan Li" userId="31ef2ba0f36c268c" providerId="LiveId" clId="{2D4C9657-D7A3-6F4E-BDA6-F2ED3354A5D3}" dt="2023-12-05T14:46:58.997" v="62" actId="478"/>
          <ac:grpSpMkLst>
            <pc:docMk/>
            <pc:sldMk cId="3627328293" sldId="386"/>
            <ac:grpSpMk id="9" creationId="{79D3904B-4238-4F19-B5F7-1DBAB118E7E4}"/>
          </ac:grpSpMkLst>
        </pc:grpChg>
        <pc:grpChg chg="del">
          <ac:chgData name="Youhuan Li" userId="31ef2ba0f36c268c" providerId="LiveId" clId="{2D4C9657-D7A3-6F4E-BDA6-F2ED3354A5D3}" dt="2023-12-05T14:46:58.997" v="62" actId="478"/>
          <ac:grpSpMkLst>
            <pc:docMk/>
            <pc:sldMk cId="3627328293" sldId="386"/>
            <ac:grpSpMk id="18" creationId="{17CAD894-93E4-40FE-B99D-7E94383A1261}"/>
          </ac:grpSpMkLst>
        </pc:grpChg>
        <pc:grpChg chg="del">
          <ac:chgData name="Youhuan Li" userId="31ef2ba0f36c268c" providerId="LiveId" clId="{2D4C9657-D7A3-6F4E-BDA6-F2ED3354A5D3}" dt="2023-12-05T14:46:58.997" v="62" actId="478"/>
          <ac:grpSpMkLst>
            <pc:docMk/>
            <pc:sldMk cId="3627328293" sldId="386"/>
            <ac:grpSpMk id="23" creationId="{A2CBD7D2-B6C3-4A89-A89E-CB2835CA4487}"/>
          </ac:grpSpMkLst>
        </pc:grpChg>
        <pc:picChg chg="del">
          <ac:chgData name="Youhuan Li" userId="31ef2ba0f36c268c" providerId="LiveId" clId="{2D4C9657-D7A3-6F4E-BDA6-F2ED3354A5D3}" dt="2023-12-05T14:46:58.997" v="62" actId="478"/>
          <ac:picMkLst>
            <pc:docMk/>
            <pc:sldMk cId="3627328293" sldId="386"/>
            <ac:picMk id="5" creationId="{B591F770-EC91-44EF-8B7E-5E440E07AF3F}"/>
          </ac:picMkLst>
        </pc:picChg>
      </pc:sldChg>
      <pc:sldChg chg="del">
        <pc:chgData name="Youhuan Li" userId="31ef2ba0f36c268c" providerId="LiveId" clId="{2D4C9657-D7A3-6F4E-BDA6-F2ED3354A5D3}" dt="2023-12-05T17:01:52.608" v="2272" actId="2696"/>
        <pc:sldMkLst>
          <pc:docMk/>
          <pc:sldMk cId="229012962" sldId="387"/>
        </pc:sldMkLst>
      </pc:sldChg>
      <pc:sldChg chg="del">
        <pc:chgData name="Youhuan Li" userId="31ef2ba0f36c268c" providerId="LiveId" clId="{2D4C9657-D7A3-6F4E-BDA6-F2ED3354A5D3}" dt="2023-12-05T14:43:06.437" v="0" actId="2696"/>
        <pc:sldMkLst>
          <pc:docMk/>
          <pc:sldMk cId="1196042738" sldId="388"/>
        </pc:sldMkLst>
      </pc:sldChg>
      <pc:sldChg chg="addSp delSp modSp add mod">
        <pc:chgData name="Youhuan Li" userId="31ef2ba0f36c268c" providerId="LiveId" clId="{2D4C9657-D7A3-6F4E-BDA6-F2ED3354A5D3}" dt="2023-12-05T15:27:25.770" v="857" actId="1076"/>
        <pc:sldMkLst>
          <pc:docMk/>
          <pc:sldMk cId="2412075884" sldId="388"/>
        </pc:sldMkLst>
        <pc:spChg chg="del mod">
          <ac:chgData name="Youhuan Li" userId="31ef2ba0f36c268c" providerId="LiveId" clId="{2D4C9657-D7A3-6F4E-BDA6-F2ED3354A5D3}" dt="2023-12-05T15:18:53.585" v="766" actId="478"/>
          <ac:spMkLst>
            <pc:docMk/>
            <pc:sldMk cId="2412075884" sldId="388"/>
            <ac:spMk id="2" creationId="{2EAF5205-239D-84DB-3A3E-732348650554}"/>
          </ac:spMkLst>
        </pc:spChg>
        <pc:spChg chg="del mod">
          <ac:chgData name="Youhuan Li" userId="31ef2ba0f36c268c" providerId="LiveId" clId="{2D4C9657-D7A3-6F4E-BDA6-F2ED3354A5D3}" dt="2023-12-05T15:18:52.364" v="765" actId="478"/>
          <ac:spMkLst>
            <pc:docMk/>
            <pc:sldMk cId="2412075884" sldId="388"/>
            <ac:spMk id="3" creationId="{5BEFA56A-5D8C-D9F5-A75D-B516827EC400}"/>
          </ac:spMkLst>
        </pc:spChg>
        <pc:spChg chg="add del mod">
          <ac:chgData name="Youhuan Li" userId="31ef2ba0f36c268c" providerId="LiveId" clId="{2D4C9657-D7A3-6F4E-BDA6-F2ED3354A5D3}" dt="2023-12-05T15:06:43.855" v="521" actId="478"/>
          <ac:spMkLst>
            <pc:docMk/>
            <pc:sldMk cId="2412075884" sldId="388"/>
            <ac:spMk id="4" creationId="{D409FF3B-F044-B4B7-7106-2019DCA462D3}"/>
          </ac:spMkLst>
        </pc:spChg>
        <pc:spChg chg="del mod">
          <ac:chgData name="Youhuan Li" userId="31ef2ba0f36c268c" providerId="LiveId" clId="{2D4C9657-D7A3-6F4E-BDA6-F2ED3354A5D3}" dt="2023-12-05T15:18:50.022" v="764" actId="478"/>
          <ac:spMkLst>
            <pc:docMk/>
            <pc:sldMk cId="2412075884" sldId="388"/>
            <ac:spMk id="6" creationId="{D8A1521B-5CD6-6C95-53F1-7E05F285A497}"/>
          </ac:spMkLst>
        </pc:spChg>
        <pc:spChg chg="add mod">
          <ac:chgData name="Youhuan Li" userId="31ef2ba0f36c268c" providerId="LiveId" clId="{2D4C9657-D7A3-6F4E-BDA6-F2ED3354A5D3}" dt="2023-12-05T15:19:06.557" v="770" actId="1076"/>
          <ac:spMkLst>
            <pc:docMk/>
            <pc:sldMk cId="2412075884" sldId="388"/>
            <ac:spMk id="7" creationId="{CDDFAC30-4BAA-7CB9-243D-CAC838E6A3D9}"/>
          </ac:spMkLst>
        </pc:spChg>
        <pc:spChg chg="add del mod">
          <ac:chgData name="Youhuan Li" userId="31ef2ba0f36c268c" providerId="LiveId" clId="{2D4C9657-D7A3-6F4E-BDA6-F2ED3354A5D3}" dt="2023-12-05T15:18:49.197" v="763" actId="478"/>
          <ac:spMkLst>
            <pc:docMk/>
            <pc:sldMk cId="2412075884" sldId="388"/>
            <ac:spMk id="8" creationId="{ED8C185D-F2ED-E7CC-A8E8-0C2D742E45E9}"/>
          </ac:spMkLst>
        </pc:spChg>
        <pc:spChg chg="mod">
          <ac:chgData name="Youhuan Li" userId="31ef2ba0f36c268c" providerId="LiveId" clId="{2D4C9657-D7A3-6F4E-BDA6-F2ED3354A5D3}" dt="2023-12-05T15:27:25.770" v="857" actId="1076"/>
          <ac:spMkLst>
            <pc:docMk/>
            <pc:sldMk cId="2412075884" sldId="388"/>
            <ac:spMk id="27" creationId="{9F6A940E-4541-40DD-991E-96329B4B8A78}"/>
          </ac:spMkLst>
        </pc:spChg>
      </pc:sldChg>
      <pc:sldChg chg="del">
        <pc:chgData name="Youhuan Li" userId="31ef2ba0f36c268c" providerId="LiveId" clId="{2D4C9657-D7A3-6F4E-BDA6-F2ED3354A5D3}" dt="2023-12-05T14:43:06.437" v="0" actId="2696"/>
        <pc:sldMkLst>
          <pc:docMk/>
          <pc:sldMk cId="3239645252" sldId="389"/>
        </pc:sldMkLst>
      </pc:sldChg>
      <pc:sldChg chg="modSp add mod ord">
        <pc:chgData name="Youhuan Li" userId="31ef2ba0f36c268c" providerId="LiveId" clId="{2D4C9657-D7A3-6F4E-BDA6-F2ED3354A5D3}" dt="2023-12-05T15:27:15.497" v="855" actId="1035"/>
        <pc:sldMkLst>
          <pc:docMk/>
          <pc:sldMk cId="4259868370" sldId="389"/>
        </pc:sldMkLst>
        <pc:spChg chg="mod">
          <ac:chgData name="Youhuan Li" userId="31ef2ba0f36c268c" providerId="LiveId" clId="{2D4C9657-D7A3-6F4E-BDA6-F2ED3354A5D3}" dt="2023-12-05T15:12:38.540" v="739" actId="1076"/>
          <ac:spMkLst>
            <pc:docMk/>
            <pc:sldMk cId="4259868370" sldId="389"/>
            <ac:spMk id="2" creationId="{2EAF5205-239D-84DB-3A3E-732348650554}"/>
          </ac:spMkLst>
        </pc:spChg>
        <pc:spChg chg="mod">
          <ac:chgData name="Youhuan Li" userId="31ef2ba0f36c268c" providerId="LiveId" clId="{2D4C9657-D7A3-6F4E-BDA6-F2ED3354A5D3}" dt="2023-12-05T15:12:38.540" v="739" actId="1076"/>
          <ac:spMkLst>
            <pc:docMk/>
            <pc:sldMk cId="4259868370" sldId="389"/>
            <ac:spMk id="3" creationId="{5BEFA56A-5D8C-D9F5-A75D-B516827EC400}"/>
          </ac:spMkLst>
        </pc:spChg>
        <pc:spChg chg="mod">
          <ac:chgData name="Youhuan Li" userId="31ef2ba0f36c268c" providerId="LiveId" clId="{2D4C9657-D7A3-6F4E-BDA6-F2ED3354A5D3}" dt="2023-12-05T15:12:38.540" v="739" actId="1076"/>
          <ac:spMkLst>
            <pc:docMk/>
            <pc:sldMk cId="4259868370" sldId="389"/>
            <ac:spMk id="6" creationId="{D8A1521B-5CD6-6C95-53F1-7E05F285A497}"/>
          </ac:spMkLst>
        </pc:spChg>
        <pc:spChg chg="mod">
          <ac:chgData name="Youhuan Li" userId="31ef2ba0f36c268c" providerId="LiveId" clId="{2D4C9657-D7A3-6F4E-BDA6-F2ED3354A5D3}" dt="2023-12-05T15:12:38.540" v="739" actId="1076"/>
          <ac:spMkLst>
            <pc:docMk/>
            <pc:sldMk cId="4259868370" sldId="389"/>
            <ac:spMk id="8" creationId="{ED8C185D-F2ED-E7CC-A8E8-0C2D742E45E9}"/>
          </ac:spMkLst>
        </pc:spChg>
        <pc:spChg chg="mod">
          <ac:chgData name="Youhuan Li" userId="31ef2ba0f36c268c" providerId="LiveId" clId="{2D4C9657-D7A3-6F4E-BDA6-F2ED3354A5D3}" dt="2023-12-05T15:27:15.497" v="855" actId="1035"/>
          <ac:spMkLst>
            <pc:docMk/>
            <pc:sldMk cId="4259868370" sldId="389"/>
            <ac:spMk id="27" creationId="{9F6A940E-4541-40DD-991E-96329B4B8A78}"/>
          </ac:spMkLst>
        </pc:spChg>
      </pc:sldChg>
      <pc:sldChg chg="del">
        <pc:chgData name="Youhuan Li" userId="31ef2ba0f36c268c" providerId="LiveId" clId="{2D4C9657-D7A3-6F4E-BDA6-F2ED3354A5D3}" dt="2023-12-05T14:43:06.437" v="0" actId="2696"/>
        <pc:sldMkLst>
          <pc:docMk/>
          <pc:sldMk cId="1592407165" sldId="390"/>
        </pc:sldMkLst>
      </pc:sldChg>
      <pc:sldChg chg="addSp modSp add mod">
        <pc:chgData name="Youhuan Li" userId="31ef2ba0f36c268c" providerId="LiveId" clId="{2D4C9657-D7A3-6F4E-BDA6-F2ED3354A5D3}" dt="2023-12-05T15:45:54.728" v="977"/>
        <pc:sldMkLst>
          <pc:docMk/>
          <pc:sldMk cId="3256191617" sldId="390"/>
        </pc:sldMkLst>
        <pc:spChg chg="mod">
          <ac:chgData name="Youhuan Li" userId="31ef2ba0f36c268c" providerId="LiveId" clId="{2D4C9657-D7A3-6F4E-BDA6-F2ED3354A5D3}" dt="2023-12-05T15:27:54.882" v="869" actId="20577"/>
          <ac:spMkLst>
            <pc:docMk/>
            <pc:sldMk cId="3256191617" sldId="390"/>
            <ac:spMk id="7" creationId="{CDDFAC30-4BAA-7CB9-243D-CAC838E6A3D9}"/>
          </ac:spMkLst>
        </pc:spChg>
        <pc:spChg chg="mod">
          <ac:chgData name="Youhuan Li" userId="31ef2ba0f36c268c" providerId="LiveId" clId="{2D4C9657-D7A3-6F4E-BDA6-F2ED3354A5D3}" dt="2023-12-05T15:27:08.032" v="849" actId="1076"/>
          <ac:spMkLst>
            <pc:docMk/>
            <pc:sldMk cId="3256191617" sldId="390"/>
            <ac:spMk id="27" creationId="{9F6A940E-4541-40DD-991E-96329B4B8A78}"/>
          </ac:spMkLst>
        </pc:spChg>
        <pc:picChg chg="add mod">
          <ac:chgData name="Youhuan Li" userId="31ef2ba0f36c268c" providerId="LiveId" clId="{2D4C9657-D7A3-6F4E-BDA6-F2ED3354A5D3}" dt="2023-12-05T15:45:54.728" v="977"/>
          <ac:picMkLst>
            <pc:docMk/>
            <pc:sldMk cId="3256191617" sldId="390"/>
            <ac:picMk id="2" creationId="{0A9F8CF7-CEBE-CAED-E9E4-96C2E656C3F3}"/>
          </ac:picMkLst>
        </pc:picChg>
      </pc:sldChg>
      <pc:sldChg chg="del">
        <pc:chgData name="Youhuan Li" userId="31ef2ba0f36c268c" providerId="LiveId" clId="{2D4C9657-D7A3-6F4E-BDA6-F2ED3354A5D3}" dt="2023-12-05T14:43:06.437" v="0" actId="2696"/>
        <pc:sldMkLst>
          <pc:docMk/>
          <pc:sldMk cId="930911461" sldId="391"/>
        </pc:sldMkLst>
      </pc:sldChg>
      <pc:sldChg chg="addSp delSp modSp add mod">
        <pc:chgData name="Youhuan Li" userId="31ef2ba0f36c268c" providerId="LiveId" clId="{2D4C9657-D7A3-6F4E-BDA6-F2ED3354A5D3}" dt="2023-12-05T15:50:53.754" v="1034" actId="1076"/>
        <pc:sldMkLst>
          <pc:docMk/>
          <pc:sldMk cId="1982220152" sldId="391"/>
        </pc:sldMkLst>
        <pc:spChg chg="del">
          <ac:chgData name="Youhuan Li" userId="31ef2ba0f36c268c" providerId="LiveId" clId="{2D4C9657-D7A3-6F4E-BDA6-F2ED3354A5D3}" dt="2023-12-05T15:46:11.565" v="978" actId="478"/>
          <ac:spMkLst>
            <pc:docMk/>
            <pc:sldMk cId="1982220152" sldId="391"/>
            <ac:spMk id="7" creationId="{CDDFAC30-4BAA-7CB9-243D-CAC838E6A3D9}"/>
          </ac:spMkLst>
        </pc:spChg>
        <pc:spChg chg="mod">
          <ac:chgData name="Youhuan Li" userId="31ef2ba0f36c268c" providerId="LiveId" clId="{2D4C9657-D7A3-6F4E-BDA6-F2ED3354A5D3}" dt="2023-12-05T15:47:57.516" v="1023" actId="20577"/>
          <ac:spMkLst>
            <pc:docMk/>
            <pc:sldMk cId="1982220152" sldId="391"/>
            <ac:spMk id="27" creationId="{9F6A940E-4541-40DD-991E-96329B4B8A78}"/>
          </ac:spMkLst>
        </pc:spChg>
        <pc:picChg chg="add del mod">
          <ac:chgData name="Youhuan Li" userId="31ef2ba0f36c268c" providerId="LiveId" clId="{2D4C9657-D7A3-6F4E-BDA6-F2ED3354A5D3}" dt="2023-12-05T15:45:53.012" v="976" actId="21"/>
          <ac:picMkLst>
            <pc:docMk/>
            <pc:sldMk cId="1982220152" sldId="391"/>
            <ac:picMk id="2" creationId="{8E68E184-B138-BC1C-FDD2-440C8AD1D25A}"/>
          </ac:picMkLst>
        </pc:picChg>
        <pc:picChg chg="add del mod">
          <ac:chgData name="Youhuan Li" userId="31ef2ba0f36c268c" providerId="LiveId" clId="{2D4C9657-D7A3-6F4E-BDA6-F2ED3354A5D3}" dt="2023-12-05T15:46:13.567" v="980" actId="478"/>
          <ac:picMkLst>
            <pc:docMk/>
            <pc:sldMk cId="1982220152" sldId="391"/>
            <ac:picMk id="3" creationId="{76AEB45E-F80E-1830-DDB3-9675D6875781}"/>
          </ac:picMkLst>
        </pc:picChg>
        <pc:picChg chg="add del mod">
          <ac:chgData name="Youhuan Li" userId="31ef2ba0f36c268c" providerId="LiveId" clId="{2D4C9657-D7A3-6F4E-BDA6-F2ED3354A5D3}" dt="2023-12-05T15:48:48.517" v="1024" actId="478"/>
          <ac:picMkLst>
            <pc:docMk/>
            <pc:sldMk cId="1982220152" sldId="391"/>
            <ac:picMk id="4" creationId="{9C992225-EC0C-6D11-2D8D-BBFAC520225D}"/>
          </ac:picMkLst>
        </pc:picChg>
        <pc:picChg chg="add mod">
          <ac:chgData name="Youhuan Li" userId="31ef2ba0f36c268c" providerId="LiveId" clId="{2D4C9657-D7A3-6F4E-BDA6-F2ED3354A5D3}" dt="2023-12-05T15:47:12.480" v="991" actId="1076"/>
          <ac:picMkLst>
            <pc:docMk/>
            <pc:sldMk cId="1982220152" sldId="391"/>
            <ac:picMk id="5" creationId="{240495C9-06AE-73A3-D07E-2BFE15DAF858}"/>
          </ac:picMkLst>
        </pc:picChg>
        <pc:picChg chg="add mod">
          <ac:chgData name="Youhuan Li" userId="31ef2ba0f36c268c" providerId="LiveId" clId="{2D4C9657-D7A3-6F4E-BDA6-F2ED3354A5D3}" dt="2023-12-05T15:47:41.671" v="995" actId="14100"/>
          <ac:picMkLst>
            <pc:docMk/>
            <pc:sldMk cId="1982220152" sldId="391"/>
            <ac:picMk id="6" creationId="{1CF34192-E2A0-59A9-F3A4-7325B98C6FD0}"/>
          </ac:picMkLst>
        </pc:picChg>
        <pc:picChg chg="add del mod">
          <ac:chgData name="Youhuan Li" userId="31ef2ba0f36c268c" providerId="LiveId" clId="{2D4C9657-D7A3-6F4E-BDA6-F2ED3354A5D3}" dt="2023-12-05T15:50:43.961" v="1028" actId="478"/>
          <ac:picMkLst>
            <pc:docMk/>
            <pc:sldMk cId="1982220152" sldId="391"/>
            <ac:picMk id="8" creationId="{715FD9F5-01A4-C579-B1A3-0D3F8F61D714}"/>
          </ac:picMkLst>
        </pc:picChg>
        <pc:picChg chg="add mod">
          <ac:chgData name="Youhuan Li" userId="31ef2ba0f36c268c" providerId="LiveId" clId="{2D4C9657-D7A3-6F4E-BDA6-F2ED3354A5D3}" dt="2023-12-05T15:50:53.754" v="1034" actId="1076"/>
          <ac:picMkLst>
            <pc:docMk/>
            <pc:sldMk cId="1982220152" sldId="391"/>
            <ac:picMk id="9" creationId="{22846941-41EE-0C9D-8B64-235525EAA231}"/>
          </ac:picMkLst>
        </pc:picChg>
      </pc:sldChg>
      <pc:sldChg chg="addSp delSp modSp add mod ord">
        <pc:chgData name="Youhuan Li" userId="31ef2ba0f36c268c" providerId="LiveId" clId="{2D4C9657-D7A3-6F4E-BDA6-F2ED3354A5D3}" dt="2023-12-05T15:51:25.074" v="1047" actId="20577"/>
        <pc:sldMkLst>
          <pc:docMk/>
          <pc:sldMk cId="1709959309" sldId="392"/>
        </pc:sldMkLst>
        <pc:spChg chg="mod">
          <ac:chgData name="Youhuan Li" userId="31ef2ba0f36c268c" providerId="LiveId" clId="{2D4C9657-D7A3-6F4E-BDA6-F2ED3354A5D3}" dt="2023-12-05T15:51:25.074" v="1047" actId="20577"/>
          <ac:spMkLst>
            <pc:docMk/>
            <pc:sldMk cId="1709959309" sldId="392"/>
            <ac:spMk id="7" creationId="{CDDFAC30-4BAA-7CB9-243D-CAC838E6A3D9}"/>
          </ac:spMkLst>
        </pc:spChg>
        <pc:spChg chg="mod">
          <ac:chgData name="Youhuan Li" userId="31ef2ba0f36c268c" providerId="LiveId" clId="{2D4C9657-D7A3-6F4E-BDA6-F2ED3354A5D3}" dt="2023-12-05T15:33:40.876" v="963" actId="20577"/>
          <ac:spMkLst>
            <pc:docMk/>
            <pc:sldMk cId="1709959309" sldId="392"/>
            <ac:spMk id="27" creationId="{9F6A940E-4541-40DD-991E-96329B4B8A78}"/>
          </ac:spMkLst>
        </pc:spChg>
        <pc:picChg chg="del">
          <ac:chgData name="Youhuan Li" userId="31ef2ba0f36c268c" providerId="LiveId" clId="{2D4C9657-D7A3-6F4E-BDA6-F2ED3354A5D3}" dt="2023-12-05T15:32:55.304" v="952" actId="478"/>
          <ac:picMkLst>
            <pc:docMk/>
            <pc:sldMk cId="1709959309" sldId="392"/>
            <ac:picMk id="2" creationId="{8E68E184-B138-BC1C-FDD2-440C8AD1D25A}"/>
          </ac:picMkLst>
        </pc:picChg>
        <pc:picChg chg="add mod">
          <ac:chgData name="Youhuan Li" userId="31ef2ba0f36c268c" providerId="LiveId" clId="{2D4C9657-D7A3-6F4E-BDA6-F2ED3354A5D3}" dt="2023-12-05T15:35:12.519" v="974" actId="1076"/>
          <ac:picMkLst>
            <pc:docMk/>
            <pc:sldMk cId="1709959309" sldId="392"/>
            <ac:picMk id="3" creationId="{30984232-5C30-5B00-EC45-8A02D27E093E}"/>
          </ac:picMkLst>
        </pc:picChg>
      </pc:sldChg>
      <pc:sldChg chg="del">
        <pc:chgData name="Youhuan Li" userId="31ef2ba0f36c268c" providerId="LiveId" clId="{2D4C9657-D7A3-6F4E-BDA6-F2ED3354A5D3}" dt="2023-12-05T14:43:06.437" v="0" actId="2696"/>
        <pc:sldMkLst>
          <pc:docMk/>
          <pc:sldMk cId="2839220457" sldId="392"/>
        </pc:sldMkLst>
      </pc:sldChg>
      <pc:sldChg chg="del">
        <pc:chgData name="Youhuan Li" userId="31ef2ba0f36c268c" providerId="LiveId" clId="{2D4C9657-D7A3-6F4E-BDA6-F2ED3354A5D3}" dt="2023-12-05T14:43:06.437" v="0" actId="2696"/>
        <pc:sldMkLst>
          <pc:docMk/>
          <pc:sldMk cId="586505576" sldId="393"/>
        </pc:sldMkLst>
      </pc:sldChg>
      <pc:sldChg chg="delSp add del mod">
        <pc:chgData name="Youhuan Li" userId="31ef2ba0f36c268c" providerId="LiveId" clId="{2D4C9657-D7A3-6F4E-BDA6-F2ED3354A5D3}" dt="2023-12-05T16:32:39.985" v="1983" actId="2696"/>
        <pc:sldMkLst>
          <pc:docMk/>
          <pc:sldMk cId="918634415" sldId="393"/>
        </pc:sldMkLst>
        <pc:spChg chg="del">
          <ac:chgData name="Youhuan Li" userId="31ef2ba0f36c268c" providerId="LiveId" clId="{2D4C9657-D7A3-6F4E-BDA6-F2ED3354A5D3}" dt="2023-12-05T15:51:35.647" v="1048" actId="478"/>
          <ac:spMkLst>
            <pc:docMk/>
            <pc:sldMk cId="918634415" sldId="393"/>
            <ac:spMk id="7" creationId="{CDDFAC30-4BAA-7CB9-243D-CAC838E6A3D9}"/>
          </ac:spMkLst>
        </pc:spChg>
        <pc:picChg chg="del">
          <ac:chgData name="Youhuan Li" userId="31ef2ba0f36c268c" providerId="LiveId" clId="{2D4C9657-D7A3-6F4E-BDA6-F2ED3354A5D3}" dt="2023-12-05T15:51:37.618" v="1049" actId="478"/>
          <ac:picMkLst>
            <pc:docMk/>
            <pc:sldMk cId="918634415" sldId="393"/>
            <ac:picMk id="3" creationId="{30984232-5C30-5B00-EC45-8A02D27E093E}"/>
          </ac:picMkLst>
        </pc:picChg>
      </pc:sldChg>
      <pc:sldChg chg="addSp delSp modSp add mod">
        <pc:chgData name="Youhuan Li" userId="31ef2ba0f36c268c" providerId="LiveId" clId="{2D4C9657-D7A3-6F4E-BDA6-F2ED3354A5D3}" dt="2023-12-05T16:05:14.544" v="1678" actId="478"/>
        <pc:sldMkLst>
          <pc:docMk/>
          <pc:sldMk cId="3905287433" sldId="394"/>
        </pc:sldMkLst>
        <pc:spChg chg="add mod">
          <ac:chgData name="Youhuan Li" userId="31ef2ba0f36c268c" providerId="LiveId" clId="{2D4C9657-D7A3-6F4E-BDA6-F2ED3354A5D3}" dt="2023-12-05T16:02:04.618" v="1669" actId="14100"/>
          <ac:spMkLst>
            <pc:docMk/>
            <pc:sldMk cId="3905287433" sldId="394"/>
            <ac:spMk id="7" creationId="{136371CF-7D88-85E6-1928-A8E9E1CF5389}"/>
          </ac:spMkLst>
        </pc:spChg>
        <pc:spChg chg="add del mod">
          <ac:chgData name="Youhuan Li" userId="31ef2ba0f36c268c" providerId="LiveId" clId="{2D4C9657-D7A3-6F4E-BDA6-F2ED3354A5D3}" dt="2023-12-05T16:05:14.544" v="1678" actId="478"/>
          <ac:spMkLst>
            <pc:docMk/>
            <pc:sldMk cId="3905287433" sldId="394"/>
            <ac:spMk id="10" creationId="{77C915C0-38A8-FEEF-D04D-6681189A46A7}"/>
          </ac:spMkLst>
        </pc:spChg>
        <pc:spChg chg="mod">
          <ac:chgData name="Youhuan Li" userId="31ef2ba0f36c268c" providerId="LiveId" clId="{2D4C9657-D7A3-6F4E-BDA6-F2ED3354A5D3}" dt="2023-12-05T15:51:46.915" v="1069" actId="20577"/>
          <ac:spMkLst>
            <pc:docMk/>
            <pc:sldMk cId="3905287433" sldId="394"/>
            <ac:spMk id="27" creationId="{9F6A940E-4541-40DD-991E-96329B4B8A78}"/>
          </ac:spMkLst>
        </pc:spChg>
        <pc:picChg chg="add mod">
          <ac:chgData name="Youhuan Li" userId="31ef2ba0f36c268c" providerId="LiveId" clId="{2D4C9657-D7A3-6F4E-BDA6-F2ED3354A5D3}" dt="2023-12-05T16:01:57.619" v="1667" actId="1076"/>
          <ac:picMkLst>
            <pc:docMk/>
            <pc:sldMk cId="3905287433" sldId="394"/>
            <ac:picMk id="2" creationId="{344A549E-41AE-A7BF-CAAA-DEC08B54378F}"/>
          </ac:picMkLst>
        </pc:picChg>
        <pc:picChg chg="add mod">
          <ac:chgData name="Youhuan Li" userId="31ef2ba0f36c268c" providerId="LiveId" clId="{2D4C9657-D7A3-6F4E-BDA6-F2ED3354A5D3}" dt="2023-12-05T15:54:45.220" v="1095" actId="1076"/>
          <ac:picMkLst>
            <pc:docMk/>
            <pc:sldMk cId="3905287433" sldId="394"/>
            <ac:picMk id="3" creationId="{708BF1D1-E99F-8811-3C50-658AB9A23B63}"/>
          </ac:picMkLst>
        </pc:picChg>
        <pc:picChg chg="add mod">
          <ac:chgData name="Youhuan Li" userId="31ef2ba0f36c268c" providerId="LiveId" clId="{2D4C9657-D7A3-6F4E-BDA6-F2ED3354A5D3}" dt="2023-12-05T15:54:43.975" v="1094" actId="1076"/>
          <ac:picMkLst>
            <pc:docMk/>
            <pc:sldMk cId="3905287433" sldId="394"/>
            <ac:picMk id="4" creationId="{728C2260-02D7-DA1E-E39F-8FF878338BB3}"/>
          </ac:picMkLst>
        </pc:picChg>
        <pc:picChg chg="del">
          <ac:chgData name="Youhuan Li" userId="31ef2ba0f36c268c" providerId="LiveId" clId="{2D4C9657-D7A3-6F4E-BDA6-F2ED3354A5D3}" dt="2023-12-05T15:53:13.859" v="1075" actId="478"/>
          <ac:picMkLst>
            <pc:docMk/>
            <pc:sldMk cId="3905287433" sldId="394"/>
            <ac:picMk id="5" creationId="{240495C9-06AE-73A3-D07E-2BFE15DAF858}"/>
          </ac:picMkLst>
        </pc:picChg>
        <pc:picChg chg="del">
          <ac:chgData name="Youhuan Li" userId="31ef2ba0f36c268c" providerId="LiveId" clId="{2D4C9657-D7A3-6F4E-BDA6-F2ED3354A5D3}" dt="2023-12-05T15:53:14.310" v="1076" actId="478"/>
          <ac:picMkLst>
            <pc:docMk/>
            <pc:sldMk cId="3905287433" sldId="394"/>
            <ac:picMk id="6" creationId="{1CF34192-E2A0-59A9-F3A4-7325B98C6FD0}"/>
          </ac:picMkLst>
        </pc:picChg>
        <pc:picChg chg="del mod">
          <ac:chgData name="Youhuan Li" userId="31ef2ba0f36c268c" providerId="LiveId" clId="{2D4C9657-D7A3-6F4E-BDA6-F2ED3354A5D3}" dt="2023-12-05T15:53:03.646" v="1071" actId="478"/>
          <ac:picMkLst>
            <pc:docMk/>
            <pc:sldMk cId="3905287433" sldId="394"/>
            <ac:picMk id="9" creationId="{22846941-41EE-0C9D-8B64-235525EAA231}"/>
          </ac:picMkLst>
        </pc:picChg>
      </pc:sldChg>
      <pc:sldChg chg="addSp delSp modSp add mod">
        <pc:chgData name="Youhuan Li" userId="31ef2ba0f36c268c" providerId="LiveId" clId="{2D4C9657-D7A3-6F4E-BDA6-F2ED3354A5D3}" dt="2023-12-05T16:20:05.771" v="1880" actId="1076"/>
        <pc:sldMkLst>
          <pc:docMk/>
          <pc:sldMk cId="3260919019" sldId="395"/>
        </pc:sldMkLst>
        <pc:spChg chg="del mod">
          <ac:chgData name="Youhuan Li" userId="31ef2ba0f36c268c" providerId="LiveId" clId="{2D4C9657-D7A3-6F4E-BDA6-F2ED3354A5D3}" dt="2023-12-05T16:05:06.562" v="1677" actId="478"/>
          <ac:spMkLst>
            <pc:docMk/>
            <pc:sldMk cId="3260919019" sldId="395"/>
            <ac:spMk id="7" creationId="{136371CF-7D88-85E6-1928-A8E9E1CF5389}"/>
          </ac:spMkLst>
        </pc:spChg>
        <pc:spChg chg="add del mod">
          <ac:chgData name="Youhuan Li" userId="31ef2ba0f36c268c" providerId="LiveId" clId="{2D4C9657-D7A3-6F4E-BDA6-F2ED3354A5D3}" dt="2023-12-05T16:10:33.270" v="1755" actId="478"/>
          <ac:spMkLst>
            <pc:docMk/>
            <pc:sldMk cId="3260919019" sldId="395"/>
            <ac:spMk id="8" creationId="{996409E1-3784-3CA0-9081-A4E756545E2B}"/>
          </ac:spMkLst>
        </pc:spChg>
        <pc:spChg chg="del">
          <ac:chgData name="Youhuan Li" userId="31ef2ba0f36c268c" providerId="LiveId" clId="{2D4C9657-D7A3-6F4E-BDA6-F2ED3354A5D3}" dt="2023-12-05T16:10:37.041" v="1757" actId="478"/>
          <ac:spMkLst>
            <pc:docMk/>
            <pc:sldMk cId="3260919019" sldId="395"/>
            <ac:spMk id="10" creationId="{77C915C0-38A8-FEEF-D04D-6681189A46A7}"/>
          </ac:spMkLst>
        </pc:spChg>
        <pc:spChg chg="add mod">
          <ac:chgData name="Youhuan Li" userId="31ef2ba0f36c268c" providerId="LiveId" clId="{2D4C9657-D7A3-6F4E-BDA6-F2ED3354A5D3}" dt="2023-12-05T16:13:17.706" v="1825" actId="14100"/>
          <ac:spMkLst>
            <pc:docMk/>
            <pc:sldMk cId="3260919019" sldId="395"/>
            <ac:spMk id="14" creationId="{15AA9364-87ED-87C6-6F1B-0E4C9EBAF1F5}"/>
          </ac:spMkLst>
        </pc:spChg>
        <pc:spChg chg="add del mod">
          <ac:chgData name="Youhuan Li" userId="31ef2ba0f36c268c" providerId="LiveId" clId="{2D4C9657-D7A3-6F4E-BDA6-F2ED3354A5D3}" dt="2023-12-05T16:12:10.185" v="1805"/>
          <ac:spMkLst>
            <pc:docMk/>
            <pc:sldMk cId="3260919019" sldId="395"/>
            <ac:spMk id="15" creationId="{C65A8415-0CE0-12A3-CCDB-1B8CAC83C152}"/>
          </ac:spMkLst>
        </pc:spChg>
        <pc:spChg chg="add mod">
          <ac:chgData name="Youhuan Li" userId="31ef2ba0f36c268c" providerId="LiveId" clId="{2D4C9657-D7A3-6F4E-BDA6-F2ED3354A5D3}" dt="2023-12-05T16:13:15.539" v="1824" actId="14100"/>
          <ac:spMkLst>
            <pc:docMk/>
            <pc:sldMk cId="3260919019" sldId="395"/>
            <ac:spMk id="16" creationId="{F89CDDEA-9EB5-F5F8-CFF8-2FC5A4FCF1E6}"/>
          </ac:spMkLst>
        </pc:spChg>
        <pc:spChg chg="add mod">
          <ac:chgData name="Youhuan Li" userId="31ef2ba0f36c268c" providerId="LiveId" clId="{2D4C9657-D7A3-6F4E-BDA6-F2ED3354A5D3}" dt="2023-12-05T16:19:59.539" v="1877" actId="1076"/>
          <ac:spMkLst>
            <pc:docMk/>
            <pc:sldMk cId="3260919019" sldId="395"/>
            <ac:spMk id="19" creationId="{254B526D-AE34-8387-A2D8-A91F20152D41}"/>
          </ac:spMkLst>
        </pc:spChg>
        <pc:spChg chg="add mod">
          <ac:chgData name="Youhuan Li" userId="31ef2ba0f36c268c" providerId="LiveId" clId="{2D4C9657-D7A3-6F4E-BDA6-F2ED3354A5D3}" dt="2023-12-05T16:17:51.591" v="1849" actId="13926"/>
          <ac:spMkLst>
            <pc:docMk/>
            <pc:sldMk cId="3260919019" sldId="395"/>
            <ac:spMk id="21" creationId="{F9FD33EE-38F8-14B8-D562-1C1453CBEABB}"/>
          </ac:spMkLst>
        </pc:spChg>
        <pc:spChg chg="add mod">
          <ac:chgData name="Youhuan Li" userId="31ef2ba0f36c268c" providerId="LiveId" clId="{2D4C9657-D7A3-6F4E-BDA6-F2ED3354A5D3}" dt="2023-12-05T16:20:05.771" v="1880" actId="1076"/>
          <ac:spMkLst>
            <pc:docMk/>
            <pc:sldMk cId="3260919019" sldId="395"/>
            <ac:spMk id="23" creationId="{06667FDC-F6E0-DA2F-0474-03B9271289D4}"/>
          </ac:spMkLst>
        </pc:spChg>
        <pc:spChg chg="add mod">
          <ac:chgData name="Youhuan Li" userId="31ef2ba0f36c268c" providerId="LiveId" clId="{2D4C9657-D7A3-6F4E-BDA6-F2ED3354A5D3}" dt="2023-12-05T16:19:34.953" v="1873" actId="14100"/>
          <ac:spMkLst>
            <pc:docMk/>
            <pc:sldMk cId="3260919019" sldId="395"/>
            <ac:spMk id="25" creationId="{1362D8B2-F020-328A-5107-39E529E4902C}"/>
          </ac:spMkLst>
        </pc:spChg>
        <pc:spChg chg="mod">
          <ac:chgData name="Youhuan Li" userId="31ef2ba0f36c268c" providerId="LiveId" clId="{2D4C9657-D7A3-6F4E-BDA6-F2ED3354A5D3}" dt="2023-12-05T16:11:04.054" v="1786" actId="20577"/>
          <ac:spMkLst>
            <pc:docMk/>
            <pc:sldMk cId="3260919019" sldId="395"/>
            <ac:spMk id="27" creationId="{9F6A940E-4541-40DD-991E-96329B4B8A78}"/>
          </ac:spMkLst>
        </pc:spChg>
        <pc:graphicFrameChg chg="add del mod modGraphic">
          <ac:chgData name="Youhuan Li" userId="31ef2ba0f36c268c" providerId="LiveId" clId="{2D4C9657-D7A3-6F4E-BDA6-F2ED3354A5D3}" dt="2023-12-05T16:10:33.270" v="1755" actId="478"/>
          <ac:graphicFrameMkLst>
            <pc:docMk/>
            <pc:sldMk cId="3260919019" sldId="395"/>
            <ac:graphicFrameMk id="9" creationId="{EA3C3116-04CD-87E2-AAA6-F03DCA4FE405}"/>
          </ac:graphicFrameMkLst>
        </pc:graphicFrameChg>
        <pc:graphicFrameChg chg="add del mod">
          <ac:chgData name="Youhuan Li" userId="31ef2ba0f36c268c" providerId="LiveId" clId="{2D4C9657-D7A3-6F4E-BDA6-F2ED3354A5D3}" dt="2023-12-05T16:11:08.021" v="1788" actId="478"/>
          <ac:graphicFrameMkLst>
            <pc:docMk/>
            <pc:sldMk cId="3260919019" sldId="395"/>
            <ac:graphicFrameMk id="11" creationId="{033A1260-755A-442A-F765-3B4EBCEC4BAA}"/>
          </ac:graphicFrameMkLst>
        </pc:graphicFrameChg>
        <pc:picChg chg="del">
          <ac:chgData name="Youhuan Li" userId="31ef2ba0f36c268c" providerId="LiveId" clId="{2D4C9657-D7A3-6F4E-BDA6-F2ED3354A5D3}" dt="2023-12-05T16:05:03.240" v="1673" actId="478"/>
          <ac:picMkLst>
            <pc:docMk/>
            <pc:sldMk cId="3260919019" sldId="395"/>
            <ac:picMk id="2" creationId="{344A549E-41AE-A7BF-CAAA-DEC08B54378F}"/>
          </ac:picMkLst>
        </pc:picChg>
        <pc:picChg chg="del">
          <ac:chgData name="Youhuan Li" userId="31ef2ba0f36c268c" providerId="LiveId" clId="{2D4C9657-D7A3-6F4E-BDA6-F2ED3354A5D3}" dt="2023-12-05T16:05:03.854" v="1674" actId="478"/>
          <ac:picMkLst>
            <pc:docMk/>
            <pc:sldMk cId="3260919019" sldId="395"/>
            <ac:picMk id="3" creationId="{708BF1D1-E99F-8811-3C50-658AB9A23B63}"/>
          </ac:picMkLst>
        </pc:picChg>
        <pc:picChg chg="del">
          <ac:chgData name="Youhuan Li" userId="31ef2ba0f36c268c" providerId="LiveId" clId="{2D4C9657-D7A3-6F4E-BDA6-F2ED3354A5D3}" dt="2023-12-05T16:05:04.319" v="1675" actId="478"/>
          <ac:picMkLst>
            <pc:docMk/>
            <pc:sldMk cId="3260919019" sldId="395"/>
            <ac:picMk id="4" creationId="{728C2260-02D7-DA1E-E39F-8FF878338BB3}"/>
          </ac:picMkLst>
        </pc:picChg>
        <pc:picChg chg="add del mod">
          <ac:chgData name="Youhuan Li" userId="31ef2ba0f36c268c" providerId="LiveId" clId="{2D4C9657-D7A3-6F4E-BDA6-F2ED3354A5D3}" dt="2023-12-05T16:10:35.014" v="1756" actId="478"/>
          <ac:picMkLst>
            <pc:docMk/>
            <pc:sldMk cId="3260919019" sldId="395"/>
            <ac:picMk id="5" creationId="{D0253298-1332-F61C-3D2A-86AD6BB42DF3}"/>
          </ac:picMkLst>
        </pc:picChg>
        <pc:picChg chg="add mod modCrop">
          <ac:chgData name="Youhuan Li" userId="31ef2ba0f36c268c" providerId="LiveId" clId="{2D4C9657-D7A3-6F4E-BDA6-F2ED3354A5D3}" dt="2023-12-05T16:16:48.648" v="1832" actId="14100"/>
          <ac:picMkLst>
            <pc:docMk/>
            <pc:sldMk cId="3260919019" sldId="395"/>
            <ac:picMk id="12" creationId="{B00199B1-6205-23DB-C69F-C441C46B07EA}"/>
          </ac:picMkLst>
        </pc:picChg>
        <pc:picChg chg="add mod">
          <ac:chgData name="Youhuan Li" userId="31ef2ba0f36c268c" providerId="LiveId" clId="{2D4C9657-D7A3-6F4E-BDA6-F2ED3354A5D3}" dt="2023-12-05T16:15:44.040" v="1828" actId="1076"/>
          <ac:picMkLst>
            <pc:docMk/>
            <pc:sldMk cId="3260919019" sldId="395"/>
            <ac:picMk id="17" creationId="{F7B9DE0F-2A45-1CEA-9FA7-55C8D084ECEC}"/>
          </ac:picMkLst>
        </pc:picChg>
      </pc:sldChg>
      <pc:sldChg chg="add del">
        <pc:chgData name="Youhuan Li" userId="31ef2ba0f36c268c" providerId="LiveId" clId="{2D4C9657-D7A3-6F4E-BDA6-F2ED3354A5D3}" dt="2023-12-05T16:31:20.969" v="1982" actId="2696"/>
        <pc:sldMkLst>
          <pc:docMk/>
          <pc:sldMk cId="2876298365" sldId="396"/>
        </pc:sldMkLst>
      </pc:sldChg>
      <pc:sldChg chg="addSp delSp modSp add mod">
        <pc:chgData name="Youhuan Li" userId="31ef2ba0f36c268c" providerId="LiveId" clId="{2D4C9657-D7A3-6F4E-BDA6-F2ED3354A5D3}" dt="2023-12-05T16:27:47.622" v="1940" actId="13822"/>
        <pc:sldMkLst>
          <pc:docMk/>
          <pc:sldMk cId="2828600658" sldId="397"/>
        </pc:sldMkLst>
        <pc:spChg chg="add mod">
          <ac:chgData name="Youhuan Li" userId="31ef2ba0f36c268c" providerId="LiveId" clId="{2D4C9657-D7A3-6F4E-BDA6-F2ED3354A5D3}" dt="2023-12-05T16:26:00.335" v="1906" actId="14100"/>
          <ac:spMkLst>
            <pc:docMk/>
            <pc:sldMk cId="2828600658" sldId="397"/>
            <ac:spMk id="3" creationId="{651EBCF8-4FA6-A8E8-9923-114EF82298B1}"/>
          </ac:spMkLst>
        </pc:spChg>
        <pc:spChg chg="add mod">
          <ac:chgData name="Youhuan Li" userId="31ef2ba0f36c268c" providerId="LiveId" clId="{2D4C9657-D7A3-6F4E-BDA6-F2ED3354A5D3}" dt="2023-12-05T16:26:04.975" v="1908" actId="1076"/>
          <ac:spMkLst>
            <pc:docMk/>
            <pc:sldMk cId="2828600658" sldId="397"/>
            <ac:spMk id="5" creationId="{28B917B5-2C9F-70D9-CA1E-D1DE5C3F5652}"/>
          </ac:spMkLst>
        </pc:spChg>
        <pc:spChg chg="add mod">
          <ac:chgData name="Youhuan Li" userId="31ef2ba0f36c268c" providerId="LiveId" clId="{2D4C9657-D7A3-6F4E-BDA6-F2ED3354A5D3}" dt="2023-12-05T16:26:08.936" v="1910" actId="1076"/>
          <ac:spMkLst>
            <pc:docMk/>
            <pc:sldMk cId="2828600658" sldId="397"/>
            <ac:spMk id="7" creationId="{E791E60D-D6C4-2FE1-364A-5A72A9DCC81B}"/>
          </ac:spMkLst>
        </pc:spChg>
        <pc:spChg chg="add mod">
          <ac:chgData name="Youhuan Li" userId="31ef2ba0f36c268c" providerId="LiveId" clId="{2D4C9657-D7A3-6F4E-BDA6-F2ED3354A5D3}" dt="2023-12-05T16:26:12.587" v="1912" actId="1076"/>
          <ac:spMkLst>
            <pc:docMk/>
            <pc:sldMk cId="2828600658" sldId="397"/>
            <ac:spMk id="9" creationId="{DAF70680-D588-88A0-0341-D45F4879A42E}"/>
          </ac:spMkLst>
        </pc:spChg>
        <pc:spChg chg="add mod">
          <ac:chgData name="Youhuan Li" userId="31ef2ba0f36c268c" providerId="LiveId" clId="{2D4C9657-D7A3-6F4E-BDA6-F2ED3354A5D3}" dt="2023-12-05T16:26:36.630" v="1925" actId="20577"/>
          <ac:spMkLst>
            <pc:docMk/>
            <pc:sldMk cId="2828600658" sldId="397"/>
            <ac:spMk id="11" creationId="{7646A81B-013C-C3F2-5F55-C4BB1CDFDA74}"/>
          </ac:spMkLst>
        </pc:spChg>
        <pc:spChg chg="del">
          <ac:chgData name="Youhuan Li" userId="31ef2ba0f36c268c" providerId="LiveId" clId="{2D4C9657-D7A3-6F4E-BDA6-F2ED3354A5D3}" dt="2023-12-05T16:18:40.301" v="1859" actId="478"/>
          <ac:spMkLst>
            <pc:docMk/>
            <pc:sldMk cId="2828600658" sldId="397"/>
            <ac:spMk id="14" creationId="{15AA9364-87ED-87C6-6F1B-0E4C9EBAF1F5}"/>
          </ac:spMkLst>
        </pc:spChg>
        <pc:spChg chg="add mod">
          <ac:chgData name="Youhuan Li" userId="31ef2ba0f36c268c" providerId="LiveId" clId="{2D4C9657-D7A3-6F4E-BDA6-F2ED3354A5D3}" dt="2023-12-05T16:27:22.272" v="1932" actId="13822"/>
          <ac:spMkLst>
            <pc:docMk/>
            <pc:sldMk cId="2828600658" sldId="397"/>
            <ac:spMk id="15" creationId="{447B5479-18ED-30D7-4A2F-22293CB81E86}"/>
          </ac:spMkLst>
        </pc:spChg>
        <pc:spChg chg="del">
          <ac:chgData name="Youhuan Li" userId="31ef2ba0f36c268c" providerId="LiveId" clId="{2D4C9657-D7A3-6F4E-BDA6-F2ED3354A5D3}" dt="2023-12-05T16:18:40.301" v="1859" actId="478"/>
          <ac:spMkLst>
            <pc:docMk/>
            <pc:sldMk cId="2828600658" sldId="397"/>
            <ac:spMk id="16" creationId="{F89CDDEA-9EB5-F5F8-CFF8-2FC5A4FCF1E6}"/>
          </ac:spMkLst>
        </pc:spChg>
        <pc:spChg chg="del">
          <ac:chgData name="Youhuan Li" userId="31ef2ba0f36c268c" providerId="LiveId" clId="{2D4C9657-D7A3-6F4E-BDA6-F2ED3354A5D3}" dt="2023-12-05T16:18:40.301" v="1859" actId="478"/>
          <ac:spMkLst>
            <pc:docMk/>
            <pc:sldMk cId="2828600658" sldId="397"/>
            <ac:spMk id="19" creationId="{254B526D-AE34-8387-A2D8-A91F20152D41}"/>
          </ac:spMkLst>
        </pc:spChg>
        <pc:spChg chg="add mod">
          <ac:chgData name="Youhuan Li" userId="31ef2ba0f36c268c" providerId="LiveId" clId="{2D4C9657-D7A3-6F4E-BDA6-F2ED3354A5D3}" dt="2023-12-05T16:27:47.622" v="1940" actId="13822"/>
          <ac:spMkLst>
            <pc:docMk/>
            <pc:sldMk cId="2828600658" sldId="397"/>
            <ac:spMk id="20" creationId="{CA060457-147A-9E82-646F-0A86BC2FB920}"/>
          </ac:spMkLst>
        </pc:spChg>
        <pc:spChg chg="del">
          <ac:chgData name="Youhuan Li" userId="31ef2ba0f36c268c" providerId="LiveId" clId="{2D4C9657-D7A3-6F4E-BDA6-F2ED3354A5D3}" dt="2023-12-05T16:18:40.301" v="1859" actId="478"/>
          <ac:spMkLst>
            <pc:docMk/>
            <pc:sldMk cId="2828600658" sldId="397"/>
            <ac:spMk id="21" creationId="{F9FD33EE-38F8-14B8-D562-1C1453CBEABB}"/>
          </ac:spMkLst>
        </pc:spChg>
        <pc:spChg chg="del">
          <ac:chgData name="Youhuan Li" userId="31ef2ba0f36c268c" providerId="LiveId" clId="{2D4C9657-D7A3-6F4E-BDA6-F2ED3354A5D3}" dt="2023-12-05T16:18:40.301" v="1859" actId="478"/>
          <ac:spMkLst>
            <pc:docMk/>
            <pc:sldMk cId="2828600658" sldId="397"/>
            <ac:spMk id="23" creationId="{06667FDC-F6E0-DA2F-0474-03B9271289D4}"/>
          </ac:spMkLst>
        </pc:spChg>
        <pc:picChg chg="del">
          <ac:chgData name="Youhuan Li" userId="31ef2ba0f36c268c" providerId="LiveId" clId="{2D4C9657-D7A3-6F4E-BDA6-F2ED3354A5D3}" dt="2023-12-05T16:18:40.301" v="1859" actId="478"/>
          <ac:picMkLst>
            <pc:docMk/>
            <pc:sldMk cId="2828600658" sldId="397"/>
            <ac:picMk id="12" creationId="{B00199B1-6205-23DB-C69F-C441C46B07EA}"/>
          </ac:picMkLst>
        </pc:picChg>
        <pc:picChg chg="del">
          <ac:chgData name="Youhuan Li" userId="31ef2ba0f36c268c" providerId="LiveId" clId="{2D4C9657-D7A3-6F4E-BDA6-F2ED3354A5D3}" dt="2023-12-05T16:18:40.301" v="1859" actId="478"/>
          <ac:picMkLst>
            <pc:docMk/>
            <pc:sldMk cId="2828600658" sldId="397"/>
            <ac:picMk id="17" creationId="{F7B9DE0F-2A45-1CEA-9FA7-55C8D084ECEC}"/>
          </ac:picMkLst>
        </pc:picChg>
      </pc:sldChg>
      <pc:sldChg chg="addSp delSp modSp add mod">
        <pc:chgData name="Youhuan Li" userId="31ef2ba0f36c268c" providerId="LiveId" clId="{2D4C9657-D7A3-6F4E-BDA6-F2ED3354A5D3}" dt="2023-12-05T16:30:43.924" v="1981" actId="13822"/>
        <pc:sldMkLst>
          <pc:docMk/>
          <pc:sldMk cId="106640777" sldId="398"/>
        </pc:sldMkLst>
        <pc:spChg chg="del">
          <ac:chgData name="Youhuan Li" userId="31ef2ba0f36c268c" providerId="LiveId" clId="{2D4C9657-D7A3-6F4E-BDA6-F2ED3354A5D3}" dt="2023-12-05T16:28:48.276" v="1942" actId="478"/>
          <ac:spMkLst>
            <pc:docMk/>
            <pc:sldMk cId="106640777" sldId="398"/>
            <ac:spMk id="3" creationId="{651EBCF8-4FA6-A8E8-9923-114EF82298B1}"/>
          </ac:spMkLst>
        </pc:spChg>
        <pc:spChg chg="add del">
          <ac:chgData name="Youhuan Li" userId="31ef2ba0f36c268c" providerId="LiveId" clId="{2D4C9657-D7A3-6F4E-BDA6-F2ED3354A5D3}" dt="2023-12-05T16:29:00.706" v="1973" actId="478"/>
          <ac:spMkLst>
            <pc:docMk/>
            <pc:sldMk cId="106640777" sldId="398"/>
            <ac:spMk id="4" creationId="{75E78B4E-E88B-1EBD-F6AD-68E2FB89D978}"/>
          </ac:spMkLst>
        </pc:spChg>
        <pc:spChg chg="del">
          <ac:chgData name="Youhuan Li" userId="31ef2ba0f36c268c" providerId="LiveId" clId="{2D4C9657-D7A3-6F4E-BDA6-F2ED3354A5D3}" dt="2023-12-05T16:28:48.276" v="1942" actId="478"/>
          <ac:spMkLst>
            <pc:docMk/>
            <pc:sldMk cId="106640777" sldId="398"/>
            <ac:spMk id="5" creationId="{28B917B5-2C9F-70D9-CA1E-D1DE5C3F5652}"/>
          </ac:spMkLst>
        </pc:spChg>
        <pc:spChg chg="del">
          <ac:chgData name="Youhuan Li" userId="31ef2ba0f36c268c" providerId="LiveId" clId="{2D4C9657-D7A3-6F4E-BDA6-F2ED3354A5D3}" dt="2023-12-05T16:28:48.276" v="1942" actId="478"/>
          <ac:spMkLst>
            <pc:docMk/>
            <pc:sldMk cId="106640777" sldId="398"/>
            <ac:spMk id="7" creationId="{E791E60D-D6C4-2FE1-364A-5A72A9DCC81B}"/>
          </ac:spMkLst>
        </pc:spChg>
        <pc:spChg chg="del">
          <ac:chgData name="Youhuan Li" userId="31ef2ba0f36c268c" providerId="LiveId" clId="{2D4C9657-D7A3-6F4E-BDA6-F2ED3354A5D3}" dt="2023-12-05T16:28:48.276" v="1942" actId="478"/>
          <ac:spMkLst>
            <pc:docMk/>
            <pc:sldMk cId="106640777" sldId="398"/>
            <ac:spMk id="9" creationId="{DAF70680-D588-88A0-0341-D45F4879A42E}"/>
          </ac:spMkLst>
        </pc:spChg>
        <pc:spChg chg="add mod">
          <ac:chgData name="Youhuan Li" userId="31ef2ba0f36c268c" providerId="LiveId" clId="{2D4C9657-D7A3-6F4E-BDA6-F2ED3354A5D3}" dt="2023-12-05T16:30:43.924" v="1981" actId="13822"/>
          <ac:spMkLst>
            <pc:docMk/>
            <pc:sldMk cId="106640777" sldId="398"/>
            <ac:spMk id="10" creationId="{E40D604D-FACF-EF0D-7949-5A424C6CB594}"/>
          </ac:spMkLst>
        </pc:spChg>
        <pc:spChg chg="del">
          <ac:chgData name="Youhuan Li" userId="31ef2ba0f36c268c" providerId="LiveId" clId="{2D4C9657-D7A3-6F4E-BDA6-F2ED3354A5D3}" dt="2023-12-05T16:28:48.276" v="1942" actId="478"/>
          <ac:spMkLst>
            <pc:docMk/>
            <pc:sldMk cId="106640777" sldId="398"/>
            <ac:spMk id="11" creationId="{7646A81B-013C-C3F2-5F55-C4BB1CDFDA74}"/>
          </ac:spMkLst>
        </pc:spChg>
        <pc:spChg chg="del">
          <ac:chgData name="Youhuan Li" userId="31ef2ba0f36c268c" providerId="LiveId" clId="{2D4C9657-D7A3-6F4E-BDA6-F2ED3354A5D3}" dt="2023-12-05T16:28:48.276" v="1942" actId="478"/>
          <ac:spMkLst>
            <pc:docMk/>
            <pc:sldMk cId="106640777" sldId="398"/>
            <ac:spMk id="15" creationId="{447B5479-18ED-30D7-4A2F-22293CB81E86}"/>
          </ac:spMkLst>
        </pc:spChg>
        <pc:spChg chg="del">
          <ac:chgData name="Youhuan Li" userId="31ef2ba0f36c268c" providerId="LiveId" clId="{2D4C9657-D7A3-6F4E-BDA6-F2ED3354A5D3}" dt="2023-12-05T16:28:48.276" v="1942" actId="478"/>
          <ac:spMkLst>
            <pc:docMk/>
            <pc:sldMk cId="106640777" sldId="398"/>
            <ac:spMk id="20" creationId="{CA060457-147A-9E82-646F-0A86BC2FB920}"/>
          </ac:spMkLst>
        </pc:spChg>
        <pc:spChg chg="mod">
          <ac:chgData name="Youhuan Li" userId="31ef2ba0f36c268c" providerId="LiveId" clId="{2D4C9657-D7A3-6F4E-BDA6-F2ED3354A5D3}" dt="2023-12-05T16:28:56.837" v="1971" actId="20577"/>
          <ac:spMkLst>
            <pc:docMk/>
            <pc:sldMk cId="106640777" sldId="398"/>
            <ac:spMk id="27" creationId="{9F6A940E-4541-40DD-991E-96329B4B8A78}"/>
          </ac:spMkLst>
        </pc:spChg>
        <pc:picChg chg="add mod">
          <ac:chgData name="Youhuan Li" userId="31ef2ba0f36c268c" providerId="LiveId" clId="{2D4C9657-D7A3-6F4E-BDA6-F2ED3354A5D3}" dt="2023-12-05T16:29:25.299" v="1976" actId="1076"/>
          <ac:picMkLst>
            <pc:docMk/>
            <pc:sldMk cId="106640777" sldId="398"/>
            <ac:picMk id="6" creationId="{D1104E2B-5317-91FE-B30B-C455EEA83196}"/>
          </ac:picMkLst>
        </pc:picChg>
      </pc:sldChg>
      <pc:sldChg chg="addSp delSp modSp add mod">
        <pc:chgData name="Youhuan Li" userId="31ef2ba0f36c268c" providerId="LiveId" clId="{2D4C9657-D7A3-6F4E-BDA6-F2ED3354A5D3}" dt="2023-12-06T16:21:07.089" v="6475" actId="20577"/>
        <pc:sldMkLst>
          <pc:docMk/>
          <pc:sldMk cId="2260224052" sldId="399"/>
        </pc:sldMkLst>
        <pc:spChg chg="add mod">
          <ac:chgData name="Youhuan Li" userId="31ef2ba0f36c268c" providerId="LiveId" clId="{2D4C9657-D7A3-6F4E-BDA6-F2ED3354A5D3}" dt="2023-12-06T16:15:09.779" v="6136" actId="14100"/>
          <ac:spMkLst>
            <pc:docMk/>
            <pc:sldMk cId="2260224052" sldId="399"/>
            <ac:spMk id="3" creationId="{1933530C-AAE3-BE71-DADD-F63AB876BE81}"/>
          </ac:spMkLst>
        </pc:spChg>
        <pc:spChg chg="add mod">
          <ac:chgData name="Youhuan Li" userId="31ef2ba0f36c268c" providerId="LiveId" clId="{2D4C9657-D7A3-6F4E-BDA6-F2ED3354A5D3}" dt="2023-12-06T16:16:32.310" v="6191" actId="1076"/>
          <ac:spMkLst>
            <pc:docMk/>
            <pc:sldMk cId="2260224052" sldId="399"/>
            <ac:spMk id="6" creationId="{250A0C53-BB78-762C-A246-8202F0D95528}"/>
          </ac:spMkLst>
        </pc:spChg>
        <pc:spChg chg="add mod">
          <ac:chgData name="Youhuan Li" userId="31ef2ba0f36c268c" providerId="LiveId" clId="{2D4C9657-D7A3-6F4E-BDA6-F2ED3354A5D3}" dt="2023-12-06T16:17:36.498" v="6202" actId="14100"/>
          <ac:spMkLst>
            <pc:docMk/>
            <pc:sldMk cId="2260224052" sldId="399"/>
            <ac:spMk id="9" creationId="{28221D1A-1E9D-145E-377C-1A0AA5B73DE4}"/>
          </ac:spMkLst>
        </pc:spChg>
        <pc:spChg chg="add mod">
          <ac:chgData name="Youhuan Li" userId="31ef2ba0f36c268c" providerId="LiveId" clId="{2D4C9657-D7A3-6F4E-BDA6-F2ED3354A5D3}" dt="2023-12-06T16:21:07.089" v="6475" actId="20577"/>
          <ac:spMkLst>
            <pc:docMk/>
            <pc:sldMk cId="2260224052" sldId="399"/>
            <ac:spMk id="10" creationId="{4D442744-6FAE-6145-6014-82EEE6E3CA52}"/>
          </ac:spMkLst>
        </pc:spChg>
        <pc:spChg chg="del">
          <ac:chgData name="Youhuan Li" userId="31ef2ba0f36c268c" providerId="LiveId" clId="{2D4C9657-D7A3-6F4E-BDA6-F2ED3354A5D3}" dt="2023-12-05T16:34:33.521" v="2068" actId="478"/>
          <ac:spMkLst>
            <pc:docMk/>
            <pc:sldMk cId="2260224052" sldId="399"/>
            <ac:spMk id="10" creationId="{E40D604D-FACF-EF0D-7949-5A424C6CB594}"/>
          </ac:spMkLst>
        </pc:spChg>
        <pc:spChg chg="add mod">
          <ac:chgData name="Youhuan Li" userId="31ef2ba0f36c268c" providerId="LiveId" clId="{2D4C9657-D7A3-6F4E-BDA6-F2ED3354A5D3}" dt="2023-12-06T16:20:17.534" v="6392" actId="1582"/>
          <ac:spMkLst>
            <pc:docMk/>
            <pc:sldMk cId="2260224052" sldId="399"/>
            <ac:spMk id="11" creationId="{7A16F814-3F4E-2257-914E-6B7FDA459775}"/>
          </ac:spMkLst>
        </pc:spChg>
        <pc:spChg chg="mod">
          <ac:chgData name="Youhuan Li" userId="31ef2ba0f36c268c" providerId="LiveId" clId="{2D4C9657-D7A3-6F4E-BDA6-F2ED3354A5D3}" dt="2023-12-06T16:15:17.652" v="6168" actId="20577"/>
          <ac:spMkLst>
            <pc:docMk/>
            <pc:sldMk cId="2260224052" sldId="399"/>
            <ac:spMk id="27" creationId="{9F6A940E-4541-40DD-991E-96329B4B8A78}"/>
          </ac:spMkLst>
        </pc:spChg>
        <pc:picChg chg="add del mod">
          <ac:chgData name="Youhuan Li" userId="31ef2ba0f36c268c" providerId="LiveId" clId="{2D4C9657-D7A3-6F4E-BDA6-F2ED3354A5D3}" dt="2023-12-06T16:14:12.970" v="6122" actId="478"/>
          <ac:picMkLst>
            <pc:docMk/>
            <pc:sldMk cId="2260224052" sldId="399"/>
            <ac:picMk id="4" creationId="{74427819-9DE9-BBF7-A192-0BA256BEC0B2}"/>
          </ac:picMkLst>
        </pc:picChg>
        <pc:picChg chg="add del mod">
          <ac:chgData name="Youhuan Li" userId="31ef2ba0f36c268c" providerId="LiveId" clId="{2D4C9657-D7A3-6F4E-BDA6-F2ED3354A5D3}" dt="2023-12-06T16:14:09.557" v="6121" actId="478"/>
          <ac:picMkLst>
            <pc:docMk/>
            <pc:sldMk cId="2260224052" sldId="399"/>
            <ac:picMk id="5" creationId="{8D8146DB-6008-8557-2526-9097D524FB0C}"/>
          </ac:picMkLst>
        </pc:picChg>
        <pc:picChg chg="del">
          <ac:chgData name="Youhuan Li" userId="31ef2ba0f36c268c" providerId="LiveId" clId="{2D4C9657-D7A3-6F4E-BDA6-F2ED3354A5D3}" dt="2023-12-05T16:34:04.201" v="1985" actId="478"/>
          <ac:picMkLst>
            <pc:docMk/>
            <pc:sldMk cId="2260224052" sldId="399"/>
            <ac:picMk id="6" creationId="{D1104E2B-5317-91FE-B30B-C455EEA83196}"/>
          </ac:picMkLst>
        </pc:picChg>
        <pc:picChg chg="add del mod">
          <ac:chgData name="Youhuan Li" userId="31ef2ba0f36c268c" providerId="LiveId" clId="{2D4C9657-D7A3-6F4E-BDA6-F2ED3354A5D3}" dt="2023-12-06T16:17:33.773" v="6201" actId="1076"/>
          <ac:picMkLst>
            <pc:docMk/>
            <pc:sldMk cId="2260224052" sldId="399"/>
            <ac:picMk id="7" creationId="{2D68AA0C-E6EB-A19C-14AC-EAC5A835BC29}"/>
          </ac:picMkLst>
        </pc:picChg>
        <pc:cxnChg chg="add mod">
          <ac:chgData name="Youhuan Li" userId="31ef2ba0f36c268c" providerId="LiveId" clId="{2D4C9657-D7A3-6F4E-BDA6-F2ED3354A5D3}" dt="2023-12-06T16:20:55.922" v="6395" actId="20577"/>
          <ac:cxnSpMkLst>
            <pc:docMk/>
            <pc:sldMk cId="2260224052" sldId="399"/>
            <ac:cxnSpMk id="13" creationId="{DA3129EF-33A1-5B5D-E868-5F7F098C303C}"/>
          </ac:cxnSpMkLst>
        </pc:cxnChg>
      </pc:sldChg>
      <pc:sldChg chg="add del">
        <pc:chgData name="Youhuan Li" userId="31ef2ba0f36c268c" providerId="LiveId" clId="{2D4C9657-D7A3-6F4E-BDA6-F2ED3354A5D3}" dt="2023-12-06T15:45:48.662" v="5141" actId="2696"/>
        <pc:sldMkLst>
          <pc:docMk/>
          <pc:sldMk cId="3518539892" sldId="400"/>
        </pc:sldMkLst>
      </pc:sldChg>
      <pc:sldChg chg="addSp delSp modSp add mod">
        <pc:chgData name="Youhuan Li" userId="31ef2ba0f36c268c" providerId="LiveId" clId="{2D4C9657-D7A3-6F4E-BDA6-F2ED3354A5D3}" dt="2023-12-05T16:47:07.460" v="2217" actId="1076"/>
        <pc:sldMkLst>
          <pc:docMk/>
          <pc:sldMk cId="4266317110" sldId="401"/>
        </pc:sldMkLst>
        <pc:spChg chg="del">
          <ac:chgData name="Youhuan Li" userId="31ef2ba0f36c268c" providerId="LiveId" clId="{2D4C9657-D7A3-6F4E-BDA6-F2ED3354A5D3}" dt="2023-12-05T16:47:05.685" v="2216" actId="478"/>
          <ac:spMkLst>
            <pc:docMk/>
            <pc:sldMk cId="4266317110" sldId="401"/>
            <ac:spMk id="3" creationId="{1933530C-AAE3-BE71-DADD-F63AB876BE81}"/>
          </ac:spMkLst>
        </pc:spChg>
        <pc:spChg chg="mod">
          <ac:chgData name="Youhuan Li" userId="31ef2ba0f36c268c" providerId="LiveId" clId="{2D4C9657-D7A3-6F4E-BDA6-F2ED3354A5D3}" dt="2023-12-05T16:39:20.607" v="2210" actId="20577"/>
          <ac:spMkLst>
            <pc:docMk/>
            <pc:sldMk cId="4266317110" sldId="401"/>
            <ac:spMk id="27" creationId="{9F6A940E-4541-40DD-991E-96329B4B8A78}"/>
          </ac:spMkLst>
        </pc:spChg>
        <pc:picChg chg="add mod">
          <ac:chgData name="Youhuan Li" userId="31ef2ba0f36c268c" providerId="LiveId" clId="{2D4C9657-D7A3-6F4E-BDA6-F2ED3354A5D3}" dt="2023-12-05T16:47:07.460" v="2217" actId="1076"/>
          <ac:picMkLst>
            <pc:docMk/>
            <pc:sldMk cId="4266317110" sldId="401"/>
            <ac:picMk id="2" creationId="{C82E43E7-169F-C9BD-02DF-E91F71D137CD}"/>
          </ac:picMkLst>
        </pc:picChg>
        <pc:picChg chg="del">
          <ac:chgData name="Youhuan Li" userId="31ef2ba0f36c268c" providerId="LiveId" clId="{2D4C9657-D7A3-6F4E-BDA6-F2ED3354A5D3}" dt="2023-12-05T16:39:29.906" v="2211" actId="478"/>
          <ac:picMkLst>
            <pc:docMk/>
            <pc:sldMk cId="4266317110" sldId="401"/>
            <ac:picMk id="4" creationId="{74427819-9DE9-BBF7-A192-0BA256BEC0B2}"/>
          </ac:picMkLst>
        </pc:picChg>
        <pc:picChg chg="del">
          <ac:chgData name="Youhuan Li" userId="31ef2ba0f36c268c" providerId="LiveId" clId="{2D4C9657-D7A3-6F4E-BDA6-F2ED3354A5D3}" dt="2023-12-05T16:39:34.421" v="2213" actId="478"/>
          <ac:picMkLst>
            <pc:docMk/>
            <pc:sldMk cId="4266317110" sldId="401"/>
            <ac:picMk id="5" creationId="{8D8146DB-6008-8557-2526-9097D524FB0C}"/>
          </ac:picMkLst>
        </pc:picChg>
        <pc:picChg chg="del">
          <ac:chgData name="Youhuan Li" userId="31ef2ba0f36c268c" providerId="LiveId" clId="{2D4C9657-D7A3-6F4E-BDA6-F2ED3354A5D3}" dt="2023-12-05T16:39:33.958" v="2212" actId="478"/>
          <ac:picMkLst>
            <pc:docMk/>
            <pc:sldMk cId="4266317110" sldId="401"/>
            <ac:picMk id="7" creationId="{2D68AA0C-E6EB-A19C-14AC-EAC5A835BC29}"/>
          </ac:picMkLst>
        </pc:picChg>
      </pc:sldChg>
      <pc:sldChg chg="addSp delSp modSp add mod">
        <pc:chgData name="Youhuan Li" userId="31ef2ba0f36c268c" providerId="LiveId" clId="{2D4C9657-D7A3-6F4E-BDA6-F2ED3354A5D3}" dt="2023-12-05T16:55:43.481" v="2248" actId="1076"/>
        <pc:sldMkLst>
          <pc:docMk/>
          <pc:sldMk cId="3915298371" sldId="402"/>
        </pc:sldMkLst>
        <pc:spChg chg="mod">
          <ac:chgData name="Youhuan Li" userId="31ef2ba0f36c268c" providerId="LiveId" clId="{2D4C9657-D7A3-6F4E-BDA6-F2ED3354A5D3}" dt="2023-12-05T16:54:29.475" v="2245" actId="20577"/>
          <ac:spMkLst>
            <pc:docMk/>
            <pc:sldMk cId="3915298371" sldId="402"/>
            <ac:spMk id="27" creationId="{9F6A940E-4541-40DD-991E-96329B4B8A78}"/>
          </ac:spMkLst>
        </pc:spChg>
        <pc:picChg chg="del">
          <ac:chgData name="Youhuan Li" userId="31ef2ba0f36c268c" providerId="LiveId" clId="{2D4C9657-D7A3-6F4E-BDA6-F2ED3354A5D3}" dt="2023-12-05T16:54:21.527" v="2219" actId="478"/>
          <ac:picMkLst>
            <pc:docMk/>
            <pc:sldMk cId="3915298371" sldId="402"/>
            <ac:picMk id="2" creationId="{C82E43E7-169F-C9BD-02DF-E91F71D137CD}"/>
          </ac:picMkLst>
        </pc:picChg>
        <pc:picChg chg="add del">
          <ac:chgData name="Youhuan Li" userId="31ef2ba0f36c268c" providerId="LiveId" clId="{2D4C9657-D7A3-6F4E-BDA6-F2ED3354A5D3}" dt="2023-12-05T16:55:41.924" v="2246" actId="478"/>
          <ac:picMkLst>
            <pc:docMk/>
            <pc:sldMk cId="3915298371" sldId="402"/>
            <ac:picMk id="3" creationId="{F03E0528-8B29-B33B-5963-0E442E015777}"/>
          </ac:picMkLst>
        </pc:picChg>
        <pc:picChg chg="add mod">
          <ac:chgData name="Youhuan Li" userId="31ef2ba0f36c268c" providerId="LiveId" clId="{2D4C9657-D7A3-6F4E-BDA6-F2ED3354A5D3}" dt="2023-12-05T16:55:43.481" v="2248" actId="1076"/>
          <ac:picMkLst>
            <pc:docMk/>
            <pc:sldMk cId="3915298371" sldId="402"/>
            <ac:picMk id="4" creationId="{0873A7E0-D4D2-8C98-F8BB-19CF51E069BF}"/>
          </ac:picMkLst>
        </pc:picChg>
      </pc:sldChg>
      <pc:sldChg chg="addSp delSp modSp add mod">
        <pc:chgData name="Youhuan Li" userId="31ef2ba0f36c268c" providerId="LiveId" clId="{2D4C9657-D7A3-6F4E-BDA6-F2ED3354A5D3}" dt="2023-12-05T17:01:46.810" v="2271" actId="1076"/>
        <pc:sldMkLst>
          <pc:docMk/>
          <pc:sldMk cId="328371519" sldId="403"/>
        </pc:sldMkLst>
        <pc:spChg chg="mod">
          <ac:chgData name="Youhuan Li" userId="31ef2ba0f36c268c" providerId="LiveId" clId="{2D4C9657-D7A3-6F4E-BDA6-F2ED3354A5D3}" dt="2023-12-05T16:56:25.413" v="2264" actId="20577"/>
          <ac:spMkLst>
            <pc:docMk/>
            <pc:sldMk cId="328371519" sldId="403"/>
            <ac:spMk id="27" creationId="{9F6A940E-4541-40DD-991E-96329B4B8A78}"/>
          </ac:spMkLst>
        </pc:spChg>
        <pc:picChg chg="add mod">
          <ac:chgData name="Youhuan Li" userId="31ef2ba0f36c268c" providerId="LiveId" clId="{2D4C9657-D7A3-6F4E-BDA6-F2ED3354A5D3}" dt="2023-12-05T17:01:29.687" v="2269" actId="14100"/>
          <ac:picMkLst>
            <pc:docMk/>
            <pc:sldMk cId="328371519" sldId="403"/>
            <ac:picMk id="2" creationId="{616D9D82-6093-79C3-9C57-F0E7E2820868}"/>
          </ac:picMkLst>
        </pc:picChg>
        <pc:picChg chg="add mod">
          <ac:chgData name="Youhuan Li" userId="31ef2ba0f36c268c" providerId="LiveId" clId="{2D4C9657-D7A3-6F4E-BDA6-F2ED3354A5D3}" dt="2023-12-05T17:01:46.810" v="2271" actId="1076"/>
          <ac:picMkLst>
            <pc:docMk/>
            <pc:sldMk cId="328371519" sldId="403"/>
            <ac:picMk id="3" creationId="{A13F2B58-9FBC-F022-EDAE-D7EF2082EEBE}"/>
          </ac:picMkLst>
        </pc:picChg>
        <pc:picChg chg="del">
          <ac:chgData name="Youhuan Li" userId="31ef2ba0f36c268c" providerId="LiveId" clId="{2D4C9657-D7A3-6F4E-BDA6-F2ED3354A5D3}" dt="2023-12-05T16:56:27.112" v="2265" actId="478"/>
          <ac:picMkLst>
            <pc:docMk/>
            <pc:sldMk cId="328371519" sldId="403"/>
            <ac:picMk id="4" creationId="{0873A7E0-D4D2-8C98-F8BB-19CF51E069BF}"/>
          </ac:picMkLst>
        </pc:picChg>
      </pc:sldChg>
      <pc:sldChg chg="addSp delSp modSp add mod">
        <pc:chgData name="Youhuan Li" userId="31ef2ba0f36c268c" providerId="LiveId" clId="{2D4C9657-D7A3-6F4E-BDA6-F2ED3354A5D3}" dt="2023-12-06T15:56:09.170" v="5390" actId="14100"/>
        <pc:sldMkLst>
          <pc:docMk/>
          <pc:sldMk cId="1519291781" sldId="404"/>
        </pc:sldMkLst>
        <pc:spChg chg="add mod">
          <ac:chgData name="Youhuan Li" userId="31ef2ba0f36c268c" providerId="LiveId" clId="{2D4C9657-D7A3-6F4E-BDA6-F2ED3354A5D3}" dt="2023-12-06T15:56:09.170" v="5390" actId="14100"/>
          <ac:spMkLst>
            <pc:docMk/>
            <pc:sldMk cId="1519291781" sldId="404"/>
            <ac:spMk id="4" creationId="{82D2964B-DB4D-9A5A-70C3-72906B31B733}"/>
          </ac:spMkLst>
        </pc:spChg>
        <pc:spChg chg="add mod">
          <ac:chgData name="Youhuan Li" userId="31ef2ba0f36c268c" providerId="LiveId" clId="{2D4C9657-D7A3-6F4E-BDA6-F2ED3354A5D3}" dt="2023-12-06T15:15:47.657" v="2645" actId="1076"/>
          <ac:spMkLst>
            <pc:docMk/>
            <pc:sldMk cId="1519291781" sldId="404"/>
            <ac:spMk id="5" creationId="{3711F1B9-F72F-87EE-8CFE-07D3061B0409}"/>
          </ac:spMkLst>
        </pc:spChg>
        <pc:spChg chg="add mod">
          <ac:chgData name="Youhuan Li" userId="31ef2ba0f36c268c" providerId="LiveId" clId="{2D4C9657-D7A3-6F4E-BDA6-F2ED3354A5D3}" dt="2023-12-06T15:55:55.174" v="5348" actId="14100"/>
          <ac:spMkLst>
            <pc:docMk/>
            <pc:sldMk cId="1519291781" sldId="404"/>
            <ac:spMk id="6" creationId="{CF4FF277-0098-0272-E74F-F39726C0E0C2}"/>
          </ac:spMkLst>
        </pc:spChg>
        <pc:spChg chg="add mod">
          <ac:chgData name="Youhuan Li" userId="31ef2ba0f36c268c" providerId="LiveId" clId="{2D4C9657-D7A3-6F4E-BDA6-F2ED3354A5D3}" dt="2023-12-06T15:15:47.657" v="2645" actId="1076"/>
          <ac:spMkLst>
            <pc:docMk/>
            <pc:sldMk cId="1519291781" sldId="404"/>
            <ac:spMk id="8" creationId="{91A9D1E0-2C56-4C63-9665-38C2865018E6}"/>
          </ac:spMkLst>
        </pc:spChg>
        <pc:spChg chg="add del mod">
          <ac:chgData name="Youhuan Li" userId="31ef2ba0f36c268c" providerId="LiveId" clId="{2D4C9657-D7A3-6F4E-BDA6-F2ED3354A5D3}" dt="2023-12-06T15:16:49.264" v="2656" actId="478"/>
          <ac:spMkLst>
            <pc:docMk/>
            <pc:sldMk cId="1519291781" sldId="404"/>
            <ac:spMk id="12" creationId="{8BF336EA-F8BA-72D2-7DBA-F92BC655E557}"/>
          </ac:spMkLst>
        </pc:spChg>
        <pc:spChg chg="add mod">
          <ac:chgData name="Youhuan Li" userId="31ef2ba0f36c268c" providerId="LiveId" clId="{2D4C9657-D7A3-6F4E-BDA6-F2ED3354A5D3}" dt="2023-12-06T15:18:16.370" v="2927" actId="1076"/>
          <ac:spMkLst>
            <pc:docMk/>
            <pc:sldMk cId="1519291781" sldId="404"/>
            <ac:spMk id="13" creationId="{EA2C3865-924F-A562-11F7-84384E496AA0}"/>
          </ac:spMkLst>
        </pc:spChg>
        <pc:spChg chg="add mod">
          <ac:chgData name="Youhuan Li" userId="31ef2ba0f36c268c" providerId="LiveId" clId="{2D4C9657-D7A3-6F4E-BDA6-F2ED3354A5D3}" dt="2023-12-06T15:19:51.990" v="3191" actId="14100"/>
          <ac:spMkLst>
            <pc:docMk/>
            <pc:sldMk cId="1519291781" sldId="404"/>
            <ac:spMk id="14" creationId="{39752E6A-8450-4010-8774-882040B076EB}"/>
          </ac:spMkLst>
        </pc:spChg>
        <pc:spChg chg="mod">
          <ac:chgData name="Youhuan Li" userId="31ef2ba0f36c268c" providerId="LiveId" clId="{2D4C9657-D7A3-6F4E-BDA6-F2ED3354A5D3}" dt="2023-12-06T15:09:03.419" v="2320" actId="20577"/>
          <ac:spMkLst>
            <pc:docMk/>
            <pc:sldMk cId="1519291781" sldId="404"/>
            <ac:spMk id="27" creationId="{9F6A940E-4541-40DD-991E-96329B4B8A78}"/>
          </ac:spMkLst>
        </pc:spChg>
        <pc:picChg chg="del">
          <ac:chgData name="Youhuan Li" userId="31ef2ba0f36c268c" providerId="LiveId" clId="{2D4C9657-D7A3-6F4E-BDA6-F2ED3354A5D3}" dt="2023-12-06T15:08:54.004" v="2290" actId="478"/>
          <ac:picMkLst>
            <pc:docMk/>
            <pc:sldMk cId="1519291781" sldId="404"/>
            <ac:picMk id="2" creationId="{616D9D82-6093-79C3-9C57-F0E7E2820868}"/>
          </ac:picMkLst>
        </pc:picChg>
        <pc:picChg chg="del">
          <ac:chgData name="Youhuan Li" userId="31ef2ba0f36c268c" providerId="LiveId" clId="{2D4C9657-D7A3-6F4E-BDA6-F2ED3354A5D3}" dt="2023-12-06T15:08:55.480" v="2291" actId="478"/>
          <ac:picMkLst>
            <pc:docMk/>
            <pc:sldMk cId="1519291781" sldId="404"/>
            <ac:picMk id="3" creationId="{A13F2B58-9FBC-F022-EDAE-D7EF2082EEBE}"/>
          </ac:picMkLst>
        </pc:picChg>
        <pc:picChg chg="add mod">
          <ac:chgData name="Youhuan Li" userId="31ef2ba0f36c268c" providerId="LiveId" clId="{2D4C9657-D7A3-6F4E-BDA6-F2ED3354A5D3}" dt="2023-12-06T15:15:47.657" v="2645" actId="1076"/>
          <ac:picMkLst>
            <pc:docMk/>
            <pc:sldMk cId="1519291781" sldId="404"/>
            <ac:picMk id="9" creationId="{0C66747D-768A-1DC1-BA8B-A96FF1355180}"/>
          </ac:picMkLst>
        </pc:picChg>
        <pc:picChg chg="add mod">
          <ac:chgData name="Youhuan Li" userId="31ef2ba0f36c268c" providerId="LiveId" clId="{2D4C9657-D7A3-6F4E-BDA6-F2ED3354A5D3}" dt="2023-12-06T15:18:11.494" v="2925" actId="1076"/>
          <ac:picMkLst>
            <pc:docMk/>
            <pc:sldMk cId="1519291781" sldId="404"/>
            <ac:picMk id="10" creationId="{6DBF5821-31C5-9452-785A-1C2E3D07EF55}"/>
          </ac:picMkLst>
        </pc:picChg>
        <pc:picChg chg="add mod">
          <ac:chgData name="Youhuan Li" userId="31ef2ba0f36c268c" providerId="LiveId" clId="{2D4C9657-D7A3-6F4E-BDA6-F2ED3354A5D3}" dt="2023-12-06T15:18:13.062" v="2926" actId="1076"/>
          <ac:picMkLst>
            <pc:docMk/>
            <pc:sldMk cId="1519291781" sldId="404"/>
            <ac:picMk id="11" creationId="{1621A0CA-D108-E6CF-060D-D23685F416A9}"/>
          </ac:picMkLst>
        </pc:picChg>
      </pc:sldChg>
      <pc:sldChg chg="addSp delSp modSp add mod">
        <pc:chgData name="Youhuan Li" userId="31ef2ba0f36c268c" providerId="LiveId" clId="{2D4C9657-D7A3-6F4E-BDA6-F2ED3354A5D3}" dt="2023-12-06T15:56:42.883" v="5449" actId="1076"/>
        <pc:sldMkLst>
          <pc:docMk/>
          <pc:sldMk cId="1800241458" sldId="405"/>
        </pc:sldMkLst>
        <pc:spChg chg="add del">
          <ac:chgData name="Youhuan Li" userId="31ef2ba0f36c268c" providerId="LiveId" clId="{2D4C9657-D7A3-6F4E-BDA6-F2ED3354A5D3}" dt="2023-12-06T15:24:22.825" v="3305" actId="22"/>
          <ac:spMkLst>
            <pc:docMk/>
            <pc:sldMk cId="1800241458" sldId="405"/>
            <ac:spMk id="3" creationId="{D971D601-EB65-B7A4-372B-45BD1F094728}"/>
          </ac:spMkLst>
        </pc:spChg>
        <pc:spChg chg="mod">
          <ac:chgData name="Youhuan Li" userId="31ef2ba0f36c268c" providerId="LiveId" clId="{2D4C9657-D7A3-6F4E-BDA6-F2ED3354A5D3}" dt="2023-12-06T15:56:42.883" v="5449" actId="1076"/>
          <ac:spMkLst>
            <pc:docMk/>
            <pc:sldMk cId="1800241458" sldId="405"/>
            <ac:spMk id="4" creationId="{82D2964B-DB4D-9A5A-70C3-72906B31B733}"/>
          </ac:spMkLst>
        </pc:spChg>
        <pc:spChg chg="mod">
          <ac:chgData name="Youhuan Li" userId="31ef2ba0f36c268c" providerId="LiveId" clId="{2D4C9657-D7A3-6F4E-BDA6-F2ED3354A5D3}" dt="2023-12-06T15:56:25.295" v="5394" actId="14100"/>
          <ac:spMkLst>
            <pc:docMk/>
            <pc:sldMk cId="1800241458" sldId="405"/>
            <ac:spMk id="5" creationId="{3711F1B9-F72F-87EE-8CFE-07D3061B0409}"/>
          </ac:spMkLst>
        </pc:spChg>
        <pc:spChg chg="mod">
          <ac:chgData name="Youhuan Li" userId="31ef2ba0f36c268c" providerId="LiveId" clId="{2D4C9657-D7A3-6F4E-BDA6-F2ED3354A5D3}" dt="2023-12-06T15:56:17.780" v="5392" actId="14100"/>
          <ac:spMkLst>
            <pc:docMk/>
            <pc:sldMk cId="1800241458" sldId="405"/>
            <ac:spMk id="6" creationId="{CF4FF277-0098-0272-E74F-F39726C0E0C2}"/>
          </ac:spMkLst>
        </pc:spChg>
        <pc:spChg chg="add mod">
          <ac:chgData name="Youhuan Li" userId="31ef2ba0f36c268c" providerId="LiveId" clId="{2D4C9657-D7A3-6F4E-BDA6-F2ED3354A5D3}" dt="2023-12-06T15:56:15.589" v="5391" actId="1076"/>
          <ac:spMkLst>
            <pc:docMk/>
            <pc:sldMk cId="1800241458" sldId="405"/>
            <ac:spMk id="7" creationId="{DF949D99-B819-C881-A091-B89CF3CE6F9B}"/>
          </ac:spMkLst>
        </pc:spChg>
        <pc:spChg chg="del">
          <ac:chgData name="Youhuan Li" userId="31ef2ba0f36c268c" providerId="LiveId" clId="{2D4C9657-D7A3-6F4E-BDA6-F2ED3354A5D3}" dt="2023-12-06T15:22:05.783" v="3202" actId="478"/>
          <ac:spMkLst>
            <pc:docMk/>
            <pc:sldMk cId="1800241458" sldId="405"/>
            <ac:spMk id="8" creationId="{91A9D1E0-2C56-4C63-9665-38C2865018E6}"/>
          </ac:spMkLst>
        </pc:spChg>
        <pc:spChg chg="del">
          <ac:chgData name="Youhuan Li" userId="31ef2ba0f36c268c" providerId="LiveId" clId="{2D4C9657-D7A3-6F4E-BDA6-F2ED3354A5D3}" dt="2023-12-06T15:22:08.363" v="3205" actId="478"/>
          <ac:spMkLst>
            <pc:docMk/>
            <pc:sldMk cId="1800241458" sldId="405"/>
            <ac:spMk id="13" creationId="{EA2C3865-924F-A562-11F7-84384E496AA0}"/>
          </ac:spMkLst>
        </pc:spChg>
        <pc:spChg chg="del">
          <ac:chgData name="Youhuan Li" userId="31ef2ba0f36c268c" providerId="LiveId" clId="{2D4C9657-D7A3-6F4E-BDA6-F2ED3354A5D3}" dt="2023-12-06T15:22:09.294" v="3206" actId="478"/>
          <ac:spMkLst>
            <pc:docMk/>
            <pc:sldMk cId="1800241458" sldId="405"/>
            <ac:spMk id="14" creationId="{39752E6A-8450-4010-8774-882040B076EB}"/>
          </ac:spMkLst>
        </pc:spChg>
        <pc:spChg chg="add mod">
          <ac:chgData name="Youhuan Li" userId="31ef2ba0f36c268c" providerId="LiveId" clId="{2D4C9657-D7A3-6F4E-BDA6-F2ED3354A5D3}" dt="2023-12-06T15:28:48.038" v="3739" actId="1076"/>
          <ac:spMkLst>
            <pc:docMk/>
            <pc:sldMk cId="1800241458" sldId="405"/>
            <ac:spMk id="15" creationId="{B4257D51-86E9-451F-9C1D-2183B340F6B8}"/>
          </ac:spMkLst>
        </pc:spChg>
        <pc:spChg chg="add mod">
          <ac:chgData name="Youhuan Li" userId="31ef2ba0f36c268c" providerId="LiveId" clId="{2D4C9657-D7A3-6F4E-BDA6-F2ED3354A5D3}" dt="2023-12-06T15:43:54.647" v="5114" actId="14100"/>
          <ac:spMkLst>
            <pc:docMk/>
            <pc:sldMk cId="1800241458" sldId="405"/>
            <ac:spMk id="16" creationId="{CB51FF95-D330-1D12-7D72-99B99C12058F}"/>
          </ac:spMkLst>
        </pc:spChg>
        <pc:spChg chg="mod">
          <ac:chgData name="Youhuan Li" userId="31ef2ba0f36c268c" providerId="LiveId" clId="{2D4C9657-D7A3-6F4E-BDA6-F2ED3354A5D3}" dt="2023-12-06T15:21:59.773" v="3200" actId="6549"/>
          <ac:spMkLst>
            <pc:docMk/>
            <pc:sldMk cId="1800241458" sldId="405"/>
            <ac:spMk id="27" creationId="{9F6A940E-4541-40DD-991E-96329B4B8A78}"/>
          </ac:spMkLst>
        </pc:spChg>
        <pc:picChg chg="del">
          <ac:chgData name="Youhuan Li" userId="31ef2ba0f36c268c" providerId="LiveId" clId="{2D4C9657-D7A3-6F4E-BDA6-F2ED3354A5D3}" dt="2023-12-06T15:22:03.833" v="3201" actId="478"/>
          <ac:picMkLst>
            <pc:docMk/>
            <pc:sldMk cId="1800241458" sldId="405"/>
            <ac:picMk id="9" creationId="{0C66747D-768A-1DC1-BA8B-A96FF1355180}"/>
          </ac:picMkLst>
        </pc:picChg>
        <pc:picChg chg="del">
          <ac:chgData name="Youhuan Li" userId="31ef2ba0f36c268c" providerId="LiveId" clId="{2D4C9657-D7A3-6F4E-BDA6-F2ED3354A5D3}" dt="2023-12-06T15:22:06.757" v="3204" actId="478"/>
          <ac:picMkLst>
            <pc:docMk/>
            <pc:sldMk cId="1800241458" sldId="405"/>
            <ac:picMk id="10" creationId="{6DBF5821-31C5-9452-785A-1C2E3D07EF55}"/>
          </ac:picMkLst>
        </pc:picChg>
        <pc:picChg chg="del">
          <ac:chgData name="Youhuan Li" userId="31ef2ba0f36c268c" providerId="LiveId" clId="{2D4C9657-D7A3-6F4E-BDA6-F2ED3354A5D3}" dt="2023-12-06T15:22:06.347" v="3203" actId="478"/>
          <ac:picMkLst>
            <pc:docMk/>
            <pc:sldMk cId="1800241458" sldId="405"/>
            <ac:picMk id="11" creationId="{1621A0CA-D108-E6CF-060D-D23685F416A9}"/>
          </ac:picMkLst>
        </pc:picChg>
      </pc:sldChg>
      <pc:sldChg chg="addSp delSp modSp add mod">
        <pc:chgData name="Youhuan Li" userId="31ef2ba0f36c268c" providerId="LiveId" clId="{2D4C9657-D7A3-6F4E-BDA6-F2ED3354A5D3}" dt="2023-12-06T15:53:51.898" v="5320" actId="20577"/>
        <pc:sldMkLst>
          <pc:docMk/>
          <pc:sldMk cId="651092295" sldId="406"/>
        </pc:sldMkLst>
        <pc:spChg chg="del">
          <ac:chgData name="Youhuan Li" userId="31ef2ba0f36c268c" providerId="LiveId" clId="{2D4C9657-D7A3-6F4E-BDA6-F2ED3354A5D3}" dt="2023-12-06T15:48:49.868" v="5143" actId="478"/>
          <ac:spMkLst>
            <pc:docMk/>
            <pc:sldMk cId="651092295" sldId="406"/>
            <ac:spMk id="2" creationId="{2EAF5205-239D-84DB-3A3E-732348650554}"/>
          </ac:spMkLst>
        </pc:spChg>
        <pc:spChg chg="del">
          <ac:chgData name="Youhuan Li" userId="31ef2ba0f36c268c" providerId="LiveId" clId="{2D4C9657-D7A3-6F4E-BDA6-F2ED3354A5D3}" dt="2023-12-06T15:48:49.868" v="5143" actId="478"/>
          <ac:spMkLst>
            <pc:docMk/>
            <pc:sldMk cId="651092295" sldId="406"/>
            <ac:spMk id="3" creationId="{5BEFA56A-5D8C-D9F5-A75D-B516827EC400}"/>
          </ac:spMkLst>
        </pc:spChg>
        <pc:spChg chg="add del mod">
          <ac:chgData name="Youhuan Li" userId="31ef2ba0f36c268c" providerId="LiveId" clId="{2D4C9657-D7A3-6F4E-BDA6-F2ED3354A5D3}" dt="2023-12-06T15:50:20.717" v="5221" actId="478"/>
          <ac:spMkLst>
            <pc:docMk/>
            <pc:sldMk cId="651092295" sldId="406"/>
            <ac:spMk id="5" creationId="{257A0831-7889-75ED-71D8-2AD215818651}"/>
          </ac:spMkLst>
        </pc:spChg>
        <pc:spChg chg="del">
          <ac:chgData name="Youhuan Li" userId="31ef2ba0f36c268c" providerId="LiveId" clId="{2D4C9657-D7A3-6F4E-BDA6-F2ED3354A5D3}" dt="2023-12-06T15:48:49.868" v="5143" actId="478"/>
          <ac:spMkLst>
            <pc:docMk/>
            <pc:sldMk cId="651092295" sldId="406"/>
            <ac:spMk id="6" creationId="{D8A1521B-5CD6-6C95-53F1-7E05F285A497}"/>
          </ac:spMkLst>
        </pc:spChg>
        <pc:spChg chg="add mod">
          <ac:chgData name="Youhuan Li" userId="31ef2ba0f36c268c" providerId="LiveId" clId="{2D4C9657-D7A3-6F4E-BDA6-F2ED3354A5D3}" dt="2023-12-06T15:53:34.234" v="5277" actId="122"/>
          <ac:spMkLst>
            <pc:docMk/>
            <pc:sldMk cId="651092295" sldId="406"/>
            <ac:spMk id="7" creationId="{B13FC548-6D69-0AFD-B86B-30F8BC04C1B1}"/>
          </ac:spMkLst>
        </pc:spChg>
        <pc:spChg chg="add mod">
          <ac:chgData name="Youhuan Li" userId="31ef2ba0f36c268c" providerId="LiveId" clId="{2D4C9657-D7A3-6F4E-BDA6-F2ED3354A5D3}" dt="2023-12-06T15:50:05.911" v="5170" actId="1076"/>
          <ac:spMkLst>
            <pc:docMk/>
            <pc:sldMk cId="651092295" sldId="406"/>
            <ac:spMk id="8" creationId="{E89EE65F-D000-62BF-B29C-42F77D584D11}"/>
          </ac:spMkLst>
        </pc:spChg>
        <pc:spChg chg="add mod">
          <ac:chgData name="Youhuan Li" userId="31ef2ba0f36c268c" providerId="LiveId" clId="{2D4C9657-D7A3-6F4E-BDA6-F2ED3354A5D3}" dt="2023-12-06T15:53:38.312" v="5278" actId="1076"/>
          <ac:spMkLst>
            <pc:docMk/>
            <pc:sldMk cId="651092295" sldId="406"/>
            <ac:spMk id="10" creationId="{F7551BC3-55BB-18DA-349D-431D2B668F52}"/>
          </ac:spMkLst>
        </pc:spChg>
        <pc:spChg chg="del">
          <ac:chgData name="Youhuan Li" userId="31ef2ba0f36c268c" providerId="LiveId" clId="{2D4C9657-D7A3-6F4E-BDA6-F2ED3354A5D3}" dt="2023-12-06T15:48:49.868" v="5143" actId="478"/>
          <ac:spMkLst>
            <pc:docMk/>
            <pc:sldMk cId="651092295" sldId="406"/>
            <ac:spMk id="12" creationId="{E1FDBAE3-3D00-E00D-3CD2-D9AAEB7A26D3}"/>
          </ac:spMkLst>
        </pc:spChg>
        <pc:spChg chg="del">
          <ac:chgData name="Youhuan Li" userId="31ef2ba0f36c268c" providerId="LiveId" clId="{2D4C9657-D7A3-6F4E-BDA6-F2ED3354A5D3}" dt="2023-12-06T15:48:49.868" v="5143" actId="478"/>
          <ac:spMkLst>
            <pc:docMk/>
            <pc:sldMk cId="651092295" sldId="406"/>
            <ac:spMk id="13" creationId="{60671B53-2179-250B-DC4F-C7926510FAC5}"/>
          </ac:spMkLst>
        </pc:spChg>
        <pc:spChg chg="add del mod">
          <ac:chgData name="Youhuan Li" userId="31ef2ba0f36c268c" providerId="LiveId" clId="{2D4C9657-D7A3-6F4E-BDA6-F2ED3354A5D3}" dt="2023-12-06T15:52:02.868" v="5236" actId="478"/>
          <ac:spMkLst>
            <pc:docMk/>
            <pc:sldMk cId="651092295" sldId="406"/>
            <ac:spMk id="14" creationId="{BD24CC59-951F-0F51-29DA-82B4F396F0E5}"/>
          </ac:spMkLst>
        </pc:spChg>
        <pc:spChg chg="add del mod">
          <ac:chgData name="Youhuan Li" userId="31ef2ba0f36c268c" providerId="LiveId" clId="{2D4C9657-D7A3-6F4E-BDA6-F2ED3354A5D3}" dt="2023-12-06T15:52:19.211" v="5239" actId="478"/>
          <ac:spMkLst>
            <pc:docMk/>
            <pc:sldMk cId="651092295" sldId="406"/>
            <ac:spMk id="15" creationId="{842A9BB6-017A-F235-8B83-A2DBEBA6F4E1}"/>
          </ac:spMkLst>
        </pc:spChg>
        <pc:spChg chg="del">
          <ac:chgData name="Youhuan Li" userId="31ef2ba0f36c268c" providerId="LiveId" clId="{2D4C9657-D7A3-6F4E-BDA6-F2ED3354A5D3}" dt="2023-12-06T15:48:49.868" v="5143" actId="478"/>
          <ac:spMkLst>
            <pc:docMk/>
            <pc:sldMk cId="651092295" sldId="406"/>
            <ac:spMk id="16" creationId="{A78379F7-F497-7A35-7637-7EC87AEB5AA0}"/>
          </ac:spMkLst>
        </pc:spChg>
        <pc:spChg chg="add del mod">
          <ac:chgData name="Youhuan Li" userId="31ef2ba0f36c268c" providerId="LiveId" clId="{2D4C9657-D7A3-6F4E-BDA6-F2ED3354A5D3}" dt="2023-12-06T15:53:29.567" v="5275" actId="478"/>
          <ac:spMkLst>
            <pc:docMk/>
            <pc:sldMk cId="651092295" sldId="406"/>
            <ac:spMk id="17" creationId="{C6AA4029-D50B-1816-B507-AB8DBCD01555}"/>
          </ac:spMkLst>
        </pc:spChg>
        <pc:spChg chg="mod">
          <ac:chgData name="Youhuan Li" userId="31ef2ba0f36c268c" providerId="LiveId" clId="{2D4C9657-D7A3-6F4E-BDA6-F2ED3354A5D3}" dt="2023-12-06T15:53:51.898" v="5320" actId="20577"/>
          <ac:spMkLst>
            <pc:docMk/>
            <pc:sldMk cId="651092295" sldId="406"/>
            <ac:spMk id="27" creationId="{9F6A940E-4541-40DD-991E-96329B4B8A78}"/>
          </ac:spMkLst>
        </pc:spChg>
      </pc:sldChg>
      <pc:sldChg chg="add">
        <pc:chgData name="Youhuan Li" userId="31ef2ba0f36c268c" providerId="LiveId" clId="{2D4C9657-D7A3-6F4E-BDA6-F2ED3354A5D3}" dt="2023-12-06T15:54:54.652" v="5321"/>
        <pc:sldMkLst>
          <pc:docMk/>
          <pc:sldMk cId="4139295186" sldId="408"/>
        </pc:sldMkLst>
      </pc:sldChg>
      <pc:sldChg chg="add">
        <pc:chgData name="Youhuan Li" userId="31ef2ba0f36c268c" providerId="LiveId" clId="{2D4C9657-D7A3-6F4E-BDA6-F2ED3354A5D3}" dt="2023-12-06T15:54:54.652" v="5321"/>
        <pc:sldMkLst>
          <pc:docMk/>
          <pc:sldMk cId="2192897270" sldId="409"/>
        </pc:sldMkLst>
      </pc:sldChg>
      <pc:sldChg chg="add del">
        <pc:chgData name="Youhuan Li" userId="31ef2ba0f36c268c" providerId="LiveId" clId="{2D4C9657-D7A3-6F4E-BDA6-F2ED3354A5D3}" dt="2023-12-06T16:04:09.934" v="5581"/>
        <pc:sldMkLst>
          <pc:docMk/>
          <pc:sldMk cId="3786848379" sldId="410"/>
        </pc:sldMkLst>
      </pc:sldChg>
      <pc:sldChg chg="addSp delSp modSp add mod">
        <pc:chgData name="Youhuan Li" userId="31ef2ba0f36c268c" providerId="LiveId" clId="{2D4C9657-D7A3-6F4E-BDA6-F2ED3354A5D3}" dt="2023-12-06T16:09:46.175" v="6110" actId="1076"/>
        <pc:sldMkLst>
          <pc:docMk/>
          <pc:sldMk cId="1788240380" sldId="411"/>
        </pc:sldMkLst>
        <pc:spChg chg="add mod">
          <ac:chgData name="Youhuan Li" userId="31ef2ba0f36c268c" providerId="LiveId" clId="{2D4C9657-D7A3-6F4E-BDA6-F2ED3354A5D3}" dt="2023-12-06T16:09:46.175" v="6110" actId="1076"/>
          <ac:spMkLst>
            <pc:docMk/>
            <pc:sldMk cId="1788240380" sldId="411"/>
            <ac:spMk id="2" creationId="{0AA25230-2EFA-7F5D-E26B-DDB4DD117C76}"/>
          </ac:spMkLst>
        </pc:spChg>
        <pc:spChg chg="mod">
          <ac:chgData name="Youhuan Li" userId="31ef2ba0f36c268c" providerId="LiveId" clId="{2D4C9657-D7A3-6F4E-BDA6-F2ED3354A5D3}" dt="2023-12-06T16:09:46.175" v="6110" actId="1076"/>
          <ac:spMkLst>
            <pc:docMk/>
            <pc:sldMk cId="1788240380" sldId="411"/>
            <ac:spMk id="3" creationId="{5BEFA56A-5D8C-D9F5-A75D-B516827EC400}"/>
          </ac:spMkLst>
        </pc:spChg>
        <pc:spChg chg="del">
          <ac:chgData name="Youhuan Li" userId="31ef2ba0f36c268c" providerId="LiveId" clId="{2D4C9657-D7A3-6F4E-BDA6-F2ED3354A5D3}" dt="2023-12-06T16:09:39.567" v="6109" actId="478"/>
          <ac:spMkLst>
            <pc:docMk/>
            <pc:sldMk cId="1788240380" sldId="411"/>
            <ac:spMk id="4" creationId="{F878BE76-4AE0-3F02-6CC1-EB3461C93FC3}"/>
          </ac:spMkLst>
        </pc:spChg>
        <pc:spChg chg="mod">
          <ac:chgData name="Youhuan Li" userId="31ef2ba0f36c268c" providerId="LiveId" clId="{2D4C9657-D7A3-6F4E-BDA6-F2ED3354A5D3}" dt="2023-12-06T16:09:46.175" v="6110" actId="1076"/>
          <ac:spMkLst>
            <pc:docMk/>
            <pc:sldMk cId="1788240380" sldId="411"/>
            <ac:spMk id="13" creationId="{F4781493-9F49-4581-A52E-03F11C6B11C9}"/>
          </ac:spMkLst>
        </pc:spChg>
        <pc:spChg chg="del">
          <ac:chgData name="Youhuan Li" userId="31ef2ba0f36c268c" providerId="LiveId" clId="{2D4C9657-D7A3-6F4E-BDA6-F2ED3354A5D3}" dt="2023-12-06T15:57:22.056" v="5470" actId="478"/>
          <ac:spMkLst>
            <pc:docMk/>
            <pc:sldMk cId="1788240380" sldId="411"/>
            <ac:spMk id="15" creationId="{798D2779-516F-4453-A9EB-01386BB39BC2}"/>
          </ac:spMkLst>
        </pc:spChg>
        <pc:spChg chg="del">
          <ac:chgData name="Youhuan Li" userId="31ef2ba0f36c268c" providerId="LiveId" clId="{2D4C9657-D7A3-6F4E-BDA6-F2ED3354A5D3}" dt="2023-12-06T15:57:22.056" v="5470" actId="478"/>
          <ac:spMkLst>
            <pc:docMk/>
            <pc:sldMk cId="1788240380" sldId="411"/>
            <ac:spMk id="16" creationId="{02AE5B58-2A5B-43F2-803C-24A664522335}"/>
          </ac:spMkLst>
        </pc:spChg>
        <pc:spChg chg="del mod">
          <ac:chgData name="Youhuan Li" userId="31ef2ba0f36c268c" providerId="LiveId" clId="{2D4C9657-D7A3-6F4E-BDA6-F2ED3354A5D3}" dt="2023-12-06T16:09:39.567" v="6109" actId="478"/>
          <ac:spMkLst>
            <pc:docMk/>
            <pc:sldMk cId="1788240380" sldId="411"/>
            <ac:spMk id="19" creationId="{03251AB5-8888-4477-98B2-84AC634D7A05}"/>
          </ac:spMkLst>
        </pc:spChg>
        <pc:spChg chg="del">
          <ac:chgData name="Youhuan Li" userId="31ef2ba0f36c268c" providerId="LiveId" clId="{2D4C9657-D7A3-6F4E-BDA6-F2ED3354A5D3}" dt="2023-12-06T16:09:39.567" v="6109" actId="478"/>
          <ac:spMkLst>
            <pc:docMk/>
            <pc:sldMk cId="1788240380" sldId="411"/>
            <ac:spMk id="20" creationId="{34738B77-7060-42D6-9AC4-7F671BA9A48C}"/>
          </ac:spMkLst>
        </pc:spChg>
        <pc:spChg chg="del">
          <ac:chgData name="Youhuan Li" userId="31ef2ba0f36c268c" providerId="LiveId" clId="{2D4C9657-D7A3-6F4E-BDA6-F2ED3354A5D3}" dt="2023-12-06T16:09:39.567" v="6109" actId="478"/>
          <ac:spMkLst>
            <pc:docMk/>
            <pc:sldMk cId="1788240380" sldId="411"/>
            <ac:spMk id="21" creationId="{26D544ED-6C32-46DF-A16E-71258FC6C5DF}"/>
          </ac:spMkLst>
        </pc:spChg>
        <pc:spChg chg="mod">
          <ac:chgData name="Youhuan Li" userId="31ef2ba0f36c268c" providerId="LiveId" clId="{2D4C9657-D7A3-6F4E-BDA6-F2ED3354A5D3}" dt="2023-12-06T15:57:07.747" v="5469" actId="20577"/>
          <ac:spMkLst>
            <pc:docMk/>
            <pc:sldMk cId="1788240380" sldId="411"/>
            <ac:spMk id="27" creationId="{9F6A940E-4541-40DD-991E-96329B4B8A78}"/>
          </ac:spMkLst>
        </pc:spChg>
        <pc:picChg chg="del">
          <ac:chgData name="Youhuan Li" userId="31ef2ba0f36c268c" providerId="LiveId" clId="{2D4C9657-D7A3-6F4E-BDA6-F2ED3354A5D3}" dt="2023-12-06T16:09:39.567" v="6109" actId="478"/>
          <ac:picMkLst>
            <pc:docMk/>
            <pc:sldMk cId="1788240380" sldId="411"/>
            <ac:picMk id="17" creationId="{6DF7BE49-2A78-498A-9A45-401269635D51}"/>
          </ac:picMkLst>
        </pc:picChg>
      </pc:sldChg>
      <pc:sldChg chg="modSp add mod">
        <pc:chgData name="Youhuan Li" userId="31ef2ba0f36c268c" providerId="LiveId" clId="{2D4C9657-D7A3-6F4E-BDA6-F2ED3354A5D3}" dt="2023-12-06T15:55:06.070" v="5346" actId="6549"/>
        <pc:sldMkLst>
          <pc:docMk/>
          <pc:sldMk cId="44986476" sldId="412"/>
        </pc:sldMkLst>
        <pc:spChg chg="mod">
          <ac:chgData name="Youhuan Li" userId="31ef2ba0f36c268c" providerId="LiveId" clId="{2D4C9657-D7A3-6F4E-BDA6-F2ED3354A5D3}" dt="2023-12-06T15:55:06.070" v="5346" actId="6549"/>
          <ac:spMkLst>
            <pc:docMk/>
            <pc:sldMk cId="44986476" sldId="412"/>
            <ac:spMk id="27" creationId="{9F6A940E-4541-40DD-991E-96329B4B8A78}"/>
          </ac:spMkLst>
        </pc:spChg>
      </pc:sldChg>
      <pc:sldChg chg="add">
        <pc:chgData name="Youhuan Li" userId="31ef2ba0f36c268c" providerId="LiveId" clId="{2D4C9657-D7A3-6F4E-BDA6-F2ED3354A5D3}" dt="2023-12-06T15:54:54.652" v="5321"/>
        <pc:sldMkLst>
          <pc:docMk/>
          <pc:sldMk cId="2528897581" sldId="413"/>
        </pc:sldMkLst>
      </pc:sldChg>
      <pc:sldChg chg="add">
        <pc:chgData name="Youhuan Li" userId="31ef2ba0f36c268c" providerId="LiveId" clId="{2D4C9657-D7A3-6F4E-BDA6-F2ED3354A5D3}" dt="2023-12-06T15:54:54.652" v="5321"/>
        <pc:sldMkLst>
          <pc:docMk/>
          <pc:sldMk cId="3684060135" sldId="414"/>
        </pc:sldMkLst>
      </pc:sldChg>
      <pc:sldChg chg="addSp delSp modSp add mod">
        <pc:chgData name="Youhuan Li" userId="31ef2ba0f36c268c" providerId="LiveId" clId="{2D4C9657-D7A3-6F4E-BDA6-F2ED3354A5D3}" dt="2023-12-06T16:03:30.109" v="5580" actId="1076"/>
        <pc:sldMkLst>
          <pc:docMk/>
          <pc:sldMk cId="3623968466" sldId="415"/>
        </pc:sldMkLst>
        <pc:spChg chg="add del">
          <ac:chgData name="Youhuan Li" userId="31ef2ba0f36c268c" providerId="LiveId" clId="{2D4C9657-D7A3-6F4E-BDA6-F2ED3354A5D3}" dt="2023-12-06T16:03:24.580" v="5574" actId="478"/>
          <ac:spMkLst>
            <pc:docMk/>
            <pc:sldMk cId="3623968466" sldId="415"/>
            <ac:spMk id="3" creationId="{5BEFA56A-5D8C-D9F5-A75D-B516827EC400}"/>
          </ac:spMkLst>
        </pc:spChg>
        <pc:spChg chg="add del">
          <ac:chgData name="Youhuan Li" userId="31ef2ba0f36c268c" providerId="LiveId" clId="{2D4C9657-D7A3-6F4E-BDA6-F2ED3354A5D3}" dt="2023-12-06T16:03:24.580" v="5574" actId="478"/>
          <ac:spMkLst>
            <pc:docMk/>
            <pc:sldMk cId="3623968466" sldId="415"/>
            <ac:spMk id="4" creationId="{F878BE76-4AE0-3F02-6CC1-EB3461C93FC3}"/>
          </ac:spMkLst>
        </pc:spChg>
        <pc:spChg chg="add del mod">
          <ac:chgData name="Youhuan Li" userId="31ef2ba0f36c268c" providerId="LiveId" clId="{2D4C9657-D7A3-6F4E-BDA6-F2ED3354A5D3}" dt="2023-12-06T16:03:30.109" v="5580" actId="1076"/>
          <ac:spMkLst>
            <pc:docMk/>
            <pc:sldMk cId="3623968466" sldId="415"/>
            <ac:spMk id="5" creationId="{2E5E2EDF-FE11-AD2E-3397-E8DE2553D5D8}"/>
          </ac:spMkLst>
        </pc:spChg>
        <pc:spChg chg="add del">
          <ac:chgData name="Youhuan Li" userId="31ef2ba0f36c268c" providerId="LiveId" clId="{2D4C9657-D7A3-6F4E-BDA6-F2ED3354A5D3}" dt="2023-12-06T16:03:24.580" v="5574" actId="478"/>
          <ac:spMkLst>
            <pc:docMk/>
            <pc:sldMk cId="3623968466" sldId="415"/>
            <ac:spMk id="13" creationId="{F4781493-9F49-4581-A52E-03F11C6B11C9}"/>
          </ac:spMkLst>
        </pc:spChg>
        <pc:spChg chg="add del">
          <ac:chgData name="Youhuan Li" userId="31ef2ba0f36c268c" providerId="LiveId" clId="{2D4C9657-D7A3-6F4E-BDA6-F2ED3354A5D3}" dt="2023-12-06T16:03:24.580" v="5574" actId="478"/>
          <ac:spMkLst>
            <pc:docMk/>
            <pc:sldMk cId="3623968466" sldId="415"/>
            <ac:spMk id="19" creationId="{03251AB5-8888-4477-98B2-84AC634D7A05}"/>
          </ac:spMkLst>
        </pc:spChg>
        <pc:spChg chg="add del">
          <ac:chgData name="Youhuan Li" userId="31ef2ba0f36c268c" providerId="LiveId" clId="{2D4C9657-D7A3-6F4E-BDA6-F2ED3354A5D3}" dt="2023-12-06T16:03:24.580" v="5574" actId="478"/>
          <ac:spMkLst>
            <pc:docMk/>
            <pc:sldMk cId="3623968466" sldId="415"/>
            <ac:spMk id="20" creationId="{34738B77-7060-42D6-9AC4-7F671BA9A48C}"/>
          </ac:spMkLst>
        </pc:spChg>
        <pc:spChg chg="add del">
          <ac:chgData name="Youhuan Li" userId="31ef2ba0f36c268c" providerId="LiveId" clId="{2D4C9657-D7A3-6F4E-BDA6-F2ED3354A5D3}" dt="2023-12-06T16:03:24.580" v="5574" actId="478"/>
          <ac:spMkLst>
            <pc:docMk/>
            <pc:sldMk cId="3623968466" sldId="415"/>
            <ac:spMk id="21" creationId="{26D544ED-6C32-46DF-A16E-71258FC6C5DF}"/>
          </ac:spMkLst>
        </pc:spChg>
        <pc:spChg chg="mod">
          <ac:chgData name="Youhuan Li" userId="31ef2ba0f36c268c" providerId="LiveId" clId="{2D4C9657-D7A3-6F4E-BDA6-F2ED3354A5D3}" dt="2023-12-06T16:03:24.081" v="5573" actId="20577"/>
          <ac:spMkLst>
            <pc:docMk/>
            <pc:sldMk cId="3623968466" sldId="415"/>
            <ac:spMk id="27" creationId="{9F6A940E-4541-40DD-991E-96329B4B8A78}"/>
          </ac:spMkLst>
        </pc:spChg>
        <pc:picChg chg="add del mod">
          <ac:chgData name="Youhuan Li" userId="31ef2ba0f36c268c" providerId="LiveId" clId="{2D4C9657-D7A3-6F4E-BDA6-F2ED3354A5D3}" dt="2023-12-06T16:03:24.747" v="5576" actId="478"/>
          <ac:picMkLst>
            <pc:docMk/>
            <pc:sldMk cId="3623968466" sldId="415"/>
            <ac:picMk id="2" creationId="{35F04025-6DD7-15F6-C551-9F530292D407}"/>
          </ac:picMkLst>
        </pc:picChg>
        <pc:picChg chg="add del">
          <ac:chgData name="Youhuan Li" userId="31ef2ba0f36c268c" providerId="LiveId" clId="{2D4C9657-D7A3-6F4E-BDA6-F2ED3354A5D3}" dt="2023-12-06T16:03:24.580" v="5574" actId="478"/>
          <ac:picMkLst>
            <pc:docMk/>
            <pc:sldMk cId="3623968466" sldId="415"/>
            <ac:picMk id="17" creationId="{6DF7BE49-2A78-498A-9A45-401269635D51}"/>
          </ac:picMkLst>
        </pc:picChg>
      </pc:sldChg>
      <pc:sldChg chg="add">
        <pc:chgData name="Youhuan Li" userId="31ef2ba0f36c268c" providerId="LiveId" clId="{2D4C9657-D7A3-6F4E-BDA6-F2ED3354A5D3}" dt="2023-12-06T16:04:09.934" v="5581"/>
        <pc:sldMkLst>
          <pc:docMk/>
          <pc:sldMk cId="233034685" sldId="416"/>
        </pc:sldMkLst>
      </pc:sldChg>
      <pc:sldChg chg="delSp modSp add mod ord">
        <pc:chgData name="Youhuan Li" userId="31ef2ba0f36c268c" providerId="LiveId" clId="{2D4C9657-D7A3-6F4E-BDA6-F2ED3354A5D3}" dt="2023-12-06T16:14:06.198" v="6120" actId="1076"/>
        <pc:sldMkLst>
          <pc:docMk/>
          <pc:sldMk cId="4223132786" sldId="417"/>
        </pc:sldMkLst>
        <pc:picChg chg="mod">
          <ac:chgData name="Youhuan Li" userId="31ef2ba0f36c268c" providerId="LiveId" clId="{2D4C9657-D7A3-6F4E-BDA6-F2ED3354A5D3}" dt="2023-12-06T16:14:06.198" v="6120" actId="1076"/>
          <ac:picMkLst>
            <pc:docMk/>
            <pc:sldMk cId="4223132786" sldId="417"/>
            <ac:picMk id="5" creationId="{8D8146DB-6008-8557-2526-9097D524FB0C}"/>
          </ac:picMkLst>
        </pc:picChg>
        <pc:picChg chg="del">
          <ac:chgData name="Youhuan Li" userId="31ef2ba0f36c268c" providerId="LiveId" clId="{2D4C9657-D7A3-6F4E-BDA6-F2ED3354A5D3}" dt="2023-12-06T16:13:47.950" v="6112" actId="21"/>
          <ac:picMkLst>
            <pc:docMk/>
            <pc:sldMk cId="4223132786" sldId="417"/>
            <ac:picMk id="7" creationId="{2D68AA0C-E6EB-A19C-14AC-EAC5A835BC29}"/>
          </ac:picMkLst>
        </pc:picChg>
      </pc:sldChg>
      <pc:sldChg chg="addSp modSp add mod">
        <pc:chgData name="Youhuan Li" userId="31ef2ba0f36c268c" providerId="LiveId" clId="{2D4C9657-D7A3-6F4E-BDA6-F2ED3354A5D3}" dt="2023-12-06T16:37:31.390" v="7866" actId="20577"/>
        <pc:sldMkLst>
          <pc:docMk/>
          <pc:sldMk cId="2904046463" sldId="418"/>
        </pc:sldMkLst>
        <pc:spChg chg="mod">
          <ac:chgData name="Youhuan Li" userId="31ef2ba0f36c268c" providerId="LiveId" clId="{2D4C9657-D7A3-6F4E-BDA6-F2ED3354A5D3}" dt="2023-12-06T16:37:31.390" v="7866" actId="20577"/>
          <ac:spMkLst>
            <pc:docMk/>
            <pc:sldMk cId="2904046463" sldId="418"/>
            <ac:spMk id="2" creationId="{0AA25230-2EFA-7F5D-E26B-DDB4DD117C76}"/>
          </ac:spMkLst>
        </pc:spChg>
        <pc:spChg chg="mod">
          <ac:chgData name="Youhuan Li" userId="31ef2ba0f36c268c" providerId="LiveId" clId="{2D4C9657-D7A3-6F4E-BDA6-F2ED3354A5D3}" dt="2023-12-06T16:36:26.866" v="7849" actId="20577"/>
          <ac:spMkLst>
            <pc:docMk/>
            <pc:sldMk cId="2904046463" sldId="418"/>
            <ac:spMk id="3" creationId="{5BEFA56A-5D8C-D9F5-A75D-B516827EC400}"/>
          </ac:spMkLst>
        </pc:spChg>
        <pc:spChg chg="add mod">
          <ac:chgData name="Youhuan Li" userId="31ef2ba0f36c268c" providerId="LiveId" clId="{2D4C9657-D7A3-6F4E-BDA6-F2ED3354A5D3}" dt="2023-12-06T16:33:23.531" v="7678" actId="1076"/>
          <ac:spMkLst>
            <pc:docMk/>
            <pc:sldMk cId="2904046463" sldId="418"/>
            <ac:spMk id="5" creationId="{4E82C52C-B7F5-0EE5-CE6D-1CE08E85BAB1}"/>
          </ac:spMkLst>
        </pc:spChg>
        <pc:spChg chg="mod">
          <ac:chgData name="Youhuan Li" userId="31ef2ba0f36c268c" providerId="LiveId" clId="{2D4C9657-D7A3-6F4E-BDA6-F2ED3354A5D3}" dt="2023-12-06T16:32:58.614" v="7675" actId="20577"/>
          <ac:spMkLst>
            <pc:docMk/>
            <pc:sldMk cId="2904046463" sldId="418"/>
            <ac:spMk id="13" creationId="{F4781493-9F49-4581-A52E-03F11C6B11C9}"/>
          </ac:spMkLst>
        </pc:spChg>
        <pc:spChg chg="mod">
          <ac:chgData name="Youhuan Li" userId="31ef2ba0f36c268c" providerId="LiveId" clId="{2D4C9657-D7A3-6F4E-BDA6-F2ED3354A5D3}" dt="2023-12-06T16:21:54.858" v="6494" actId="20577"/>
          <ac:spMkLst>
            <pc:docMk/>
            <pc:sldMk cId="2904046463" sldId="418"/>
            <ac:spMk id="27" creationId="{9F6A940E-4541-40DD-991E-96329B4B8A78}"/>
          </ac:spMkLst>
        </pc:spChg>
      </pc:sldChg>
      <pc:sldChg chg="modSp add mod">
        <pc:chgData name="Youhuan Li" userId="31ef2ba0f36c268c" providerId="LiveId" clId="{2D4C9657-D7A3-6F4E-BDA6-F2ED3354A5D3}" dt="2023-12-06T16:47:19.666" v="8367" actId="20577"/>
        <pc:sldMkLst>
          <pc:docMk/>
          <pc:sldMk cId="580538536" sldId="419"/>
        </pc:sldMkLst>
        <pc:spChg chg="mod">
          <ac:chgData name="Youhuan Li" userId="31ef2ba0f36c268c" providerId="LiveId" clId="{2D4C9657-D7A3-6F4E-BDA6-F2ED3354A5D3}" dt="2023-12-06T16:38:33.648" v="8055" actId="14100"/>
          <ac:spMkLst>
            <pc:docMk/>
            <pc:sldMk cId="580538536" sldId="419"/>
            <ac:spMk id="2" creationId="{0AA25230-2EFA-7F5D-E26B-DDB4DD117C76}"/>
          </ac:spMkLst>
        </pc:spChg>
        <pc:spChg chg="mod">
          <ac:chgData name="Youhuan Li" userId="31ef2ba0f36c268c" providerId="LiveId" clId="{2D4C9657-D7A3-6F4E-BDA6-F2ED3354A5D3}" dt="2023-12-06T16:35:11.004" v="7759" actId="20577"/>
          <ac:spMkLst>
            <pc:docMk/>
            <pc:sldMk cId="580538536" sldId="419"/>
            <ac:spMk id="3" creationId="{5BEFA56A-5D8C-D9F5-A75D-B516827EC400}"/>
          </ac:spMkLst>
        </pc:spChg>
        <pc:spChg chg="mod">
          <ac:chgData name="Youhuan Li" userId="31ef2ba0f36c268c" providerId="LiveId" clId="{2D4C9657-D7A3-6F4E-BDA6-F2ED3354A5D3}" dt="2023-12-06T16:34:19.953" v="7687" actId="14100"/>
          <ac:spMkLst>
            <pc:docMk/>
            <pc:sldMk cId="580538536" sldId="419"/>
            <ac:spMk id="5" creationId="{4E82C52C-B7F5-0EE5-CE6D-1CE08E85BAB1}"/>
          </ac:spMkLst>
        </pc:spChg>
        <pc:spChg chg="mod">
          <ac:chgData name="Youhuan Li" userId="31ef2ba0f36c268c" providerId="LiveId" clId="{2D4C9657-D7A3-6F4E-BDA6-F2ED3354A5D3}" dt="2023-12-06T16:47:19.666" v="8367" actId="20577"/>
          <ac:spMkLst>
            <pc:docMk/>
            <pc:sldMk cId="580538536" sldId="419"/>
            <ac:spMk id="13" creationId="{F4781493-9F49-4581-A52E-03F11C6B11C9}"/>
          </ac:spMkLst>
        </pc:spChg>
        <pc:spChg chg="mod">
          <ac:chgData name="Youhuan Li" userId="31ef2ba0f36c268c" providerId="LiveId" clId="{2D4C9657-D7A3-6F4E-BDA6-F2ED3354A5D3}" dt="2023-12-06T16:34:05.697" v="7685" actId="20577"/>
          <ac:spMkLst>
            <pc:docMk/>
            <pc:sldMk cId="580538536" sldId="419"/>
            <ac:spMk id="27" creationId="{9F6A940E-4541-40DD-991E-96329B4B8A78}"/>
          </ac:spMkLst>
        </pc:spChg>
      </pc:sldChg>
      <pc:sldChg chg="modSp add mod">
        <pc:chgData name="Youhuan Li" userId="31ef2ba0f36c268c" providerId="LiveId" clId="{2D4C9657-D7A3-6F4E-BDA6-F2ED3354A5D3}" dt="2023-12-06T16:47:14.798" v="8366" actId="20577"/>
        <pc:sldMkLst>
          <pc:docMk/>
          <pc:sldMk cId="2819859333" sldId="420"/>
        </pc:sldMkLst>
        <pc:spChg chg="mod">
          <ac:chgData name="Youhuan Li" userId="31ef2ba0f36c268c" providerId="LiveId" clId="{2D4C9657-D7A3-6F4E-BDA6-F2ED3354A5D3}" dt="2023-12-06T16:44:32.052" v="8271" actId="20577"/>
          <ac:spMkLst>
            <pc:docMk/>
            <pc:sldMk cId="2819859333" sldId="420"/>
            <ac:spMk id="2" creationId="{0AA25230-2EFA-7F5D-E26B-DDB4DD117C76}"/>
          </ac:spMkLst>
        </pc:spChg>
        <pc:spChg chg="mod">
          <ac:chgData name="Youhuan Li" userId="31ef2ba0f36c268c" providerId="LiveId" clId="{2D4C9657-D7A3-6F4E-BDA6-F2ED3354A5D3}" dt="2023-12-06T16:45:20.748" v="8281" actId="20577"/>
          <ac:spMkLst>
            <pc:docMk/>
            <pc:sldMk cId="2819859333" sldId="420"/>
            <ac:spMk id="3" creationId="{5BEFA56A-5D8C-D9F5-A75D-B516827EC400}"/>
          </ac:spMkLst>
        </pc:spChg>
        <pc:spChg chg="mod">
          <ac:chgData name="Youhuan Li" userId="31ef2ba0f36c268c" providerId="LiveId" clId="{2D4C9657-D7A3-6F4E-BDA6-F2ED3354A5D3}" dt="2023-12-06T16:40:46.314" v="8108" actId="14100"/>
          <ac:spMkLst>
            <pc:docMk/>
            <pc:sldMk cId="2819859333" sldId="420"/>
            <ac:spMk id="5" creationId="{4E82C52C-B7F5-0EE5-CE6D-1CE08E85BAB1}"/>
          </ac:spMkLst>
        </pc:spChg>
        <pc:spChg chg="mod">
          <ac:chgData name="Youhuan Li" userId="31ef2ba0f36c268c" providerId="LiveId" clId="{2D4C9657-D7A3-6F4E-BDA6-F2ED3354A5D3}" dt="2023-12-06T16:47:14.798" v="8366" actId="20577"/>
          <ac:spMkLst>
            <pc:docMk/>
            <pc:sldMk cId="2819859333" sldId="420"/>
            <ac:spMk id="13" creationId="{F4781493-9F49-4581-A52E-03F11C6B11C9}"/>
          </ac:spMkLst>
        </pc:spChg>
        <pc:spChg chg="mod">
          <ac:chgData name="Youhuan Li" userId="31ef2ba0f36c268c" providerId="LiveId" clId="{2D4C9657-D7A3-6F4E-BDA6-F2ED3354A5D3}" dt="2023-12-06T16:40:33.382" v="8106" actId="20577"/>
          <ac:spMkLst>
            <pc:docMk/>
            <pc:sldMk cId="2819859333" sldId="420"/>
            <ac:spMk id="27" creationId="{9F6A940E-4541-40DD-991E-96329B4B8A78}"/>
          </ac:spMkLst>
        </pc:spChg>
      </pc:sldChg>
      <pc:sldChg chg="addSp delSp modSp add mod">
        <pc:chgData name="Youhuan Li" userId="31ef2ba0f36c268c" providerId="LiveId" clId="{2D4C9657-D7A3-6F4E-BDA6-F2ED3354A5D3}" dt="2023-12-06T16:55:03.817" v="8424" actId="1076"/>
        <pc:sldMkLst>
          <pc:docMk/>
          <pc:sldMk cId="468413745" sldId="421"/>
        </pc:sldMkLst>
        <pc:spChg chg="add mod">
          <ac:chgData name="Youhuan Li" userId="31ef2ba0f36c268c" providerId="LiveId" clId="{2D4C9657-D7A3-6F4E-BDA6-F2ED3354A5D3}" dt="2023-12-06T16:54:56.950" v="8420" actId="14100"/>
          <ac:spMkLst>
            <pc:docMk/>
            <pc:sldMk cId="468413745" sldId="421"/>
            <ac:spMk id="2" creationId="{BA962766-8023-BD5A-A510-44FF497AC612}"/>
          </ac:spMkLst>
        </pc:spChg>
        <pc:spChg chg="del">
          <ac:chgData name="Youhuan Li" userId="31ef2ba0f36c268c" providerId="LiveId" clId="{2D4C9657-D7A3-6F4E-BDA6-F2ED3354A5D3}" dt="2023-12-06T16:54:02.374" v="8372" actId="478"/>
          <ac:spMkLst>
            <pc:docMk/>
            <pc:sldMk cId="468413745" sldId="421"/>
            <ac:spMk id="5" creationId="{2E5E2EDF-FE11-AD2E-3397-E8DE2553D5D8}"/>
          </ac:spMkLst>
        </pc:spChg>
        <pc:spChg chg="mod">
          <ac:chgData name="Youhuan Li" userId="31ef2ba0f36c268c" providerId="LiveId" clId="{2D4C9657-D7A3-6F4E-BDA6-F2ED3354A5D3}" dt="2023-12-06T16:54:16.619" v="8405" actId="20577"/>
          <ac:spMkLst>
            <pc:docMk/>
            <pc:sldMk cId="468413745" sldId="421"/>
            <ac:spMk id="27" creationId="{9F6A940E-4541-40DD-991E-96329B4B8A78}"/>
          </ac:spMkLst>
        </pc:spChg>
        <pc:picChg chg="add mod">
          <ac:chgData name="Youhuan Li" userId="31ef2ba0f36c268c" providerId="LiveId" clId="{2D4C9657-D7A3-6F4E-BDA6-F2ED3354A5D3}" dt="2023-12-06T16:55:02.753" v="8423" actId="1076"/>
          <ac:picMkLst>
            <pc:docMk/>
            <pc:sldMk cId="468413745" sldId="421"/>
            <ac:picMk id="3" creationId="{0150E6A2-CAF5-EDCA-9B17-E70D237BBB6D}"/>
          </ac:picMkLst>
        </pc:picChg>
        <pc:picChg chg="add mod">
          <ac:chgData name="Youhuan Li" userId="31ef2ba0f36c268c" providerId="LiveId" clId="{2D4C9657-D7A3-6F4E-BDA6-F2ED3354A5D3}" dt="2023-12-06T16:55:03.817" v="8424" actId="1076"/>
          <ac:picMkLst>
            <pc:docMk/>
            <pc:sldMk cId="468413745" sldId="421"/>
            <ac:picMk id="4" creationId="{8B8E0DDA-52CC-5B92-5597-635E4A1BCEFB}"/>
          </ac:picMkLst>
        </pc:picChg>
      </pc:sldChg>
      <pc:sldChg chg="addSp delSp modSp add mod">
        <pc:chgData name="Youhuan Li" userId="31ef2ba0f36c268c" providerId="LiveId" clId="{2D4C9657-D7A3-6F4E-BDA6-F2ED3354A5D3}" dt="2023-12-06T17:17:50.887" v="9021" actId="20577"/>
        <pc:sldMkLst>
          <pc:docMk/>
          <pc:sldMk cId="2933128593" sldId="422"/>
        </pc:sldMkLst>
        <pc:spChg chg="mod">
          <ac:chgData name="Youhuan Li" userId="31ef2ba0f36c268c" providerId="LiveId" clId="{2D4C9657-D7A3-6F4E-BDA6-F2ED3354A5D3}" dt="2023-12-06T17:00:40.038" v="8436" actId="20577"/>
          <ac:spMkLst>
            <pc:docMk/>
            <pc:sldMk cId="2933128593" sldId="422"/>
            <ac:spMk id="2" creationId="{BA962766-8023-BD5A-A510-44FF497AC612}"/>
          </ac:spMkLst>
        </pc:spChg>
        <pc:spChg chg="add mod">
          <ac:chgData name="Youhuan Li" userId="31ef2ba0f36c268c" providerId="LiveId" clId="{2D4C9657-D7A3-6F4E-BDA6-F2ED3354A5D3}" dt="2023-12-06T17:00:59.624" v="8443" actId="1076"/>
          <ac:spMkLst>
            <pc:docMk/>
            <pc:sldMk cId="2933128593" sldId="422"/>
            <ac:spMk id="7" creationId="{E3E8294C-13C5-7092-1EEF-2B126F70663A}"/>
          </ac:spMkLst>
        </pc:spChg>
        <pc:spChg chg="mod">
          <ac:chgData name="Youhuan Li" userId="31ef2ba0f36c268c" providerId="LiveId" clId="{2D4C9657-D7A3-6F4E-BDA6-F2ED3354A5D3}" dt="2023-12-06T17:17:50.887" v="9021" actId="20577"/>
          <ac:spMkLst>
            <pc:docMk/>
            <pc:sldMk cId="2933128593" sldId="422"/>
            <ac:spMk id="27" creationId="{9F6A940E-4541-40DD-991E-96329B4B8A78}"/>
          </ac:spMkLst>
        </pc:spChg>
        <pc:picChg chg="del">
          <ac:chgData name="Youhuan Li" userId="31ef2ba0f36c268c" providerId="LiveId" clId="{2D4C9657-D7A3-6F4E-BDA6-F2ED3354A5D3}" dt="2023-12-06T17:00:41.745" v="8437" actId="478"/>
          <ac:picMkLst>
            <pc:docMk/>
            <pc:sldMk cId="2933128593" sldId="422"/>
            <ac:picMk id="3" creationId="{0150E6A2-CAF5-EDCA-9B17-E70D237BBB6D}"/>
          </ac:picMkLst>
        </pc:picChg>
        <pc:picChg chg="del">
          <ac:chgData name="Youhuan Li" userId="31ef2ba0f36c268c" providerId="LiveId" clId="{2D4C9657-D7A3-6F4E-BDA6-F2ED3354A5D3}" dt="2023-12-06T17:00:42.373" v="8438" actId="478"/>
          <ac:picMkLst>
            <pc:docMk/>
            <pc:sldMk cId="2933128593" sldId="422"/>
            <ac:picMk id="4" creationId="{8B8E0DDA-52CC-5B92-5597-635E4A1BCEFB}"/>
          </ac:picMkLst>
        </pc:picChg>
        <pc:picChg chg="add mod">
          <ac:chgData name="Youhuan Li" userId="31ef2ba0f36c268c" providerId="LiveId" clId="{2D4C9657-D7A3-6F4E-BDA6-F2ED3354A5D3}" dt="2023-12-06T17:00:44.871" v="8440" actId="1076"/>
          <ac:picMkLst>
            <pc:docMk/>
            <pc:sldMk cId="2933128593" sldId="422"/>
            <ac:picMk id="5" creationId="{9F526908-DC7C-C434-8747-2D2012BF5D77}"/>
          </ac:picMkLst>
        </pc:picChg>
      </pc:sldChg>
      <pc:sldChg chg="addSp delSp modSp add mod">
        <pc:chgData name="Youhuan Li" userId="31ef2ba0f36c268c" providerId="LiveId" clId="{2D4C9657-D7A3-6F4E-BDA6-F2ED3354A5D3}" dt="2023-12-06T17:14:24.228" v="9016" actId="1076"/>
        <pc:sldMkLst>
          <pc:docMk/>
          <pc:sldMk cId="2848553193" sldId="423"/>
        </pc:sldMkLst>
        <pc:spChg chg="del mod">
          <ac:chgData name="Youhuan Li" userId="31ef2ba0f36c268c" providerId="LiveId" clId="{2D4C9657-D7A3-6F4E-BDA6-F2ED3354A5D3}" dt="2023-12-06T17:07:00.513" v="8533"/>
          <ac:spMkLst>
            <pc:docMk/>
            <pc:sldMk cId="2848553193" sldId="423"/>
            <ac:spMk id="2" creationId="{BA962766-8023-BD5A-A510-44FF497AC612}"/>
          </ac:spMkLst>
        </pc:spChg>
        <pc:spChg chg="add mod">
          <ac:chgData name="Youhuan Li" userId="31ef2ba0f36c268c" providerId="LiveId" clId="{2D4C9657-D7A3-6F4E-BDA6-F2ED3354A5D3}" dt="2023-12-06T17:13:32.574" v="8997" actId="1076"/>
          <ac:spMkLst>
            <pc:docMk/>
            <pc:sldMk cId="2848553193" sldId="423"/>
            <ac:spMk id="8" creationId="{10518908-877F-E961-61AF-631EB2CB8163}"/>
          </ac:spMkLst>
        </pc:spChg>
        <pc:spChg chg="add mod">
          <ac:chgData name="Youhuan Li" userId="31ef2ba0f36c268c" providerId="LiveId" clId="{2D4C9657-D7A3-6F4E-BDA6-F2ED3354A5D3}" dt="2023-12-06T17:13:36.174" v="8999" actId="1076"/>
          <ac:spMkLst>
            <pc:docMk/>
            <pc:sldMk cId="2848553193" sldId="423"/>
            <ac:spMk id="9" creationId="{BE70A5B5-68DD-6EA2-D10F-1E9FA4C4F264}"/>
          </ac:spMkLst>
        </pc:spChg>
        <pc:spChg chg="add mod">
          <ac:chgData name="Youhuan Li" userId="31ef2ba0f36c268c" providerId="LiveId" clId="{2D4C9657-D7A3-6F4E-BDA6-F2ED3354A5D3}" dt="2023-12-06T17:14:07.472" v="9009" actId="14100"/>
          <ac:spMkLst>
            <pc:docMk/>
            <pc:sldMk cId="2848553193" sldId="423"/>
            <ac:spMk id="10" creationId="{0BB70F4B-576F-6C87-0201-BE4ED360D245}"/>
          </ac:spMkLst>
        </pc:spChg>
        <pc:spChg chg="add mod">
          <ac:chgData name="Youhuan Li" userId="31ef2ba0f36c268c" providerId="LiveId" clId="{2D4C9657-D7A3-6F4E-BDA6-F2ED3354A5D3}" dt="2023-12-06T17:12:49.058" v="8989" actId="1076"/>
          <ac:spMkLst>
            <pc:docMk/>
            <pc:sldMk cId="2848553193" sldId="423"/>
            <ac:spMk id="12" creationId="{26AFC715-DEF4-829F-6ABD-C431956C4AEC}"/>
          </ac:spMkLst>
        </pc:spChg>
        <pc:spChg chg="mod">
          <ac:chgData name="Youhuan Li" userId="31ef2ba0f36c268c" providerId="LiveId" clId="{2D4C9657-D7A3-6F4E-BDA6-F2ED3354A5D3}" dt="2023-12-06T17:05:12.719" v="8527" actId="20577"/>
          <ac:spMkLst>
            <pc:docMk/>
            <pc:sldMk cId="2848553193" sldId="423"/>
            <ac:spMk id="27" creationId="{9F6A940E-4541-40DD-991E-96329B4B8A78}"/>
          </ac:spMkLst>
        </pc:spChg>
        <pc:picChg chg="del">
          <ac:chgData name="Youhuan Li" userId="31ef2ba0f36c268c" providerId="LiveId" clId="{2D4C9657-D7A3-6F4E-BDA6-F2ED3354A5D3}" dt="2023-12-06T17:05:19.112" v="8528" actId="478"/>
          <ac:picMkLst>
            <pc:docMk/>
            <pc:sldMk cId="2848553193" sldId="423"/>
            <ac:picMk id="3" creationId="{0150E6A2-CAF5-EDCA-9B17-E70D237BBB6D}"/>
          </ac:picMkLst>
        </pc:picChg>
        <pc:picChg chg="del">
          <ac:chgData name="Youhuan Li" userId="31ef2ba0f36c268c" providerId="LiveId" clId="{2D4C9657-D7A3-6F4E-BDA6-F2ED3354A5D3}" dt="2023-12-06T17:05:19.701" v="8529" actId="478"/>
          <ac:picMkLst>
            <pc:docMk/>
            <pc:sldMk cId="2848553193" sldId="423"/>
            <ac:picMk id="4" creationId="{8B8E0DDA-52CC-5B92-5597-635E4A1BCEFB}"/>
          </ac:picMkLst>
        </pc:picChg>
        <pc:picChg chg="add mod modCrop">
          <ac:chgData name="Youhuan Li" userId="31ef2ba0f36c268c" providerId="LiveId" clId="{2D4C9657-D7A3-6F4E-BDA6-F2ED3354A5D3}" dt="2023-12-06T17:13:38.394" v="9000" actId="1076"/>
          <ac:picMkLst>
            <pc:docMk/>
            <pc:sldMk cId="2848553193" sldId="423"/>
            <ac:picMk id="5" creationId="{988C471C-B12F-71DB-F373-41F9697BB676}"/>
          </ac:picMkLst>
        </pc:picChg>
        <pc:picChg chg="add mod">
          <ac:chgData name="Youhuan Li" userId="31ef2ba0f36c268c" providerId="LiveId" clId="{2D4C9657-D7A3-6F4E-BDA6-F2ED3354A5D3}" dt="2023-12-06T17:13:33.759" v="8998" actId="1076"/>
          <ac:picMkLst>
            <pc:docMk/>
            <pc:sldMk cId="2848553193" sldId="423"/>
            <ac:picMk id="6" creationId="{8565792D-3CAD-32BE-B174-CD4650D7C10C}"/>
          </ac:picMkLst>
        </pc:picChg>
        <pc:picChg chg="add mod modCrop">
          <ac:chgData name="Youhuan Li" userId="31ef2ba0f36c268c" providerId="LiveId" clId="{2D4C9657-D7A3-6F4E-BDA6-F2ED3354A5D3}" dt="2023-12-06T17:14:24.228" v="9016" actId="1076"/>
          <ac:picMkLst>
            <pc:docMk/>
            <pc:sldMk cId="2848553193" sldId="423"/>
            <ac:picMk id="16" creationId="{37F0D6E8-BE4A-DE64-53B5-F09AB99F2BA0}"/>
          </ac:picMkLst>
        </pc:picChg>
        <pc:cxnChg chg="add mod">
          <ac:chgData name="Youhuan Li" userId="31ef2ba0f36c268c" providerId="LiveId" clId="{2D4C9657-D7A3-6F4E-BDA6-F2ED3354A5D3}" dt="2023-12-06T17:14:22.683" v="9015" actId="14100"/>
          <ac:cxnSpMkLst>
            <pc:docMk/>
            <pc:sldMk cId="2848553193" sldId="423"/>
            <ac:cxnSpMk id="14" creationId="{64947382-E01A-EE84-BA32-CF60317CFA3F}"/>
          </ac:cxnSpMkLst>
        </pc:cxnChg>
      </pc:sldChg>
      <pc:sldChg chg="modSp add mod">
        <pc:chgData name="Youhuan Li" userId="31ef2ba0f36c268c" providerId="LiveId" clId="{2D4C9657-D7A3-6F4E-BDA6-F2ED3354A5D3}" dt="2023-12-06T17:17:59.551" v="9024" actId="6549"/>
        <pc:sldMkLst>
          <pc:docMk/>
          <pc:sldMk cId="550177724" sldId="440"/>
        </pc:sldMkLst>
        <pc:spChg chg="mod">
          <ac:chgData name="Youhuan Li" userId="31ef2ba0f36c268c" providerId="LiveId" clId="{2D4C9657-D7A3-6F4E-BDA6-F2ED3354A5D3}" dt="2023-12-06T17:17:59.551" v="9024" actId="6549"/>
          <ac:spMkLst>
            <pc:docMk/>
            <pc:sldMk cId="550177724" sldId="440"/>
            <ac:spMk id="26626" creationId="{275A7838-B3CC-43D9-A59B-016DE7AE9AAA}"/>
          </ac:spMkLst>
        </pc:spChg>
      </pc:sldChg>
      <pc:sldChg chg="modSp add mod">
        <pc:chgData name="Youhuan Li" userId="31ef2ba0f36c268c" providerId="LiveId" clId="{2D4C9657-D7A3-6F4E-BDA6-F2ED3354A5D3}" dt="2023-12-06T17:18:13.245" v="9027" actId="20577"/>
        <pc:sldMkLst>
          <pc:docMk/>
          <pc:sldMk cId="56361566" sldId="441"/>
        </pc:sldMkLst>
        <pc:spChg chg="mod">
          <ac:chgData name="Youhuan Li" userId="31ef2ba0f36c268c" providerId="LiveId" clId="{2D4C9657-D7A3-6F4E-BDA6-F2ED3354A5D3}" dt="2023-12-06T17:18:13.245" v="9027" actId="20577"/>
          <ac:spMkLst>
            <pc:docMk/>
            <pc:sldMk cId="56361566" sldId="441"/>
            <ac:spMk id="27650" creationId="{0AFEB057-4EE1-4C49-9D89-4B7A5D2CBD41}"/>
          </ac:spMkLst>
        </pc:spChg>
      </pc:sldChg>
      <pc:sldChg chg="modSp add mod">
        <pc:chgData name="Youhuan Li" userId="31ef2ba0f36c268c" providerId="LiveId" clId="{2D4C9657-D7A3-6F4E-BDA6-F2ED3354A5D3}" dt="2023-12-06T17:18:20.012" v="9032" actId="20577"/>
        <pc:sldMkLst>
          <pc:docMk/>
          <pc:sldMk cId="3591379334" sldId="442"/>
        </pc:sldMkLst>
        <pc:spChg chg="mod">
          <ac:chgData name="Youhuan Li" userId="31ef2ba0f36c268c" providerId="LiveId" clId="{2D4C9657-D7A3-6F4E-BDA6-F2ED3354A5D3}" dt="2023-12-06T17:18:17.188" v="9030"/>
          <ac:spMkLst>
            <pc:docMk/>
            <pc:sldMk cId="3591379334" sldId="442"/>
            <ac:spMk id="28674" creationId="{034261D7-BA49-4ED2-B869-D495A7703D3E}"/>
          </ac:spMkLst>
        </pc:spChg>
        <pc:spChg chg="mod">
          <ac:chgData name="Youhuan Li" userId="31ef2ba0f36c268c" providerId="LiveId" clId="{2D4C9657-D7A3-6F4E-BDA6-F2ED3354A5D3}" dt="2023-12-06T17:18:20.012" v="9032" actId="20577"/>
          <ac:spMkLst>
            <pc:docMk/>
            <pc:sldMk cId="3591379334" sldId="442"/>
            <ac:spMk id="28675" creationId="{0155A6FF-8C0E-40E3-B943-AE4308216608}"/>
          </ac:spMkLst>
        </pc:spChg>
      </pc:sldChg>
      <pc:sldChg chg="modSp add mod">
        <pc:chgData name="Youhuan Li" userId="31ef2ba0f36c268c" providerId="LiveId" clId="{2D4C9657-D7A3-6F4E-BDA6-F2ED3354A5D3}" dt="2023-12-06T17:18:23.757" v="9035"/>
        <pc:sldMkLst>
          <pc:docMk/>
          <pc:sldMk cId="2797618162" sldId="444"/>
        </pc:sldMkLst>
        <pc:spChg chg="mod">
          <ac:chgData name="Youhuan Li" userId="31ef2ba0f36c268c" providerId="LiveId" clId="{2D4C9657-D7A3-6F4E-BDA6-F2ED3354A5D3}" dt="2023-12-06T17:18:23.757" v="9035"/>
          <ac:spMkLst>
            <pc:docMk/>
            <pc:sldMk cId="2797618162" sldId="444"/>
            <ac:spMk id="29698" creationId="{1369B8CD-F2C0-452D-8A0C-D513BDDE73CA}"/>
          </ac:spMkLst>
        </pc:spChg>
      </pc:sldChg>
      <pc:sldChg chg="modSp add mod">
        <pc:chgData name="Youhuan Li" userId="31ef2ba0f36c268c" providerId="LiveId" clId="{2D4C9657-D7A3-6F4E-BDA6-F2ED3354A5D3}" dt="2023-12-06T17:18:27.789" v="9036"/>
        <pc:sldMkLst>
          <pc:docMk/>
          <pc:sldMk cId="3475674107" sldId="445"/>
        </pc:sldMkLst>
        <pc:spChg chg="mod">
          <ac:chgData name="Youhuan Li" userId="31ef2ba0f36c268c" providerId="LiveId" clId="{2D4C9657-D7A3-6F4E-BDA6-F2ED3354A5D3}" dt="2023-12-06T17:18:27.789" v="9036"/>
          <ac:spMkLst>
            <pc:docMk/>
            <pc:sldMk cId="3475674107" sldId="445"/>
            <ac:spMk id="30722" creationId="{C7E911E5-9D87-4A74-BC3A-C29EEF6A3ABB}"/>
          </ac:spMkLst>
        </pc:spChg>
      </pc:sldChg>
      <pc:sldChg chg="modSp add mod">
        <pc:chgData name="Youhuan Li" userId="31ef2ba0f36c268c" providerId="LiveId" clId="{2D4C9657-D7A3-6F4E-BDA6-F2ED3354A5D3}" dt="2023-12-06T17:18:30.878" v="9037"/>
        <pc:sldMkLst>
          <pc:docMk/>
          <pc:sldMk cId="2580615582" sldId="446"/>
        </pc:sldMkLst>
        <pc:spChg chg="mod">
          <ac:chgData name="Youhuan Li" userId="31ef2ba0f36c268c" providerId="LiveId" clId="{2D4C9657-D7A3-6F4E-BDA6-F2ED3354A5D3}" dt="2023-12-06T17:18:30.878" v="9037"/>
          <ac:spMkLst>
            <pc:docMk/>
            <pc:sldMk cId="2580615582" sldId="446"/>
            <ac:spMk id="31746" creationId="{69C1B453-B0F9-438F-BEBA-F1AF2FD0BBEA}"/>
          </ac:spMkLst>
        </pc:spChg>
      </pc:sldChg>
      <pc:sldChg chg="addSp modSp add mod">
        <pc:chgData name="Youhuan Li" userId="31ef2ba0f36c268c" providerId="LiveId" clId="{2D4C9657-D7A3-6F4E-BDA6-F2ED3354A5D3}" dt="2023-12-06T17:18:40.338" v="9044" actId="403"/>
        <pc:sldMkLst>
          <pc:docMk/>
          <pc:sldMk cId="1167050616" sldId="448"/>
        </pc:sldMkLst>
        <pc:spChg chg="add mod">
          <ac:chgData name="Youhuan Li" userId="31ef2ba0f36c268c" providerId="LiveId" clId="{2D4C9657-D7A3-6F4E-BDA6-F2ED3354A5D3}" dt="2023-12-06T17:18:40.338" v="9044" actId="403"/>
          <ac:spMkLst>
            <pc:docMk/>
            <pc:sldMk cId="1167050616" sldId="448"/>
            <ac:spMk id="4" creationId="{265F2E31-69E8-B425-9B9F-A2789CFFDC47}"/>
          </ac:spMkLst>
        </pc:spChg>
      </pc:sldChg>
      <pc:sldChg chg="modSp add mod">
        <pc:chgData name="Youhuan Li" userId="31ef2ba0f36c268c" providerId="LiveId" clId="{2D4C9657-D7A3-6F4E-BDA6-F2ED3354A5D3}" dt="2023-12-06T17:18:45.831" v="9045"/>
        <pc:sldMkLst>
          <pc:docMk/>
          <pc:sldMk cId="614802750" sldId="452"/>
        </pc:sldMkLst>
        <pc:spChg chg="mod">
          <ac:chgData name="Youhuan Li" userId="31ef2ba0f36c268c" providerId="LiveId" clId="{2D4C9657-D7A3-6F4E-BDA6-F2ED3354A5D3}" dt="2023-12-06T17:18:45.831" v="9045"/>
          <ac:spMkLst>
            <pc:docMk/>
            <pc:sldMk cId="614802750" sldId="452"/>
            <ac:spMk id="36866" creationId="{C348CFD5-411E-4AA9-B18D-7AE9EF5364EB}"/>
          </ac:spMkLst>
        </pc:spChg>
      </pc:sldChg>
      <pc:sldChg chg="modSp add mod">
        <pc:chgData name="Youhuan Li" userId="31ef2ba0f36c268c" providerId="LiveId" clId="{2D4C9657-D7A3-6F4E-BDA6-F2ED3354A5D3}" dt="2023-12-06T17:18:50.868" v="9046"/>
        <pc:sldMkLst>
          <pc:docMk/>
          <pc:sldMk cId="800825612" sldId="454"/>
        </pc:sldMkLst>
        <pc:spChg chg="mod">
          <ac:chgData name="Youhuan Li" userId="31ef2ba0f36c268c" providerId="LiveId" clId="{2D4C9657-D7A3-6F4E-BDA6-F2ED3354A5D3}" dt="2023-12-06T17:18:50.868" v="9046"/>
          <ac:spMkLst>
            <pc:docMk/>
            <pc:sldMk cId="800825612" sldId="454"/>
            <ac:spMk id="37890" creationId="{B43286F2-9CD3-4A0D-948F-A98196DAA72C}"/>
          </ac:spMkLst>
        </pc:spChg>
      </pc:sldChg>
      <pc:sldChg chg="add">
        <pc:chgData name="Youhuan Li" userId="31ef2ba0f36c268c" providerId="LiveId" clId="{2D4C9657-D7A3-6F4E-BDA6-F2ED3354A5D3}" dt="2023-12-06T17:17:41.475" v="9017"/>
        <pc:sldMkLst>
          <pc:docMk/>
          <pc:sldMk cId="3689210029" sldId="456"/>
        </pc:sldMkLst>
      </pc:sldChg>
      <pc:sldChg chg="modSp add mod">
        <pc:chgData name="Youhuan Li" userId="31ef2ba0f36c268c" providerId="LiveId" clId="{2D4C9657-D7A3-6F4E-BDA6-F2ED3354A5D3}" dt="2023-12-06T17:19:01.081" v="9047"/>
        <pc:sldMkLst>
          <pc:docMk/>
          <pc:sldMk cId="144378937" sldId="459"/>
        </pc:sldMkLst>
        <pc:spChg chg="mod">
          <ac:chgData name="Youhuan Li" userId="31ef2ba0f36c268c" providerId="LiveId" clId="{2D4C9657-D7A3-6F4E-BDA6-F2ED3354A5D3}" dt="2023-12-06T17:19:01.081" v="9047"/>
          <ac:spMkLst>
            <pc:docMk/>
            <pc:sldMk cId="144378937" sldId="459"/>
            <ac:spMk id="41986" creationId="{D4237DE3-8C6B-4FF3-95AC-0EC9177DF125}"/>
          </ac:spMkLst>
        </pc:spChg>
      </pc:sldChg>
      <pc:sldChg chg="modSp add mod">
        <pc:chgData name="Youhuan Li" userId="31ef2ba0f36c268c" providerId="LiveId" clId="{2D4C9657-D7A3-6F4E-BDA6-F2ED3354A5D3}" dt="2023-12-06T17:19:06.521" v="9048"/>
        <pc:sldMkLst>
          <pc:docMk/>
          <pc:sldMk cId="2788465955" sldId="460"/>
        </pc:sldMkLst>
        <pc:spChg chg="mod">
          <ac:chgData name="Youhuan Li" userId="31ef2ba0f36c268c" providerId="LiveId" clId="{2D4C9657-D7A3-6F4E-BDA6-F2ED3354A5D3}" dt="2023-12-06T17:19:06.521" v="9048"/>
          <ac:spMkLst>
            <pc:docMk/>
            <pc:sldMk cId="2788465955" sldId="460"/>
            <ac:spMk id="43010" creationId="{99FC2EBA-AD4C-4A52-84F7-3039EC863303}"/>
          </ac:spMkLst>
        </pc:spChg>
      </pc:sldChg>
      <pc:sldChg chg="modSp add mod">
        <pc:chgData name="Youhuan Li" userId="31ef2ba0f36c268c" providerId="LiveId" clId="{2D4C9657-D7A3-6F4E-BDA6-F2ED3354A5D3}" dt="2023-12-06T17:19:10.126" v="9049"/>
        <pc:sldMkLst>
          <pc:docMk/>
          <pc:sldMk cId="375150091" sldId="461"/>
        </pc:sldMkLst>
        <pc:spChg chg="mod">
          <ac:chgData name="Youhuan Li" userId="31ef2ba0f36c268c" providerId="LiveId" clId="{2D4C9657-D7A3-6F4E-BDA6-F2ED3354A5D3}" dt="2023-12-06T17:19:10.126" v="9049"/>
          <ac:spMkLst>
            <pc:docMk/>
            <pc:sldMk cId="375150091" sldId="461"/>
            <ac:spMk id="44034" creationId="{F887B52A-D7F5-4513-95D5-3433511BA519}"/>
          </ac:spMkLst>
        </pc:spChg>
      </pc:sldChg>
      <pc:sldChg chg="modSp add mod">
        <pc:chgData name="Youhuan Li" userId="31ef2ba0f36c268c" providerId="LiveId" clId="{2D4C9657-D7A3-6F4E-BDA6-F2ED3354A5D3}" dt="2023-12-06T17:19:13.614" v="9050"/>
        <pc:sldMkLst>
          <pc:docMk/>
          <pc:sldMk cId="2572126040" sldId="462"/>
        </pc:sldMkLst>
        <pc:spChg chg="mod">
          <ac:chgData name="Youhuan Li" userId="31ef2ba0f36c268c" providerId="LiveId" clId="{2D4C9657-D7A3-6F4E-BDA6-F2ED3354A5D3}" dt="2023-12-06T17:19:13.614" v="9050"/>
          <ac:spMkLst>
            <pc:docMk/>
            <pc:sldMk cId="2572126040" sldId="462"/>
            <ac:spMk id="45058" creationId="{3EEF86D9-7A85-4AC8-8635-AA0FBFFFD1CD}"/>
          </ac:spMkLst>
        </pc:spChg>
      </pc:sldChg>
      <pc:sldChg chg="addSp modSp add mod">
        <pc:chgData name="Youhuan Li" userId="31ef2ba0f36c268c" providerId="LiveId" clId="{2D4C9657-D7A3-6F4E-BDA6-F2ED3354A5D3}" dt="2023-12-06T17:19:35.456" v="9071" actId="1076"/>
        <pc:sldMkLst>
          <pc:docMk/>
          <pc:sldMk cId="2398289998" sldId="463"/>
        </pc:sldMkLst>
        <pc:spChg chg="add mod">
          <ac:chgData name="Youhuan Li" userId="31ef2ba0f36c268c" providerId="LiveId" clId="{2D4C9657-D7A3-6F4E-BDA6-F2ED3354A5D3}" dt="2023-12-06T17:19:35.456" v="9071" actId="1076"/>
          <ac:spMkLst>
            <pc:docMk/>
            <pc:sldMk cId="2398289998" sldId="463"/>
            <ac:spMk id="3" creationId="{F7979BE6-C98D-2FEA-9548-12D77CB8A988}"/>
          </ac:spMkLst>
        </pc:spChg>
        <pc:spChg chg="mod">
          <ac:chgData name="Youhuan Li" userId="31ef2ba0f36c268c" providerId="LiveId" clId="{2D4C9657-D7A3-6F4E-BDA6-F2ED3354A5D3}" dt="2023-12-06T17:19:21.618" v="9052" actId="1076"/>
          <ac:spMkLst>
            <pc:docMk/>
            <pc:sldMk cId="2398289998" sldId="463"/>
            <ac:spMk id="47106" creationId="{BCD0BE4A-812E-414D-8D7A-69E89FC5008D}"/>
          </ac:spMkLst>
        </pc:spChg>
      </pc:sldChg>
      <pc:sldChg chg="modSp add mod">
        <pc:chgData name="Youhuan Li" userId="31ef2ba0f36c268c" providerId="LiveId" clId="{2D4C9657-D7A3-6F4E-BDA6-F2ED3354A5D3}" dt="2023-12-06T17:19:40.926" v="9072"/>
        <pc:sldMkLst>
          <pc:docMk/>
          <pc:sldMk cId="1206885385" sldId="464"/>
        </pc:sldMkLst>
        <pc:spChg chg="mod">
          <ac:chgData name="Youhuan Li" userId="31ef2ba0f36c268c" providerId="LiveId" clId="{2D4C9657-D7A3-6F4E-BDA6-F2ED3354A5D3}" dt="2023-12-06T17:19:40.926" v="9072"/>
          <ac:spMkLst>
            <pc:docMk/>
            <pc:sldMk cId="1206885385" sldId="464"/>
            <ac:spMk id="47106" creationId="{C4AD52C2-AC8C-4472-93CA-2AA3A451358C}"/>
          </ac:spMkLst>
        </pc:spChg>
      </pc:sldChg>
      <pc:sldChg chg="modSp add mod">
        <pc:chgData name="Youhuan Li" userId="31ef2ba0f36c268c" providerId="LiveId" clId="{2D4C9657-D7A3-6F4E-BDA6-F2ED3354A5D3}" dt="2023-12-06T17:19:51.392" v="9073"/>
        <pc:sldMkLst>
          <pc:docMk/>
          <pc:sldMk cId="3525523749" sldId="465"/>
        </pc:sldMkLst>
        <pc:spChg chg="mod">
          <ac:chgData name="Youhuan Li" userId="31ef2ba0f36c268c" providerId="LiveId" clId="{2D4C9657-D7A3-6F4E-BDA6-F2ED3354A5D3}" dt="2023-12-06T17:19:51.392" v="9073"/>
          <ac:spMkLst>
            <pc:docMk/>
            <pc:sldMk cId="3525523749" sldId="465"/>
            <ac:spMk id="48130" creationId="{C402B92C-F4DE-4A7B-883E-D3B2EDA58751}"/>
          </ac:spMkLst>
        </pc:spChg>
      </pc:sldChg>
      <pc:sldChg chg="modSp add mod">
        <pc:chgData name="Youhuan Li" userId="31ef2ba0f36c268c" providerId="LiveId" clId="{2D4C9657-D7A3-6F4E-BDA6-F2ED3354A5D3}" dt="2023-12-06T17:19:55.214" v="9074"/>
        <pc:sldMkLst>
          <pc:docMk/>
          <pc:sldMk cId="2209462565" sldId="466"/>
        </pc:sldMkLst>
        <pc:spChg chg="mod">
          <ac:chgData name="Youhuan Li" userId="31ef2ba0f36c268c" providerId="LiveId" clId="{2D4C9657-D7A3-6F4E-BDA6-F2ED3354A5D3}" dt="2023-12-06T17:19:55.214" v="9074"/>
          <ac:spMkLst>
            <pc:docMk/>
            <pc:sldMk cId="2209462565" sldId="466"/>
            <ac:spMk id="49154" creationId="{48CFB000-E97D-4A55-BA00-4D4A54ED41B2}"/>
          </ac:spMkLst>
        </pc:spChg>
      </pc:sldChg>
      <pc:sldChg chg="modSp add mod">
        <pc:chgData name="Youhuan Li" userId="31ef2ba0f36c268c" providerId="LiveId" clId="{2D4C9657-D7A3-6F4E-BDA6-F2ED3354A5D3}" dt="2023-12-06T17:19:59.542" v="9075"/>
        <pc:sldMkLst>
          <pc:docMk/>
          <pc:sldMk cId="2055332163" sldId="467"/>
        </pc:sldMkLst>
        <pc:spChg chg="mod">
          <ac:chgData name="Youhuan Li" userId="31ef2ba0f36c268c" providerId="LiveId" clId="{2D4C9657-D7A3-6F4E-BDA6-F2ED3354A5D3}" dt="2023-12-06T17:19:59.542" v="9075"/>
          <ac:spMkLst>
            <pc:docMk/>
            <pc:sldMk cId="2055332163" sldId="467"/>
            <ac:spMk id="50178" creationId="{06333930-7031-4C37-BA54-22ABB1CD215A}"/>
          </ac:spMkLst>
        </pc:spChg>
      </pc:sldChg>
      <pc:sldChg chg="addSp modSp add mod">
        <pc:chgData name="Youhuan Li" userId="31ef2ba0f36c268c" providerId="LiveId" clId="{2D4C9657-D7A3-6F4E-BDA6-F2ED3354A5D3}" dt="2023-12-06T17:20:23.696" v="9083" actId="1076"/>
        <pc:sldMkLst>
          <pc:docMk/>
          <pc:sldMk cId="3769536122" sldId="469"/>
        </pc:sldMkLst>
        <pc:spChg chg="add mod">
          <ac:chgData name="Youhuan Li" userId="31ef2ba0f36c268c" providerId="LiveId" clId="{2D4C9657-D7A3-6F4E-BDA6-F2ED3354A5D3}" dt="2023-12-06T17:20:23.696" v="9083" actId="1076"/>
          <ac:spMkLst>
            <pc:docMk/>
            <pc:sldMk cId="3769536122" sldId="469"/>
            <ac:spMk id="2" creationId="{872DD89E-8C82-258B-58C0-3113ED2BAE48}"/>
          </ac:spMkLst>
        </pc:spChg>
        <pc:spChg chg="mod">
          <ac:chgData name="Youhuan Li" userId="31ef2ba0f36c268c" providerId="LiveId" clId="{2D4C9657-D7A3-6F4E-BDA6-F2ED3354A5D3}" dt="2023-12-06T17:20:12.466" v="9077" actId="404"/>
          <ac:spMkLst>
            <pc:docMk/>
            <pc:sldMk cId="3769536122" sldId="469"/>
            <ac:spMk id="51202" creationId="{F349063B-E8C3-41F9-840A-252C22DB8FCA}"/>
          </ac:spMkLst>
        </pc:spChg>
      </pc:sldChg>
      <pc:sldChg chg="delSp add del">
        <pc:chgData name="Youhuan Li" userId="31ef2ba0f36c268c" providerId="LiveId" clId="{2D4C9657-D7A3-6F4E-BDA6-F2ED3354A5D3}" dt="2023-12-06T17:20:27.770" v="9084" actId="2696"/>
        <pc:sldMkLst>
          <pc:docMk/>
          <pc:sldMk cId="4010714831" sldId="470"/>
        </pc:sldMkLst>
        <pc:spChg chg="del">
          <ac:chgData name="Youhuan Li" userId="31ef2ba0f36c268c" providerId="LiveId" clId="{2D4C9657-D7A3-6F4E-BDA6-F2ED3354A5D3}" dt="2023-12-06T17:20:15.724" v="9078" actId="21"/>
          <ac:spMkLst>
            <pc:docMk/>
            <pc:sldMk cId="4010714831" sldId="470"/>
            <ac:spMk id="52226" creationId="{F71DFE2D-5B8E-4BB2-9E99-962C65835DB7}"/>
          </ac:spMkLst>
        </pc:spChg>
      </pc:sldChg>
      <pc:sldChg chg="addSp delSp modSp add mod">
        <pc:chgData name="Youhuan Li" userId="31ef2ba0f36c268c" providerId="LiveId" clId="{2D4C9657-D7A3-6F4E-BDA6-F2ED3354A5D3}" dt="2023-12-06T17:20:35.809" v="9094" actId="20577"/>
        <pc:sldMkLst>
          <pc:docMk/>
          <pc:sldMk cId="589641366" sldId="474"/>
        </pc:sldMkLst>
        <pc:spChg chg="add del mod">
          <ac:chgData name="Youhuan Li" userId="31ef2ba0f36c268c" providerId="LiveId" clId="{2D4C9657-D7A3-6F4E-BDA6-F2ED3354A5D3}" dt="2023-12-06T17:20:31.900" v="9086"/>
          <ac:spMkLst>
            <pc:docMk/>
            <pc:sldMk cId="589641366" sldId="474"/>
            <ac:spMk id="2" creationId="{4439D37B-89C5-3200-879C-0D1B41104D0B}"/>
          </ac:spMkLst>
        </pc:spChg>
        <pc:spChg chg="mod">
          <ac:chgData name="Youhuan Li" userId="31ef2ba0f36c268c" providerId="LiveId" clId="{2D4C9657-D7A3-6F4E-BDA6-F2ED3354A5D3}" dt="2023-12-06T17:20:35.809" v="9094" actId="20577"/>
          <ac:spMkLst>
            <pc:docMk/>
            <pc:sldMk cId="589641366" sldId="474"/>
            <ac:spMk id="53250" creationId="{BE1BD6DC-EAD2-4F2A-AFBE-741E0458DFBB}"/>
          </ac:spMkLst>
        </pc:spChg>
      </pc:sldChg>
      <pc:sldChg chg="modSp add mod">
        <pc:chgData name="Youhuan Li" userId="31ef2ba0f36c268c" providerId="LiveId" clId="{2D4C9657-D7A3-6F4E-BDA6-F2ED3354A5D3}" dt="2023-12-06T17:20:54.530" v="9099" actId="207"/>
        <pc:sldMkLst>
          <pc:docMk/>
          <pc:sldMk cId="1599534482" sldId="475"/>
        </pc:sldMkLst>
        <pc:spChg chg="mod">
          <ac:chgData name="Youhuan Li" userId="31ef2ba0f36c268c" providerId="LiveId" clId="{2D4C9657-D7A3-6F4E-BDA6-F2ED3354A5D3}" dt="2023-12-06T17:20:54.530" v="9099" actId="207"/>
          <ac:spMkLst>
            <pc:docMk/>
            <pc:sldMk cId="1599534482" sldId="475"/>
            <ac:spMk id="54274" creationId="{4F9DA858-2229-4ED3-ACC7-3E5E2832BEC7}"/>
          </ac:spMkLst>
        </pc:spChg>
      </pc:sldChg>
      <pc:sldChg chg="modSp add mod">
        <pc:chgData name="Youhuan Li" userId="31ef2ba0f36c268c" providerId="LiveId" clId="{2D4C9657-D7A3-6F4E-BDA6-F2ED3354A5D3}" dt="2023-12-06T17:21:02.836" v="9101"/>
        <pc:sldMkLst>
          <pc:docMk/>
          <pc:sldMk cId="0" sldId="476"/>
        </pc:sldMkLst>
        <pc:spChg chg="mod">
          <ac:chgData name="Youhuan Li" userId="31ef2ba0f36c268c" providerId="LiveId" clId="{2D4C9657-D7A3-6F4E-BDA6-F2ED3354A5D3}" dt="2023-12-06T17:21:02.836" v="9101"/>
          <ac:spMkLst>
            <pc:docMk/>
            <pc:sldMk cId="0" sldId="476"/>
            <ac:spMk id="56322" creationId="{99A6E908-E259-4821-9E27-ACCC9CDDC3AA}"/>
          </ac:spMkLst>
        </pc:spChg>
      </pc:sldChg>
      <pc:sldChg chg="modSp add mod">
        <pc:chgData name="Youhuan Li" userId="31ef2ba0f36c268c" providerId="LiveId" clId="{2D4C9657-D7A3-6F4E-BDA6-F2ED3354A5D3}" dt="2023-12-06T17:21:10.908" v="9102"/>
        <pc:sldMkLst>
          <pc:docMk/>
          <pc:sldMk cId="3170384703" sldId="477"/>
        </pc:sldMkLst>
        <pc:spChg chg="mod">
          <ac:chgData name="Youhuan Li" userId="31ef2ba0f36c268c" providerId="LiveId" clId="{2D4C9657-D7A3-6F4E-BDA6-F2ED3354A5D3}" dt="2023-12-06T17:21:10.908" v="9102"/>
          <ac:spMkLst>
            <pc:docMk/>
            <pc:sldMk cId="3170384703" sldId="477"/>
            <ac:spMk id="57346" creationId="{756666E8-299D-48DF-8DE2-91FBB670284C}"/>
          </ac:spMkLst>
        </pc:spChg>
      </pc:sldChg>
      <pc:sldChg chg="modSp add mod">
        <pc:chgData name="Youhuan Li" userId="31ef2ba0f36c268c" providerId="LiveId" clId="{2D4C9657-D7A3-6F4E-BDA6-F2ED3354A5D3}" dt="2023-12-06T17:21:13.946" v="9103"/>
        <pc:sldMkLst>
          <pc:docMk/>
          <pc:sldMk cId="214373462" sldId="478"/>
        </pc:sldMkLst>
        <pc:spChg chg="mod">
          <ac:chgData name="Youhuan Li" userId="31ef2ba0f36c268c" providerId="LiveId" clId="{2D4C9657-D7A3-6F4E-BDA6-F2ED3354A5D3}" dt="2023-12-06T17:21:13.946" v="9103"/>
          <ac:spMkLst>
            <pc:docMk/>
            <pc:sldMk cId="214373462" sldId="478"/>
            <ac:spMk id="58370" creationId="{2FE0C8F6-1F5A-463E-BBB9-D0203816B0FD}"/>
          </ac:spMkLst>
        </pc:spChg>
      </pc:sldChg>
      <pc:sldChg chg="modSp add mod">
        <pc:chgData name="Youhuan Li" userId="31ef2ba0f36c268c" providerId="LiveId" clId="{2D4C9657-D7A3-6F4E-BDA6-F2ED3354A5D3}" dt="2023-12-06T17:21:17.642" v="9104"/>
        <pc:sldMkLst>
          <pc:docMk/>
          <pc:sldMk cId="237805627" sldId="479"/>
        </pc:sldMkLst>
        <pc:spChg chg="mod">
          <ac:chgData name="Youhuan Li" userId="31ef2ba0f36c268c" providerId="LiveId" clId="{2D4C9657-D7A3-6F4E-BDA6-F2ED3354A5D3}" dt="2023-12-06T17:21:17.642" v="9104"/>
          <ac:spMkLst>
            <pc:docMk/>
            <pc:sldMk cId="237805627" sldId="479"/>
            <ac:spMk id="59394" creationId="{DD290024-9EBD-4535-BFC3-518C17927F90}"/>
          </ac:spMkLst>
        </pc:spChg>
      </pc:sldChg>
      <pc:sldChg chg="modSp add mod">
        <pc:chgData name="Youhuan Li" userId="31ef2ba0f36c268c" providerId="LiveId" clId="{2D4C9657-D7A3-6F4E-BDA6-F2ED3354A5D3}" dt="2023-12-06T17:21:20.219" v="9105"/>
        <pc:sldMkLst>
          <pc:docMk/>
          <pc:sldMk cId="1222597561" sldId="480"/>
        </pc:sldMkLst>
        <pc:spChg chg="mod">
          <ac:chgData name="Youhuan Li" userId="31ef2ba0f36c268c" providerId="LiveId" clId="{2D4C9657-D7A3-6F4E-BDA6-F2ED3354A5D3}" dt="2023-12-06T17:21:20.219" v="9105"/>
          <ac:spMkLst>
            <pc:docMk/>
            <pc:sldMk cId="1222597561" sldId="480"/>
            <ac:spMk id="60418" creationId="{550B66FA-DA56-44F9-AB2F-395884018B14}"/>
          </ac:spMkLst>
        </pc:spChg>
      </pc:sldChg>
      <pc:sldChg chg="modSp add mod">
        <pc:chgData name="Youhuan Li" userId="31ef2ba0f36c268c" providerId="LiveId" clId="{2D4C9657-D7A3-6F4E-BDA6-F2ED3354A5D3}" dt="2023-12-06T17:21:22.990" v="9106"/>
        <pc:sldMkLst>
          <pc:docMk/>
          <pc:sldMk cId="1103674987" sldId="481"/>
        </pc:sldMkLst>
        <pc:spChg chg="mod">
          <ac:chgData name="Youhuan Li" userId="31ef2ba0f36c268c" providerId="LiveId" clId="{2D4C9657-D7A3-6F4E-BDA6-F2ED3354A5D3}" dt="2023-12-06T17:21:22.990" v="9106"/>
          <ac:spMkLst>
            <pc:docMk/>
            <pc:sldMk cId="1103674987" sldId="481"/>
            <ac:spMk id="61442" creationId="{00A7FB4E-8754-4BD7-B548-7CB4C9369B8C}"/>
          </ac:spMkLst>
        </pc:spChg>
      </pc:sldChg>
      <pc:sldChg chg="modSp add mod">
        <pc:chgData name="Youhuan Li" userId="31ef2ba0f36c268c" providerId="LiveId" clId="{2D4C9657-D7A3-6F4E-BDA6-F2ED3354A5D3}" dt="2023-12-06T17:21:26.460" v="9107"/>
        <pc:sldMkLst>
          <pc:docMk/>
          <pc:sldMk cId="3095065357" sldId="482"/>
        </pc:sldMkLst>
        <pc:spChg chg="mod">
          <ac:chgData name="Youhuan Li" userId="31ef2ba0f36c268c" providerId="LiveId" clId="{2D4C9657-D7A3-6F4E-BDA6-F2ED3354A5D3}" dt="2023-12-06T17:21:26.460" v="9107"/>
          <ac:spMkLst>
            <pc:docMk/>
            <pc:sldMk cId="3095065357" sldId="482"/>
            <ac:spMk id="62466" creationId="{348369D7-40B5-47E4-8082-C0F5B760E063}"/>
          </ac:spMkLst>
        </pc:spChg>
      </pc:sldChg>
      <pc:sldChg chg="modSp add mod">
        <pc:chgData name="Youhuan Li" userId="31ef2ba0f36c268c" providerId="LiveId" clId="{2D4C9657-D7A3-6F4E-BDA6-F2ED3354A5D3}" dt="2023-12-06T17:21:31.345" v="9108"/>
        <pc:sldMkLst>
          <pc:docMk/>
          <pc:sldMk cId="3637141838" sldId="483"/>
        </pc:sldMkLst>
        <pc:spChg chg="mod">
          <ac:chgData name="Youhuan Li" userId="31ef2ba0f36c268c" providerId="LiveId" clId="{2D4C9657-D7A3-6F4E-BDA6-F2ED3354A5D3}" dt="2023-12-06T17:21:31.345" v="9108"/>
          <ac:spMkLst>
            <pc:docMk/>
            <pc:sldMk cId="3637141838" sldId="483"/>
            <ac:spMk id="63490" creationId="{0751DE1E-6D86-48A2-9123-43324684C9AB}"/>
          </ac:spMkLst>
        </pc:spChg>
      </pc:sldChg>
      <pc:sldChg chg="modSp add mod">
        <pc:chgData name="Youhuan Li" userId="31ef2ba0f36c268c" providerId="LiveId" clId="{2D4C9657-D7A3-6F4E-BDA6-F2ED3354A5D3}" dt="2023-12-06T17:21:40.675" v="9128" actId="20577"/>
        <pc:sldMkLst>
          <pc:docMk/>
          <pc:sldMk cId="3268707281" sldId="484"/>
        </pc:sldMkLst>
        <pc:spChg chg="mod">
          <ac:chgData name="Youhuan Li" userId="31ef2ba0f36c268c" providerId="LiveId" clId="{2D4C9657-D7A3-6F4E-BDA6-F2ED3354A5D3}" dt="2023-12-06T17:21:40.675" v="9128" actId="20577"/>
          <ac:spMkLst>
            <pc:docMk/>
            <pc:sldMk cId="3268707281" sldId="484"/>
            <ac:spMk id="64514" creationId="{A66D71C8-8D77-47A3-84D9-AB839229FDAB}"/>
          </ac:spMkLst>
        </pc:spChg>
      </pc:sldChg>
      <pc:sldChg chg="modSp add mod">
        <pc:chgData name="Youhuan Li" userId="31ef2ba0f36c268c" providerId="LiveId" clId="{2D4C9657-D7A3-6F4E-BDA6-F2ED3354A5D3}" dt="2023-12-06T17:21:50.657" v="9148" actId="20577"/>
        <pc:sldMkLst>
          <pc:docMk/>
          <pc:sldMk cId="1307767757" sldId="485"/>
        </pc:sldMkLst>
        <pc:spChg chg="mod">
          <ac:chgData name="Youhuan Li" userId="31ef2ba0f36c268c" providerId="LiveId" clId="{2D4C9657-D7A3-6F4E-BDA6-F2ED3354A5D3}" dt="2023-12-06T17:21:50.657" v="9148" actId="20577"/>
          <ac:spMkLst>
            <pc:docMk/>
            <pc:sldMk cId="1307767757" sldId="485"/>
            <ac:spMk id="65538" creationId="{59A44E92-23D4-4D77-8A83-CF63628FDE6D}"/>
          </ac:spMkLst>
        </pc:spChg>
      </pc:sldChg>
      <pc:sldChg chg="modSp add mod">
        <pc:chgData name="Youhuan Li" userId="31ef2ba0f36c268c" providerId="LiveId" clId="{2D4C9657-D7A3-6F4E-BDA6-F2ED3354A5D3}" dt="2023-12-06T17:20:58.256" v="9100"/>
        <pc:sldMkLst>
          <pc:docMk/>
          <pc:sldMk cId="2929352140" sldId="486"/>
        </pc:sldMkLst>
        <pc:spChg chg="mod">
          <ac:chgData name="Youhuan Li" userId="31ef2ba0f36c268c" providerId="LiveId" clId="{2D4C9657-D7A3-6F4E-BDA6-F2ED3354A5D3}" dt="2023-12-06T17:20:58.256" v="9100"/>
          <ac:spMkLst>
            <pc:docMk/>
            <pc:sldMk cId="2929352140" sldId="486"/>
            <ac:spMk id="55298" creationId="{EB932402-A42D-4FF1-BBE7-F81C7B964B14}"/>
          </ac:spMkLst>
        </pc:spChg>
      </pc:sldChg>
      <pc:sldMasterChg chg="modSldLayout">
        <pc:chgData name="Youhuan Li" userId="31ef2ba0f36c268c" providerId="LiveId" clId="{2D4C9657-D7A3-6F4E-BDA6-F2ED3354A5D3}" dt="2023-12-05T15:26:54.329" v="848" actId="1076"/>
        <pc:sldMasterMkLst>
          <pc:docMk/>
          <pc:sldMasterMk cId="1575042540" sldId="2147483670"/>
        </pc:sldMasterMkLst>
        <pc:sldLayoutChg chg="modSp mod">
          <pc:chgData name="Youhuan Li" userId="31ef2ba0f36c268c" providerId="LiveId" clId="{2D4C9657-D7A3-6F4E-BDA6-F2ED3354A5D3}" dt="2023-12-05T15:26:54.329" v="848" actId="1076"/>
          <pc:sldLayoutMkLst>
            <pc:docMk/>
            <pc:sldMasterMk cId="1575042540" sldId="2147483670"/>
            <pc:sldLayoutMk cId="34004201" sldId="2147483654"/>
          </pc:sldLayoutMkLst>
          <pc:spChg chg="mod">
            <ac:chgData name="Youhuan Li" userId="31ef2ba0f36c268c" providerId="LiveId" clId="{2D4C9657-D7A3-6F4E-BDA6-F2ED3354A5D3}" dt="2023-12-05T15:26:54.329" v="848" actId="1076"/>
            <ac:spMkLst>
              <pc:docMk/>
              <pc:sldMasterMk cId="1575042540" sldId="2147483670"/>
              <pc:sldLayoutMk cId="34004201" sldId="2147483654"/>
              <ac:spMk id="6" creationId="{00000000-0000-0000-0000-000000000000}"/>
            </ac:spMkLst>
          </pc:spChg>
          <pc:spChg chg="mod">
            <ac:chgData name="Youhuan Li" userId="31ef2ba0f36c268c" providerId="LiveId" clId="{2D4C9657-D7A3-6F4E-BDA6-F2ED3354A5D3}" dt="2023-12-05T15:26:54.329" v="848" actId="1076"/>
            <ac:spMkLst>
              <pc:docMk/>
              <pc:sldMasterMk cId="1575042540" sldId="2147483670"/>
              <pc:sldLayoutMk cId="34004201" sldId="2147483654"/>
              <ac:spMk id="7" creationId="{00000000-0000-0000-0000-000000000000}"/>
            </ac:spMkLst>
          </pc:spChg>
          <pc:spChg chg="mod">
            <ac:chgData name="Youhuan Li" userId="31ef2ba0f36c268c" providerId="LiveId" clId="{2D4C9657-D7A3-6F4E-BDA6-F2ED3354A5D3}" dt="2023-12-05T15:26:54.329" v="848" actId="1076"/>
            <ac:spMkLst>
              <pc:docMk/>
              <pc:sldMasterMk cId="1575042540" sldId="2147483670"/>
              <pc:sldLayoutMk cId="34004201" sldId="2147483654"/>
              <ac:spMk id="8" creationId="{00000000-0000-0000-0000-000000000000}"/>
            </ac:spMkLst>
          </pc:spChg>
        </pc:sldLayoutChg>
        <pc:sldLayoutChg chg="modSp mod">
          <pc:chgData name="Youhuan Li" userId="31ef2ba0f36c268c" providerId="LiveId" clId="{2D4C9657-D7A3-6F4E-BDA6-F2ED3354A5D3}" dt="2023-12-05T15:26:42.479" v="847" actId="1076"/>
          <pc:sldLayoutMkLst>
            <pc:docMk/>
            <pc:sldMasterMk cId="1575042540" sldId="2147483670"/>
            <pc:sldLayoutMk cId="793386501" sldId="2147483683"/>
          </pc:sldLayoutMkLst>
          <pc:spChg chg="mod">
            <ac:chgData name="Youhuan Li" userId="31ef2ba0f36c268c" providerId="LiveId" clId="{2D4C9657-D7A3-6F4E-BDA6-F2ED3354A5D3}" dt="2023-12-05T15:26:42.479" v="847" actId="1076"/>
            <ac:spMkLst>
              <pc:docMk/>
              <pc:sldMasterMk cId="1575042540" sldId="2147483670"/>
              <pc:sldLayoutMk cId="793386501" sldId="2147483683"/>
              <ac:spMk id="7" creationId="{65A440B9-EF37-004B-B0A0-358228B7F165}"/>
            </ac:spMkLst>
          </pc:spChg>
          <pc:spChg chg="mod">
            <ac:chgData name="Youhuan Li" userId="31ef2ba0f36c268c" providerId="LiveId" clId="{2D4C9657-D7A3-6F4E-BDA6-F2ED3354A5D3}" dt="2023-12-05T15:26:42.479" v="847" actId="1076"/>
            <ac:spMkLst>
              <pc:docMk/>
              <pc:sldMasterMk cId="1575042540" sldId="2147483670"/>
              <pc:sldLayoutMk cId="793386501" sldId="2147483683"/>
              <ac:spMk id="8" creationId="{BDAC5F5F-4E89-6E4D-891E-670B15421F0B}"/>
            </ac:spMkLst>
          </pc:spChg>
          <pc:spChg chg="mod">
            <ac:chgData name="Youhuan Li" userId="31ef2ba0f36c268c" providerId="LiveId" clId="{2D4C9657-D7A3-6F4E-BDA6-F2ED3354A5D3}" dt="2023-12-05T15:26:42.479" v="847" actId="1076"/>
            <ac:spMkLst>
              <pc:docMk/>
              <pc:sldMasterMk cId="1575042540" sldId="2147483670"/>
              <pc:sldLayoutMk cId="793386501" sldId="2147483683"/>
              <ac:spMk id="9" creationId="{1EF9715F-C2A5-E748-BE00-7BC23277D5C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0A882-31F2-574C-98D1-FF0A11D11C1A}" type="datetimeFigureOut">
              <a:rPr kumimoji="1" lang="zh-CN" altLang="en-US" smtClean="0"/>
              <a:t>2024/6/5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C8992-9480-FB45-8717-77CB3B8B589D}" type="slidenum">
              <a:rPr kumimoji="1" lang="zh-CN" altLang="en-US" smtClean="0"/>
              <a:t>‹#›</a:t>
            </a:fld>
            <a:endParaRPr kumimoji="1" lang="zh-CN" altLang="en-US"/>
          </a:p>
        </p:txBody>
      </p:sp>
    </p:spTree>
    <p:extLst>
      <p:ext uri="{BB962C8B-B14F-4D97-AF65-F5344CB8AC3E}">
        <p14:creationId xmlns:p14="http://schemas.microsoft.com/office/powerpoint/2010/main" val="272868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8CC8992-9480-FB45-8717-77CB3B8B589D}" type="slidenum">
              <a:rPr kumimoji="1" lang="zh-CN" altLang="en-US" smtClean="0"/>
              <a:t>1</a:t>
            </a:fld>
            <a:endParaRPr kumimoji="1" lang="zh-CN" altLang="en-US"/>
          </a:p>
        </p:txBody>
      </p:sp>
    </p:spTree>
    <p:extLst>
      <p:ext uri="{BB962C8B-B14F-4D97-AF65-F5344CB8AC3E}">
        <p14:creationId xmlns:p14="http://schemas.microsoft.com/office/powerpoint/2010/main" val="1232043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284687653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42245009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292430538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b="12275"/>
          <a:stretch/>
        </p:blipFill>
        <p:spPr>
          <a:xfrm>
            <a:off x="1" y="1837616"/>
            <a:ext cx="9147605" cy="3322768"/>
          </a:xfrm>
          <a:prstGeom prst="rect">
            <a:avLst/>
          </a:prstGeom>
        </p:spPr>
      </p:pic>
      <p:sp>
        <p:nvSpPr>
          <p:cNvPr id="15" name="矩形 14"/>
          <p:cNvSpPr/>
          <p:nvPr userDrawn="1"/>
        </p:nvSpPr>
        <p:spPr>
          <a:xfrm>
            <a:off x="3605" y="1837617"/>
            <a:ext cx="9144000" cy="3322768"/>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pic>
        <p:nvPicPr>
          <p:cNvPr id="6" name="Picture 6" descr="湖南大学青千谭勇文教授招聘博后年薪可不低于35万">
            <a:extLst>
              <a:ext uri="{FF2B5EF4-FFF2-40B4-BE49-F238E27FC236}">
                <a16:creationId xmlns:a16="http://schemas.microsoft.com/office/drawing/2014/main" id="{9C83530B-ABF4-4AE6-9BC9-37BE1FBB988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1835331"/>
            <a:ext cx="9143999" cy="331796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6C65180-1EC0-45C9-8BC0-583DC05BCA78}"/>
              </a:ext>
            </a:extLst>
          </p:cNvPr>
          <p:cNvSpPr/>
          <p:nvPr userDrawn="1"/>
        </p:nvSpPr>
        <p:spPr>
          <a:xfrm>
            <a:off x="0" y="1835330"/>
            <a:ext cx="9144000" cy="3331030"/>
          </a:xfrm>
          <a:prstGeom prst="rect">
            <a:avLst/>
          </a:prstGeom>
          <a:solidFill>
            <a:schemeClr val="tx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dirty="0">
              <a:solidFill>
                <a:schemeClr val="tx1"/>
              </a:solidFill>
              <a:latin typeface="KaiTi" charset="-122"/>
              <a:ea typeface="KaiTi" charset="-122"/>
              <a:cs typeface="KaiTi" charset="-122"/>
            </a:endParaRPr>
          </a:p>
        </p:txBody>
      </p:sp>
      <p:grpSp>
        <p:nvGrpSpPr>
          <p:cNvPr id="2" name="组合 1">
            <a:extLst>
              <a:ext uri="{FF2B5EF4-FFF2-40B4-BE49-F238E27FC236}">
                <a16:creationId xmlns:a16="http://schemas.microsoft.com/office/drawing/2014/main" id="{8AEBD442-7842-4831-9F81-02E239A86379}"/>
              </a:ext>
            </a:extLst>
          </p:cNvPr>
          <p:cNvGrpSpPr/>
          <p:nvPr userDrawn="1"/>
        </p:nvGrpSpPr>
        <p:grpSpPr>
          <a:xfrm>
            <a:off x="7191632" y="853412"/>
            <a:ext cx="1770748" cy="1800000"/>
            <a:chOff x="10149840" y="853412"/>
            <a:chExt cx="1800000" cy="1800000"/>
          </a:xfrm>
        </p:grpSpPr>
        <p:sp>
          <p:nvSpPr>
            <p:cNvPr id="16" name="椭圆 15"/>
            <p:cNvSpPr/>
            <p:nvPr userDrawn="1"/>
          </p:nvSpPr>
          <p:spPr>
            <a:xfrm>
              <a:off x="10149840" y="853412"/>
              <a:ext cx="1800000" cy="1800000"/>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矩形 16"/>
            <p:cNvSpPr/>
            <p:nvPr userDrawn="1"/>
          </p:nvSpPr>
          <p:spPr>
            <a:xfrm>
              <a:off x="10316640" y="1365704"/>
              <a:ext cx="1501980" cy="77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000" b="1" spc="450" dirty="0">
                  <a:latin typeface="Arial Narrow" charset="0"/>
                  <a:ea typeface="Arial Narrow" charset="0"/>
                  <a:cs typeface="Arial Narrow" charset="0"/>
                </a:rPr>
                <a:t>2024</a:t>
              </a:r>
              <a:endParaRPr kumimoji="1" lang="zh-CN" altLang="en-US" sz="3000" b="1" spc="450" dirty="0">
                <a:latin typeface="Arial Narrow" charset="0"/>
                <a:ea typeface="Arial Narrow" charset="0"/>
                <a:cs typeface="Arial Narrow" charset="0"/>
              </a:endParaRPr>
            </a:p>
          </p:txBody>
        </p:sp>
      </p:grpSp>
    </p:spTree>
    <p:extLst>
      <p:ext uri="{BB962C8B-B14F-4D97-AF65-F5344CB8AC3E}">
        <p14:creationId xmlns:p14="http://schemas.microsoft.com/office/powerpoint/2010/main" val="1857058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299110" y="934975"/>
            <a:ext cx="7886700" cy="4351338"/>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CDC8BA42-F3B8-1A4F-ACD9-A325ED6F9E20}" type="datetimeFigureOut">
              <a:rPr kumimoji="1" lang="zh-CN" altLang="en-US" smtClean="0">
                <a:solidFill>
                  <a:prstClr val="black">
                    <a:tint val="75000"/>
                  </a:prstClr>
                </a:solidFill>
              </a:rPr>
              <a:pPr/>
              <a:t>2024/6/5</a:t>
            </a:fld>
            <a:endParaRPr kumimoji="1" lang="zh-CN"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356F1A3-D14B-3C45-8CEE-62C8BA0FA142}" type="slidenum">
              <a:rPr kumimoji="1" lang="zh-CN" altLang="en-US" smtClean="0"/>
              <a:pPr/>
              <a:t>‹#›</a:t>
            </a:fld>
            <a:endParaRPr kumimoji="1" lang="zh-CN" altLang="en-US" dirty="0"/>
          </a:p>
        </p:txBody>
      </p:sp>
      <p:sp>
        <p:nvSpPr>
          <p:cNvPr id="7" name="矩形 6">
            <a:extLst>
              <a:ext uri="{FF2B5EF4-FFF2-40B4-BE49-F238E27FC236}">
                <a16:creationId xmlns:a16="http://schemas.microsoft.com/office/drawing/2014/main" id="{65A440B9-EF37-004B-B0A0-358228B7F165}"/>
              </a:ext>
            </a:extLst>
          </p:cNvPr>
          <p:cNvSpPr/>
          <p:nvPr userDrawn="1"/>
        </p:nvSpPr>
        <p:spPr>
          <a:xfrm>
            <a:off x="0" y="446"/>
            <a:ext cx="157397" cy="618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8" name="矩形 7">
            <a:extLst>
              <a:ext uri="{FF2B5EF4-FFF2-40B4-BE49-F238E27FC236}">
                <a16:creationId xmlns:a16="http://schemas.microsoft.com/office/drawing/2014/main" id="{BDAC5F5F-4E89-6E4D-891E-670B15421F0B}"/>
              </a:ext>
            </a:extLst>
          </p:cNvPr>
          <p:cNvSpPr/>
          <p:nvPr userDrawn="1"/>
        </p:nvSpPr>
        <p:spPr>
          <a:xfrm>
            <a:off x="157396" y="446"/>
            <a:ext cx="8986604" cy="618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9" name="标题 10">
            <a:extLst>
              <a:ext uri="{FF2B5EF4-FFF2-40B4-BE49-F238E27FC236}">
                <a16:creationId xmlns:a16="http://schemas.microsoft.com/office/drawing/2014/main" id="{1EF9715F-C2A5-E748-BE00-7BC23277D5C2}"/>
              </a:ext>
            </a:extLst>
          </p:cNvPr>
          <p:cNvSpPr txBox="1">
            <a:spLocks/>
          </p:cNvSpPr>
          <p:nvPr userDrawn="1"/>
        </p:nvSpPr>
        <p:spPr>
          <a:xfrm>
            <a:off x="157162" y="0"/>
            <a:ext cx="8986838" cy="61912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3300" dirty="0">
              <a:solidFill>
                <a:srgbClr val="FF0000"/>
              </a:solidFill>
            </a:endParaRPr>
          </a:p>
        </p:txBody>
      </p:sp>
    </p:spTree>
    <p:extLst>
      <p:ext uri="{BB962C8B-B14F-4D97-AF65-F5344CB8AC3E}">
        <p14:creationId xmlns:p14="http://schemas.microsoft.com/office/powerpoint/2010/main" val="793386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8" name="矩形 7"/>
          <p:cNvSpPr/>
          <p:nvPr userDrawn="1"/>
        </p:nvSpPr>
        <p:spPr>
          <a:xfrm>
            <a:off x="0" y="2514600"/>
            <a:ext cx="9144000"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0" name="梯形 8"/>
          <p:cNvSpPr/>
          <p:nvPr userDrawn="1"/>
        </p:nvSpPr>
        <p:spPr>
          <a:xfrm rot="595809">
            <a:off x="522787" y="1497153"/>
            <a:ext cx="1264542" cy="260350"/>
          </a:xfrm>
          <a:custGeom>
            <a:avLst/>
            <a:gdLst>
              <a:gd name="connsiteX0" fmla="*/ 0 w 3108960"/>
              <a:gd name="connsiteY0" fmla="*/ 2545080 h 2545080"/>
              <a:gd name="connsiteX1" fmla="*/ 0 w 3108960"/>
              <a:gd name="connsiteY1" fmla="*/ 0 h 2545080"/>
              <a:gd name="connsiteX2" fmla="*/ 3108960 w 3108960"/>
              <a:gd name="connsiteY2" fmla="*/ 0 h 2545080"/>
              <a:gd name="connsiteX3" fmla="*/ 3108960 w 3108960"/>
              <a:gd name="connsiteY3" fmla="*/ 2545080 h 2545080"/>
              <a:gd name="connsiteX4" fmla="*/ 0 w 3108960"/>
              <a:gd name="connsiteY4" fmla="*/ 2545080 h 2545080"/>
              <a:gd name="connsiteX0" fmla="*/ 0 w 3108960"/>
              <a:gd name="connsiteY0" fmla="*/ 2545080 h 2545080"/>
              <a:gd name="connsiteX1" fmla="*/ 0 w 3108960"/>
              <a:gd name="connsiteY1" fmla="*/ 0 h 2545080"/>
              <a:gd name="connsiteX2" fmla="*/ 3108960 w 3108960"/>
              <a:gd name="connsiteY2" fmla="*/ 960120 h 2545080"/>
              <a:gd name="connsiteX3" fmla="*/ 3108960 w 3108960"/>
              <a:gd name="connsiteY3" fmla="*/ 2545080 h 2545080"/>
              <a:gd name="connsiteX4" fmla="*/ 0 w 3108960"/>
              <a:gd name="connsiteY4" fmla="*/ 2545080 h 2545080"/>
              <a:gd name="connsiteX0" fmla="*/ 0 w 3108960"/>
              <a:gd name="connsiteY0" fmla="*/ 2545080 h 2545080"/>
              <a:gd name="connsiteX1" fmla="*/ 0 w 3108960"/>
              <a:gd name="connsiteY1" fmla="*/ 0 h 2545080"/>
              <a:gd name="connsiteX2" fmla="*/ 3075530 w 3108960"/>
              <a:gd name="connsiteY2" fmla="*/ 342239 h 2545080"/>
              <a:gd name="connsiteX3" fmla="*/ 3108960 w 3108960"/>
              <a:gd name="connsiteY3" fmla="*/ 2545080 h 2545080"/>
              <a:gd name="connsiteX4" fmla="*/ 0 w 3108960"/>
              <a:gd name="connsiteY4" fmla="*/ 2545080 h 254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2545080">
                <a:moveTo>
                  <a:pt x="0" y="2545080"/>
                </a:moveTo>
                <a:lnTo>
                  <a:pt x="0" y="0"/>
                </a:lnTo>
                <a:lnTo>
                  <a:pt x="3075530" y="342239"/>
                </a:lnTo>
                <a:lnTo>
                  <a:pt x="3108960" y="2545080"/>
                </a:lnTo>
                <a:lnTo>
                  <a:pt x="0" y="254508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1" name="直角三角形 10"/>
          <p:cNvSpPr/>
          <p:nvPr userDrawn="1"/>
        </p:nvSpPr>
        <p:spPr>
          <a:xfrm flipH="1" flipV="1">
            <a:off x="520615" y="1351084"/>
            <a:ext cx="1259522" cy="404253"/>
          </a:xfrm>
          <a:prstGeom prst="rtTriangle">
            <a:avLst/>
          </a:prstGeom>
          <a:solidFill>
            <a:srgbClr val="801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2" name="梯形 8"/>
          <p:cNvSpPr/>
          <p:nvPr userDrawn="1"/>
        </p:nvSpPr>
        <p:spPr>
          <a:xfrm>
            <a:off x="360045" y="1501140"/>
            <a:ext cx="1594485" cy="2636520"/>
          </a:xfrm>
          <a:custGeom>
            <a:avLst/>
            <a:gdLst>
              <a:gd name="connsiteX0" fmla="*/ 0 w 3108960"/>
              <a:gd name="connsiteY0" fmla="*/ 2545080 h 2545080"/>
              <a:gd name="connsiteX1" fmla="*/ 0 w 3108960"/>
              <a:gd name="connsiteY1" fmla="*/ 0 h 2545080"/>
              <a:gd name="connsiteX2" fmla="*/ 3108960 w 3108960"/>
              <a:gd name="connsiteY2" fmla="*/ 0 h 2545080"/>
              <a:gd name="connsiteX3" fmla="*/ 3108960 w 3108960"/>
              <a:gd name="connsiteY3" fmla="*/ 2545080 h 2545080"/>
              <a:gd name="connsiteX4" fmla="*/ 0 w 3108960"/>
              <a:gd name="connsiteY4" fmla="*/ 2545080 h 2545080"/>
              <a:gd name="connsiteX0" fmla="*/ 0 w 3108960"/>
              <a:gd name="connsiteY0" fmla="*/ 2545080 h 2545080"/>
              <a:gd name="connsiteX1" fmla="*/ 0 w 3108960"/>
              <a:gd name="connsiteY1" fmla="*/ 0 h 2545080"/>
              <a:gd name="connsiteX2" fmla="*/ 3108960 w 3108960"/>
              <a:gd name="connsiteY2" fmla="*/ 960120 h 2545080"/>
              <a:gd name="connsiteX3" fmla="*/ 3108960 w 3108960"/>
              <a:gd name="connsiteY3" fmla="*/ 2545080 h 2545080"/>
              <a:gd name="connsiteX4" fmla="*/ 0 w 3108960"/>
              <a:gd name="connsiteY4" fmla="*/ 2545080 h 2545080"/>
              <a:gd name="connsiteX0" fmla="*/ 0 w 3108960"/>
              <a:gd name="connsiteY0" fmla="*/ 2545080 h 2545080"/>
              <a:gd name="connsiteX1" fmla="*/ 0 w 3108960"/>
              <a:gd name="connsiteY1" fmla="*/ 0 h 2545080"/>
              <a:gd name="connsiteX2" fmla="*/ 3075530 w 3108960"/>
              <a:gd name="connsiteY2" fmla="*/ 342239 h 2545080"/>
              <a:gd name="connsiteX3" fmla="*/ 3108960 w 3108960"/>
              <a:gd name="connsiteY3" fmla="*/ 2545080 h 2545080"/>
              <a:gd name="connsiteX4" fmla="*/ 0 w 3108960"/>
              <a:gd name="connsiteY4" fmla="*/ 2545080 h 2545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960" h="2545080">
                <a:moveTo>
                  <a:pt x="0" y="2545080"/>
                </a:moveTo>
                <a:lnTo>
                  <a:pt x="0" y="0"/>
                </a:lnTo>
                <a:lnTo>
                  <a:pt x="3075530" y="342239"/>
                </a:lnTo>
                <a:lnTo>
                  <a:pt x="3108960" y="2545080"/>
                </a:lnTo>
                <a:lnTo>
                  <a:pt x="0" y="254508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3" name="矩形 12"/>
          <p:cNvSpPr/>
          <p:nvPr userDrawn="1"/>
        </p:nvSpPr>
        <p:spPr>
          <a:xfrm>
            <a:off x="-114478" y="2273317"/>
            <a:ext cx="2027583" cy="1282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zh-CN" altLang="en-US" sz="3750" spc="450">
                <a:latin typeface="SimHei" charset="-122"/>
                <a:ea typeface="SimHei" charset="-122"/>
                <a:cs typeface="SimHei" charset="-122"/>
              </a:rPr>
              <a:t>目录</a:t>
            </a:r>
          </a:p>
        </p:txBody>
      </p:sp>
      <p:sp>
        <p:nvSpPr>
          <p:cNvPr id="14" name="矩形 13"/>
          <p:cNvSpPr/>
          <p:nvPr userDrawn="1"/>
        </p:nvSpPr>
        <p:spPr>
          <a:xfrm>
            <a:off x="-232890" y="2914391"/>
            <a:ext cx="2027583" cy="12821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1800" spc="225">
                <a:latin typeface="Arial Narrow" charset="0"/>
                <a:ea typeface="Arial Narrow" charset="0"/>
                <a:cs typeface="Arial Narrow" charset="0"/>
              </a:rPr>
              <a:t>CONTENTS</a:t>
            </a:r>
            <a:endParaRPr kumimoji="1" lang="zh-CN" altLang="en-US" sz="1800" spc="225" dirty="0">
              <a:latin typeface="Arial Narrow" charset="0"/>
              <a:ea typeface="Arial Narrow" charset="0"/>
              <a:cs typeface="Arial Narrow" charset="0"/>
            </a:endParaRPr>
          </a:p>
        </p:txBody>
      </p:sp>
      <p:sp>
        <p:nvSpPr>
          <p:cNvPr id="18" name="矩形 17"/>
          <p:cNvSpPr/>
          <p:nvPr userDrawn="1"/>
        </p:nvSpPr>
        <p:spPr>
          <a:xfrm>
            <a:off x="2470478" y="2967765"/>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3300" b="1" spc="450" dirty="0">
                <a:solidFill>
                  <a:srgbClr val="FF0000"/>
                </a:solidFill>
                <a:latin typeface="Arial Narrow" charset="0"/>
                <a:ea typeface="Arial Narrow" charset="0"/>
                <a:cs typeface="Arial Narrow" charset="0"/>
              </a:rPr>
              <a:t>01</a:t>
            </a:r>
            <a:endParaRPr kumimoji="1" lang="zh-CN" altLang="en-US" sz="3300" b="1" spc="450" dirty="0">
              <a:solidFill>
                <a:srgbClr val="FF0000"/>
              </a:solidFill>
              <a:latin typeface="Arial Narrow" charset="0"/>
              <a:ea typeface="Arial Narrow" charset="0"/>
              <a:cs typeface="Arial Narrow" charset="0"/>
            </a:endParaRPr>
          </a:p>
        </p:txBody>
      </p:sp>
      <p:sp>
        <p:nvSpPr>
          <p:cNvPr id="19" name="矩形 18"/>
          <p:cNvSpPr/>
          <p:nvPr userDrawn="1"/>
        </p:nvSpPr>
        <p:spPr>
          <a:xfrm>
            <a:off x="2429053" y="3425558"/>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1350" spc="225" dirty="0">
                <a:solidFill>
                  <a:srgbClr val="FF0000"/>
                </a:solidFill>
                <a:latin typeface="Arial Narrow" charset="0"/>
                <a:ea typeface="Arial Narrow" charset="0"/>
                <a:cs typeface="Arial Narrow" charset="0"/>
              </a:rPr>
              <a:t>PART</a:t>
            </a:r>
            <a:endParaRPr kumimoji="1" lang="zh-CN" altLang="en-US" sz="1350" spc="225" dirty="0">
              <a:solidFill>
                <a:srgbClr val="FF0000"/>
              </a:solidFill>
              <a:latin typeface="Arial Narrow" charset="0"/>
              <a:ea typeface="Arial Narrow" charset="0"/>
              <a:cs typeface="Arial Narrow" charset="0"/>
            </a:endParaRPr>
          </a:p>
        </p:txBody>
      </p:sp>
      <p:sp>
        <p:nvSpPr>
          <p:cNvPr id="24" name="矩形 23"/>
          <p:cNvSpPr/>
          <p:nvPr userDrawn="1"/>
        </p:nvSpPr>
        <p:spPr>
          <a:xfrm>
            <a:off x="5658323" y="2970596"/>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3300" b="1" spc="450" dirty="0">
                <a:solidFill>
                  <a:srgbClr val="FF0000"/>
                </a:solidFill>
                <a:latin typeface="Arial Narrow" charset="0"/>
                <a:ea typeface="Arial Narrow" charset="0"/>
                <a:cs typeface="Arial Narrow" charset="0"/>
              </a:rPr>
              <a:t>02</a:t>
            </a:r>
            <a:endParaRPr kumimoji="1" lang="zh-CN" altLang="en-US" sz="3300" b="1" spc="450" dirty="0">
              <a:solidFill>
                <a:srgbClr val="FF0000"/>
              </a:solidFill>
              <a:latin typeface="Arial Narrow" charset="0"/>
              <a:ea typeface="Arial Narrow" charset="0"/>
              <a:cs typeface="Arial Narrow" charset="0"/>
            </a:endParaRPr>
          </a:p>
        </p:txBody>
      </p:sp>
      <p:sp>
        <p:nvSpPr>
          <p:cNvPr id="25" name="矩形 24"/>
          <p:cNvSpPr/>
          <p:nvPr userDrawn="1"/>
        </p:nvSpPr>
        <p:spPr>
          <a:xfrm>
            <a:off x="5616898" y="3428389"/>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1350" spc="225" dirty="0">
                <a:solidFill>
                  <a:srgbClr val="FF0000"/>
                </a:solidFill>
                <a:latin typeface="Arial Narrow" charset="0"/>
                <a:ea typeface="Arial Narrow" charset="0"/>
                <a:cs typeface="Arial Narrow" charset="0"/>
              </a:rPr>
              <a:t>PART</a:t>
            </a:r>
            <a:endParaRPr kumimoji="1" lang="zh-CN" altLang="en-US" sz="1350" spc="225" dirty="0">
              <a:solidFill>
                <a:srgbClr val="FF0000"/>
              </a:solidFill>
              <a:latin typeface="Arial Narrow" charset="0"/>
              <a:ea typeface="Arial Narrow" charset="0"/>
              <a:cs typeface="Arial Narrow" charset="0"/>
            </a:endParaRPr>
          </a:p>
        </p:txBody>
      </p:sp>
      <p:sp>
        <p:nvSpPr>
          <p:cNvPr id="44" name="矩形 43"/>
          <p:cNvSpPr/>
          <p:nvPr userDrawn="1"/>
        </p:nvSpPr>
        <p:spPr>
          <a:xfrm>
            <a:off x="2469631" y="4243532"/>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3300" b="1" spc="450" dirty="0">
                <a:solidFill>
                  <a:srgbClr val="FF0000"/>
                </a:solidFill>
                <a:latin typeface="Arial Narrow" charset="0"/>
                <a:ea typeface="Arial Narrow" charset="0"/>
                <a:cs typeface="Arial Narrow" charset="0"/>
              </a:rPr>
              <a:t>03</a:t>
            </a:r>
            <a:endParaRPr kumimoji="1" lang="zh-CN" altLang="en-US" sz="3300" b="1" spc="450" dirty="0">
              <a:solidFill>
                <a:srgbClr val="FF0000"/>
              </a:solidFill>
              <a:latin typeface="Arial Narrow" charset="0"/>
              <a:ea typeface="Arial Narrow" charset="0"/>
              <a:cs typeface="Arial Narrow" charset="0"/>
            </a:endParaRPr>
          </a:p>
        </p:txBody>
      </p:sp>
      <p:sp>
        <p:nvSpPr>
          <p:cNvPr id="45" name="矩形 44"/>
          <p:cNvSpPr/>
          <p:nvPr userDrawn="1"/>
        </p:nvSpPr>
        <p:spPr>
          <a:xfrm>
            <a:off x="2428206" y="4701325"/>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1350" spc="225" dirty="0">
                <a:solidFill>
                  <a:srgbClr val="FF0000"/>
                </a:solidFill>
                <a:latin typeface="Arial Narrow" charset="0"/>
                <a:ea typeface="Arial Narrow" charset="0"/>
                <a:cs typeface="Arial Narrow" charset="0"/>
              </a:rPr>
              <a:t>PART</a:t>
            </a:r>
            <a:endParaRPr kumimoji="1" lang="zh-CN" altLang="en-US" sz="1350" spc="225" dirty="0">
              <a:solidFill>
                <a:srgbClr val="FF0000"/>
              </a:solidFill>
              <a:latin typeface="Arial Narrow" charset="0"/>
              <a:ea typeface="Arial Narrow" charset="0"/>
              <a:cs typeface="Arial Narrow" charset="0"/>
            </a:endParaRPr>
          </a:p>
        </p:txBody>
      </p:sp>
      <p:sp>
        <p:nvSpPr>
          <p:cNvPr id="49" name="矩形 48"/>
          <p:cNvSpPr/>
          <p:nvPr userDrawn="1"/>
        </p:nvSpPr>
        <p:spPr>
          <a:xfrm>
            <a:off x="5657476" y="4246363"/>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3300" b="1" spc="450" dirty="0">
                <a:solidFill>
                  <a:srgbClr val="FF0000"/>
                </a:solidFill>
                <a:latin typeface="Arial Narrow" charset="0"/>
                <a:ea typeface="Arial Narrow" charset="0"/>
                <a:cs typeface="Arial Narrow" charset="0"/>
              </a:rPr>
              <a:t>04</a:t>
            </a:r>
            <a:endParaRPr kumimoji="1" lang="zh-CN" altLang="en-US" sz="3300" b="1" spc="450" dirty="0">
              <a:solidFill>
                <a:srgbClr val="FF0000"/>
              </a:solidFill>
              <a:latin typeface="Arial Narrow" charset="0"/>
              <a:ea typeface="Arial Narrow" charset="0"/>
              <a:cs typeface="Arial Narrow" charset="0"/>
            </a:endParaRPr>
          </a:p>
        </p:txBody>
      </p:sp>
      <p:sp>
        <p:nvSpPr>
          <p:cNvPr id="50" name="矩形 49"/>
          <p:cNvSpPr/>
          <p:nvPr userDrawn="1"/>
        </p:nvSpPr>
        <p:spPr>
          <a:xfrm>
            <a:off x="5616051" y="4704156"/>
            <a:ext cx="81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zh-CN" sz="1350" spc="225" dirty="0">
                <a:solidFill>
                  <a:srgbClr val="FF0000"/>
                </a:solidFill>
                <a:latin typeface="Arial Narrow" charset="0"/>
                <a:ea typeface="Arial Narrow" charset="0"/>
                <a:cs typeface="Arial Narrow" charset="0"/>
              </a:rPr>
              <a:t>PART</a:t>
            </a:r>
            <a:endParaRPr kumimoji="1" lang="zh-CN" altLang="en-US" sz="1350" spc="225" dirty="0">
              <a:solidFill>
                <a:srgbClr val="FF0000"/>
              </a:solidFill>
              <a:latin typeface="Arial Narrow" charset="0"/>
              <a:ea typeface="Arial Narrow" charset="0"/>
              <a:cs typeface="Arial Narrow" charset="0"/>
            </a:endParaRPr>
          </a:p>
        </p:txBody>
      </p:sp>
    </p:spTree>
    <p:extLst>
      <p:ext uri="{BB962C8B-B14F-4D97-AF65-F5344CB8AC3E}">
        <p14:creationId xmlns:p14="http://schemas.microsoft.com/office/powerpoint/2010/main" val="1967717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6" name="矩形 5"/>
          <p:cNvSpPr/>
          <p:nvPr userDrawn="1"/>
        </p:nvSpPr>
        <p:spPr>
          <a:xfrm>
            <a:off x="0" y="1914997"/>
            <a:ext cx="427220" cy="3246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40" name="矩形 39"/>
          <p:cNvSpPr/>
          <p:nvPr userDrawn="1"/>
        </p:nvSpPr>
        <p:spPr>
          <a:xfrm>
            <a:off x="427219" y="1914997"/>
            <a:ext cx="8716781"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nvGrpSpPr>
          <p:cNvPr id="41" name="组 40"/>
          <p:cNvGrpSpPr>
            <a:grpSpLocks noChangeAspect="1"/>
          </p:cNvGrpSpPr>
          <p:nvPr userDrawn="1"/>
        </p:nvGrpSpPr>
        <p:grpSpPr>
          <a:xfrm>
            <a:off x="842532" y="2428119"/>
            <a:ext cx="1733072" cy="1670955"/>
            <a:chOff x="6282636" y="2377672"/>
            <a:chExt cx="1080000" cy="780968"/>
          </a:xfrm>
        </p:grpSpPr>
        <p:sp>
          <p:nvSpPr>
            <p:cNvPr id="42" name="矩形 41"/>
            <p:cNvSpPr/>
            <p:nvPr userDrawn="1"/>
          </p:nvSpPr>
          <p:spPr>
            <a:xfrm>
              <a:off x="6282636" y="2377672"/>
              <a:ext cx="108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5400" b="1" spc="450" dirty="0">
                  <a:solidFill>
                    <a:srgbClr val="FF0000"/>
                  </a:solidFill>
                  <a:latin typeface="Arial Narrow" charset="0"/>
                  <a:ea typeface="Arial Narrow" charset="0"/>
                  <a:cs typeface="Arial Narrow" charset="0"/>
                </a:rPr>
                <a:t>01</a:t>
              </a:r>
              <a:endParaRPr kumimoji="1" lang="zh-CN" altLang="en-US" sz="5400" b="1" spc="450" dirty="0">
                <a:solidFill>
                  <a:srgbClr val="FF0000"/>
                </a:solidFill>
                <a:latin typeface="Arial Narrow" charset="0"/>
                <a:ea typeface="Arial Narrow" charset="0"/>
                <a:cs typeface="Arial Narrow" charset="0"/>
              </a:endParaRPr>
            </a:p>
          </p:txBody>
        </p:sp>
        <p:sp>
          <p:nvSpPr>
            <p:cNvPr id="53" name="矩形 52"/>
            <p:cNvSpPr/>
            <p:nvPr userDrawn="1"/>
          </p:nvSpPr>
          <p:spPr>
            <a:xfrm>
              <a:off x="6343840" y="2896433"/>
              <a:ext cx="593037" cy="26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800" spc="225" dirty="0">
                  <a:solidFill>
                    <a:srgbClr val="FF0000"/>
                  </a:solidFill>
                  <a:latin typeface="Arial Narrow" charset="0"/>
                  <a:ea typeface="Arial Narrow" charset="0"/>
                  <a:cs typeface="Arial Narrow" charset="0"/>
                </a:rPr>
                <a:t>PART</a:t>
              </a:r>
              <a:endParaRPr kumimoji="1" lang="zh-CN" altLang="en-US" sz="1800" spc="225" dirty="0">
                <a:solidFill>
                  <a:srgbClr val="FF0000"/>
                </a:solidFill>
                <a:latin typeface="Arial Narrow" charset="0"/>
                <a:ea typeface="Arial Narrow" charset="0"/>
                <a:cs typeface="Arial Narrow" charset="0"/>
              </a:endParaRPr>
            </a:p>
          </p:txBody>
        </p:sp>
      </p:grpSp>
      <p:pic>
        <p:nvPicPr>
          <p:cNvPr id="56" name="图片 55"/>
          <p:cNvPicPr>
            <a:picLocks noChangeAspect="1"/>
          </p:cNvPicPr>
          <p:nvPr userDrawn="1"/>
        </p:nvPicPr>
        <p:blipFill rotWithShape="1">
          <a:blip r:embed="rId2">
            <a:extLst>
              <a:ext uri="{28A0092B-C50C-407E-A947-70E740481C1C}">
                <a14:useLocalDpi xmlns:a14="http://schemas.microsoft.com/office/drawing/2010/main" val="0"/>
              </a:ext>
            </a:extLst>
          </a:blip>
          <a:srcRect r="4541" b="8435"/>
          <a:stretch/>
        </p:blipFill>
        <p:spPr>
          <a:xfrm>
            <a:off x="6298083" y="2610830"/>
            <a:ext cx="2341010" cy="2081914"/>
          </a:xfrm>
          <a:prstGeom prst="roundRect">
            <a:avLst>
              <a:gd name="adj" fmla="val 2987"/>
            </a:avLst>
          </a:prstGeom>
          <a:effectLst>
            <a:reflection blurRad="6350" stA="50000" endA="300" endPos="38500" dist="50800" dir="5400000" sy="-100000" algn="bl" rotWithShape="0"/>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6" name="矩形 5"/>
          <p:cNvSpPr/>
          <p:nvPr userDrawn="1"/>
        </p:nvSpPr>
        <p:spPr>
          <a:xfrm>
            <a:off x="0" y="1914997"/>
            <a:ext cx="427220" cy="3246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40" name="矩形 39"/>
          <p:cNvSpPr/>
          <p:nvPr userDrawn="1"/>
        </p:nvSpPr>
        <p:spPr>
          <a:xfrm>
            <a:off x="427219" y="1914997"/>
            <a:ext cx="8716781"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nvGrpSpPr>
          <p:cNvPr id="41" name="组 40"/>
          <p:cNvGrpSpPr>
            <a:grpSpLocks noChangeAspect="1"/>
          </p:cNvGrpSpPr>
          <p:nvPr userDrawn="1"/>
        </p:nvGrpSpPr>
        <p:grpSpPr>
          <a:xfrm>
            <a:off x="842532" y="2428119"/>
            <a:ext cx="1733072" cy="1670955"/>
            <a:chOff x="6282636" y="2377672"/>
            <a:chExt cx="1080000" cy="780968"/>
          </a:xfrm>
        </p:grpSpPr>
        <p:sp>
          <p:nvSpPr>
            <p:cNvPr id="42" name="矩形 41"/>
            <p:cNvSpPr/>
            <p:nvPr userDrawn="1"/>
          </p:nvSpPr>
          <p:spPr>
            <a:xfrm>
              <a:off x="6282636" y="2377672"/>
              <a:ext cx="108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5400" b="1" spc="450" dirty="0">
                  <a:solidFill>
                    <a:srgbClr val="FF0000"/>
                  </a:solidFill>
                  <a:latin typeface="Arial Narrow" charset="0"/>
                  <a:ea typeface="Arial Narrow" charset="0"/>
                  <a:cs typeface="Arial Narrow" charset="0"/>
                </a:rPr>
                <a:t>02</a:t>
              </a:r>
              <a:endParaRPr kumimoji="1" lang="zh-CN" altLang="en-US" sz="5400" b="1" spc="450" dirty="0">
                <a:solidFill>
                  <a:srgbClr val="FF0000"/>
                </a:solidFill>
                <a:latin typeface="Arial Narrow" charset="0"/>
                <a:ea typeface="Arial Narrow" charset="0"/>
                <a:cs typeface="Arial Narrow" charset="0"/>
              </a:endParaRPr>
            </a:p>
          </p:txBody>
        </p:sp>
        <p:sp>
          <p:nvSpPr>
            <p:cNvPr id="53" name="矩形 52"/>
            <p:cNvSpPr/>
            <p:nvPr userDrawn="1"/>
          </p:nvSpPr>
          <p:spPr>
            <a:xfrm>
              <a:off x="6343840" y="2896433"/>
              <a:ext cx="593037" cy="26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800" spc="225" dirty="0">
                  <a:solidFill>
                    <a:srgbClr val="FF0000"/>
                  </a:solidFill>
                  <a:latin typeface="Arial Narrow" charset="0"/>
                  <a:ea typeface="Arial Narrow" charset="0"/>
                  <a:cs typeface="Arial Narrow" charset="0"/>
                </a:rPr>
                <a:t>PART</a:t>
              </a:r>
              <a:endParaRPr kumimoji="1" lang="zh-CN" altLang="en-US" sz="1800" spc="225" dirty="0">
                <a:solidFill>
                  <a:srgbClr val="FF0000"/>
                </a:solidFill>
                <a:latin typeface="Arial Narrow" charset="0"/>
                <a:ea typeface="Arial Narrow" charset="0"/>
                <a:cs typeface="Arial Narrow" charset="0"/>
              </a:endParaRPr>
            </a:p>
          </p:txBody>
        </p:sp>
      </p:grpSp>
      <p:pic>
        <p:nvPicPr>
          <p:cNvPr id="56" name="图片 55"/>
          <p:cNvPicPr>
            <a:picLocks noChangeAspect="1"/>
          </p:cNvPicPr>
          <p:nvPr userDrawn="1"/>
        </p:nvPicPr>
        <p:blipFill rotWithShape="1">
          <a:blip r:embed="rId2">
            <a:extLst>
              <a:ext uri="{28A0092B-C50C-407E-A947-70E740481C1C}">
                <a14:useLocalDpi xmlns:a14="http://schemas.microsoft.com/office/drawing/2010/main" val="0"/>
              </a:ext>
            </a:extLst>
          </a:blip>
          <a:srcRect l="2685" t="2006" r="4422" b="5517"/>
          <a:stretch/>
        </p:blipFill>
        <p:spPr>
          <a:xfrm>
            <a:off x="6301500" y="2615390"/>
            <a:ext cx="2334175" cy="2072795"/>
          </a:xfrm>
          <a:prstGeom prst="roundRect">
            <a:avLst>
              <a:gd name="adj" fmla="val 2987"/>
            </a:avLst>
          </a:prstGeom>
          <a:effectLst>
            <a:reflection blurRad="6350" stA="50000" endA="300" endPos="38500" dist="50800" dir="5400000" sy="-100000" algn="bl" rotWithShape="0"/>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矩形 5"/>
          <p:cNvSpPr/>
          <p:nvPr userDrawn="1"/>
        </p:nvSpPr>
        <p:spPr>
          <a:xfrm>
            <a:off x="0" y="1914997"/>
            <a:ext cx="427220" cy="3246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40" name="矩形 39"/>
          <p:cNvSpPr/>
          <p:nvPr userDrawn="1"/>
        </p:nvSpPr>
        <p:spPr>
          <a:xfrm>
            <a:off x="427219" y="1914997"/>
            <a:ext cx="8716781"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nvGrpSpPr>
          <p:cNvPr id="41" name="组 40"/>
          <p:cNvGrpSpPr>
            <a:grpSpLocks noChangeAspect="1"/>
          </p:cNvGrpSpPr>
          <p:nvPr userDrawn="1"/>
        </p:nvGrpSpPr>
        <p:grpSpPr>
          <a:xfrm>
            <a:off x="842532" y="2428119"/>
            <a:ext cx="1733072" cy="1670955"/>
            <a:chOff x="6282636" y="2377672"/>
            <a:chExt cx="1080000" cy="780968"/>
          </a:xfrm>
        </p:grpSpPr>
        <p:sp>
          <p:nvSpPr>
            <p:cNvPr id="42" name="矩形 41"/>
            <p:cNvSpPr/>
            <p:nvPr userDrawn="1"/>
          </p:nvSpPr>
          <p:spPr>
            <a:xfrm>
              <a:off x="6282636" y="2377672"/>
              <a:ext cx="108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5400" b="1" spc="450" dirty="0">
                  <a:solidFill>
                    <a:srgbClr val="FF0000"/>
                  </a:solidFill>
                  <a:latin typeface="Arial Narrow" charset="0"/>
                  <a:ea typeface="Arial Narrow" charset="0"/>
                  <a:cs typeface="Arial Narrow" charset="0"/>
                </a:rPr>
                <a:t>03</a:t>
              </a:r>
              <a:endParaRPr kumimoji="1" lang="zh-CN" altLang="en-US" sz="5400" b="1" spc="450" dirty="0">
                <a:solidFill>
                  <a:srgbClr val="FF0000"/>
                </a:solidFill>
                <a:latin typeface="Arial Narrow" charset="0"/>
                <a:ea typeface="Arial Narrow" charset="0"/>
                <a:cs typeface="Arial Narrow" charset="0"/>
              </a:endParaRPr>
            </a:p>
          </p:txBody>
        </p:sp>
        <p:sp>
          <p:nvSpPr>
            <p:cNvPr id="53" name="矩形 52"/>
            <p:cNvSpPr/>
            <p:nvPr userDrawn="1"/>
          </p:nvSpPr>
          <p:spPr>
            <a:xfrm>
              <a:off x="6343840" y="2896433"/>
              <a:ext cx="593037" cy="26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800" spc="225" dirty="0">
                  <a:solidFill>
                    <a:srgbClr val="FF0000"/>
                  </a:solidFill>
                  <a:latin typeface="Arial Narrow" charset="0"/>
                  <a:ea typeface="Arial Narrow" charset="0"/>
                  <a:cs typeface="Arial Narrow" charset="0"/>
                </a:rPr>
                <a:t>PART</a:t>
              </a:r>
              <a:endParaRPr kumimoji="1" lang="zh-CN" altLang="en-US" sz="1800" spc="225" dirty="0">
                <a:solidFill>
                  <a:srgbClr val="FF0000"/>
                </a:solidFill>
                <a:latin typeface="Arial Narrow" charset="0"/>
                <a:ea typeface="Arial Narrow" charset="0"/>
                <a:cs typeface="Arial Narrow" charset="0"/>
              </a:endParaRPr>
            </a:p>
          </p:txBody>
        </p:sp>
      </p:grpSp>
      <p:pic>
        <p:nvPicPr>
          <p:cNvPr id="56" name="图片 55"/>
          <p:cNvPicPr>
            <a:picLocks noChangeAspect="1"/>
          </p:cNvPicPr>
          <p:nvPr userDrawn="1"/>
        </p:nvPicPr>
        <p:blipFill rotWithShape="1">
          <a:blip r:embed="rId2">
            <a:extLst>
              <a:ext uri="{28A0092B-C50C-407E-A947-70E740481C1C}">
                <a14:useLocalDpi xmlns:a14="http://schemas.microsoft.com/office/drawing/2010/main" val="0"/>
              </a:ext>
            </a:extLst>
          </a:blip>
          <a:srcRect l="6335" t="3229" r="5733" b="7069"/>
          <a:stretch/>
        </p:blipFill>
        <p:spPr>
          <a:xfrm>
            <a:off x="6298082" y="2610830"/>
            <a:ext cx="2341010" cy="2081914"/>
          </a:xfrm>
          <a:prstGeom prst="roundRect">
            <a:avLst>
              <a:gd name="adj" fmla="val 2987"/>
            </a:avLst>
          </a:prstGeom>
          <a:effectLst>
            <a:reflection blurRad="6350" stA="50000" endA="300" endPos="38500" dist="50800" dir="5400000" sy="-100000" algn="bl" rotWithShape="0"/>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6" name="矩形 5"/>
          <p:cNvSpPr/>
          <p:nvPr userDrawn="1"/>
        </p:nvSpPr>
        <p:spPr>
          <a:xfrm>
            <a:off x="0" y="1914997"/>
            <a:ext cx="427220" cy="3246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40" name="矩形 39"/>
          <p:cNvSpPr/>
          <p:nvPr userDrawn="1"/>
        </p:nvSpPr>
        <p:spPr>
          <a:xfrm>
            <a:off x="427219" y="1914997"/>
            <a:ext cx="8716781"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nvGrpSpPr>
          <p:cNvPr id="41" name="组 40"/>
          <p:cNvGrpSpPr>
            <a:grpSpLocks noChangeAspect="1"/>
          </p:cNvGrpSpPr>
          <p:nvPr userDrawn="1"/>
        </p:nvGrpSpPr>
        <p:grpSpPr>
          <a:xfrm>
            <a:off x="842532" y="2428119"/>
            <a:ext cx="1733072" cy="1670955"/>
            <a:chOff x="6282636" y="2377672"/>
            <a:chExt cx="1080000" cy="780968"/>
          </a:xfrm>
        </p:grpSpPr>
        <p:sp>
          <p:nvSpPr>
            <p:cNvPr id="42" name="矩形 41"/>
            <p:cNvSpPr/>
            <p:nvPr userDrawn="1"/>
          </p:nvSpPr>
          <p:spPr>
            <a:xfrm>
              <a:off x="6282636" y="2377672"/>
              <a:ext cx="108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5400" b="1" spc="450" dirty="0">
                  <a:solidFill>
                    <a:srgbClr val="FF0000"/>
                  </a:solidFill>
                  <a:latin typeface="Arial Narrow" charset="0"/>
                  <a:ea typeface="Arial Narrow" charset="0"/>
                  <a:cs typeface="Arial Narrow" charset="0"/>
                </a:rPr>
                <a:t>04</a:t>
              </a:r>
              <a:endParaRPr kumimoji="1" lang="zh-CN" altLang="en-US" sz="5400" b="1" spc="450" dirty="0">
                <a:solidFill>
                  <a:srgbClr val="FF0000"/>
                </a:solidFill>
                <a:latin typeface="Arial Narrow" charset="0"/>
                <a:ea typeface="Arial Narrow" charset="0"/>
                <a:cs typeface="Arial Narrow" charset="0"/>
              </a:endParaRPr>
            </a:p>
          </p:txBody>
        </p:sp>
        <p:sp>
          <p:nvSpPr>
            <p:cNvPr id="53" name="矩形 52"/>
            <p:cNvSpPr/>
            <p:nvPr userDrawn="1"/>
          </p:nvSpPr>
          <p:spPr>
            <a:xfrm>
              <a:off x="6343840" y="2896433"/>
              <a:ext cx="593037" cy="26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800" spc="225" dirty="0">
                  <a:solidFill>
                    <a:srgbClr val="FF0000"/>
                  </a:solidFill>
                  <a:latin typeface="Arial Narrow" charset="0"/>
                  <a:ea typeface="Arial Narrow" charset="0"/>
                  <a:cs typeface="Arial Narrow" charset="0"/>
                </a:rPr>
                <a:t>PART</a:t>
              </a:r>
              <a:endParaRPr kumimoji="1" lang="zh-CN" altLang="en-US" sz="1800" spc="225" dirty="0">
                <a:solidFill>
                  <a:srgbClr val="FF0000"/>
                </a:solidFill>
                <a:latin typeface="Arial Narrow" charset="0"/>
                <a:ea typeface="Arial Narrow" charset="0"/>
                <a:cs typeface="Arial Narrow" charset="0"/>
              </a:endParaRPr>
            </a:p>
          </p:txBody>
        </p:sp>
      </p:grpSp>
      <p:pic>
        <p:nvPicPr>
          <p:cNvPr id="56" name="图片 55"/>
          <p:cNvPicPr>
            <a:picLocks noChangeAspect="1"/>
          </p:cNvPicPr>
          <p:nvPr userDrawn="1"/>
        </p:nvPicPr>
        <p:blipFill rotWithShape="1">
          <a:blip r:embed="rId2">
            <a:extLst>
              <a:ext uri="{28A0092B-C50C-407E-A947-70E740481C1C}">
                <a14:useLocalDpi xmlns:a14="http://schemas.microsoft.com/office/drawing/2010/main" val="0"/>
              </a:ext>
            </a:extLst>
          </a:blip>
          <a:srcRect l="5765" t="3209" r="2164" b="7665"/>
          <a:stretch/>
        </p:blipFill>
        <p:spPr>
          <a:xfrm>
            <a:off x="6301500" y="2610830"/>
            <a:ext cx="2334175" cy="2081914"/>
          </a:xfrm>
          <a:prstGeom prst="roundRect">
            <a:avLst>
              <a:gd name="adj" fmla="val 2987"/>
            </a:avLst>
          </a:prstGeom>
          <a:effectLst>
            <a:reflection blurRad="6350" stA="50000" endA="300" endPos="38500" dist="50800" dir="5400000" sy="-100000" algn="bl" rotWithShape="0"/>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6" name="矩形 5"/>
          <p:cNvSpPr/>
          <p:nvPr userDrawn="1"/>
        </p:nvSpPr>
        <p:spPr>
          <a:xfrm>
            <a:off x="0" y="1914997"/>
            <a:ext cx="427220" cy="32461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40" name="矩形 39"/>
          <p:cNvSpPr/>
          <p:nvPr userDrawn="1"/>
        </p:nvSpPr>
        <p:spPr>
          <a:xfrm>
            <a:off x="427219" y="1914997"/>
            <a:ext cx="8716781" cy="3246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grpSp>
        <p:nvGrpSpPr>
          <p:cNvPr id="41" name="组 40"/>
          <p:cNvGrpSpPr>
            <a:grpSpLocks noChangeAspect="1"/>
          </p:cNvGrpSpPr>
          <p:nvPr userDrawn="1"/>
        </p:nvGrpSpPr>
        <p:grpSpPr>
          <a:xfrm>
            <a:off x="842532" y="2428119"/>
            <a:ext cx="1733072" cy="1670955"/>
            <a:chOff x="6282636" y="2377672"/>
            <a:chExt cx="1080000" cy="780968"/>
          </a:xfrm>
        </p:grpSpPr>
        <p:sp>
          <p:nvSpPr>
            <p:cNvPr id="42" name="矩形 41"/>
            <p:cNvSpPr/>
            <p:nvPr userDrawn="1"/>
          </p:nvSpPr>
          <p:spPr>
            <a:xfrm>
              <a:off x="6282636" y="2377672"/>
              <a:ext cx="1080000" cy="72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5400" b="1" spc="450" dirty="0">
                  <a:solidFill>
                    <a:srgbClr val="FF0000"/>
                  </a:solidFill>
                  <a:latin typeface="Arial Narrow" charset="0"/>
                  <a:ea typeface="Arial Narrow" charset="0"/>
                  <a:cs typeface="Arial Narrow" charset="0"/>
                </a:rPr>
                <a:t>02</a:t>
              </a:r>
              <a:endParaRPr kumimoji="1" lang="zh-CN" altLang="en-US" sz="5400" b="1" spc="450" dirty="0">
                <a:solidFill>
                  <a:srgbClr val="FF0000"/>
                </a:solidFill>
                <a:latin typeface="Arial Narrow" charset="0"/>
                <a:ea typeface="Arial Narrow" charset="0"/>
                <a:cs typeface="Arial Narrow" charset="0"/>
              </a:endParaRPr>
            </a:p>
          </p:txBody>
        </p:sp>
        <p:sp>
          <p:nvSpPr>
            <p:cNvPr id="53" name="矩形 52"/>
            <p:cNvSpPr/>
            <p:nvPr userDrawn="1"/>
          </p:nvSpPr>
          <p:spPr>
            <a:xfrm>
              <a:off x="6343840" y="2896433"/>
              <a:ext cx="593037" cy="26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zh-CN" sz="1800" spc="225" dirty="0">
                  <a:solidFill>
                    <a:srgbClr val="FF0000"/>
                  </a:solidFill>
                  <a:latin typeface="Arial Narrow" charset="0"/>
                  <a:ea typeface="Arial Narrow" charset="0"/>
                  <a:cs typeface="Arial Narrow" charset="0"/>
                </a:rPr>
                <a:t>PART</a:t>
              </a:r>
              <a:endParaRPr kumimoji="1" lang="zh-CN" altLang="en-US" sz="1800" spc="225" dirty="0">
                <a:solidFill>
                  <a:srgbClr val="FF0000"/>
                </a:solidFill>
                <a:latin typeface="Arial Narrow" charset="0"/>
                <a:ea typeface="Arial Narrow" charset="0"/>
                <a:cs typeface="Arial Narrow" charset="0"/>
              </a:endParaRPr>
            </a:p>
          </p:txBody>
        </p:sp>
      </p:grpSp>
      <p:pic>
        <p:nvPicPr>
          <p:cNvPr id="56" name="图片 55"/>
          <p:cNvPicPr>
            <a:picLocks noChangeAspect="1"/>
          </p:cNvPicPr>
          <p:nvPr userDrawn="1"/>
        </p:nvPicPr>
        <p:blipFill rotWithShape="1">
          <a:blip r:embed="rId2">
            <a:extLst>
              <a:ext uri="{28A0092B-C50C-407E-A947-70E740481C1C}">
                <a14:useLocalDpi xmlns:a14="http://schemas.microsoft.com/office/drawing/2010/main" val="0"/>
              </a:ext>
            </a:extLst>
          </a:blip>
          <a:srcRect l="8074" r="1310" b="4762"/>
          <a:stretch/>
        </p:blipFill>
        <p:spPr>
          <a:xfrm>
            <a:off x="6080646" y="2610830"/>
            <a:ext cx="2775884" cy="2081914"/>
          </a:xfrm>
          <a:prstGeom prst="roundRect">
            <a:avLst>
              <a:gd name="adj" fmla="val 2987"/>
            </a:avLst>
          </a:prstGeom>
          <a:effectLst>
            <a:reflection blurRad="6350" stA="50000" endA="300" endPos="38500" dist="50800" dir="5400000" sy="-100000" algn="bl" rotWithShape="0"/>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258485173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 name="幻灯片编号占位符 4"/>
          <p:cNvSpPr>
            <a:spLocks noGrp="1"/>
          </p:cNvSpPr>
          <p:nvPr>
            <p:ph type="sldNum" sz="quarter" idx="12"/>
          </p:nvPr>
        </p:nvSpPr>
        <p:spPr>
          <a:xfrm>
            <a:off x="8672746" y="6492876"/>
            <a:ext cx="471254" cy="365125"/>
          </a:xfrm>
        </p:spPr>
        <p:txBody>
          <a:bodyPr/>
          <a:lstStyle>
            <a:lvl1pPr>
              <a:defRPr>
                <a:latin typeface="KaiTi" charset="-122"/>
                <a:ea typeface="KaiTi" charset="-122"/>
                <a:cs typeface="KaiTi" charset="-122"/>
              </a:defRPr>
            </a:lvl1pPr>
          </a:lstStyle>
          <a:p>
            <a:fld id="{EC4D839D-6FDD-3140-9E4C-B25ABF77337F}" type="slidenum">
              <a:rPr kumimoji="1" lang="zh-CN" altLang="en-US" smtClean="0"/>
              <a:pPr/>
              <a:t>‹#›</a:t>
            </a:fld>
            <a:endParaRPr kumimoji="1" lang="zh-CN" altLang="en-US"/>
          </a:p>
        </p:txBody>
      </p:sp>
      <p:sp>
        <p:nvSpPr>
          <p:cNvPr id="6" name="矩形 5"/>
          <p:cNvSpPr/>
          <p:nvPr userDrawn="1"/>
        </p:nvSpPr>
        <p:spPr>
          <a:xfrm>
            <a:off x="0" y="0"/>
            <a:ext cx="157397" cy="618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7" name="矩形 6"/>
          <p:cNvSpPr/>
          <p:nvPr userDrawn="1"/>
        </p:nvSpPr>
        <p:spPr>
          <a:xfrm>
            <a:off x="157396" y="0"/>
            <a:ext cx="8986604" cy="618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 name="标题 1"/>
          <p:cNvSpPr>
            <a:spLocks noGrp="1"/>
          </p:cNvSpPr>
          <p:nvPr>
            <p:ph type="title"/>
          </p:nvPr>
        </p:nvSpPr>
        <p:spPr>
          <a:xfrm>
            <a:off x="157396" y="0"/>
            <a:ext cx="8986604" cy="618341"/>
          </a:xfrm>
          <a:prstGeom prst="rect">
            <a:avLst/>
          </a:prstGeom>
        </p:spPr>
        <p:txBody>
          <a:bodyPr anchor="ctr">
            <a:normAutofit/>
          </a:bodyPr>
          <a:lstStyle>
            <a:lvl1pPr>
              <a:defRPr sz="2100">
                <a:latin typeface="KaiTi" charset="-122"/>
                <a:ea typeface="KaiTi" charset="-122"/>
                <a:cs typeface="KaiTi" charset="-122"/>
              </a:defRPr>
            </a:lvl1pPr>
          </a:lstStyle>
          <a:p>
            <a:r>
              <a:rPr kumimoji="1" lang="zh-CN" altLang="en-US"/>
              <a:t>单击此处编辑母版标题样式</a:t>
            </a:r>
          </a:p>
        </p:txBody>
      </p:sp>
    </p:spTree>
    <p:extLst>
      <p:ext uri="{BB962C8B-B14F-4D97-AF65-F5344CB8AC3E}">
        <p14:creationId xmlns:p14="http://schemas.microsoft.com/office/powerpoint/2010/main" val="34004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12275"/>
          <a:stretch/>
        </p:blipFill>
        <p:spPr>
          <a:xfrm>
            <a:off x="1" y="1837616"/>
            <a:ext cx="9147605" cy="3322768"/>
          </a:xfrm>
          <a:prstGeom prst="rect">
            <a:avLst/>
          </a:prstGeom>
        </p:spPr>
      </p:pic>
      <p:sp>
        <p:nvSpPr>
          <p:cNvPr id="9" name="矩形 8"/>
          <p:cNvSpPr/>
          <p:nvPr userDrawn="1"/>
        </p:nvSpPr>
        <p:spPr>
          <a:xfrm>
            <a:off x="3605" y="1837617"/>
            <a:ext cx="9144000" cy="3322768"/>
          </a:xfrm>
          <a:prstGeom prst="rect">
            <a:avLst/>
          </a:prstGeom>
          <a:solidFill>
            <a:srgbClr val="000000">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6" name="椭圆 15"/>
          <p:cNvSpPr/>
          <p:nvPr userDrawn="1"/>
        </p:nvSpPr>
        <p:spPr>
          <a:xfrm>
            <a:off x="675682" y="4664885"/>
            <a:ext cx="1350000" cy="1800000"/>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17" name="矩形 16"/>
          <p:cNvSpPr/>
          <p:nvPr userDrawn="1"/>
        </p:nvSpPr>
        <p:spPr>
          <a:xfrm>
            <a:off x="800782" y="5177178"/>
            <a:ext cx="1126485" cy="7754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000" b="1" spc="450">
                <a:latin typeface="Arial Narrow" charset="0"/>
                <a:ea typeface="Arial Narrow" charset="0"/>
                <a:cs typeface="Arial Narrow" charset="0"/>
              </a:rPr>
              <a:t>2021</a:t>
            </a:r>
            <a:endParaRPr kumimoji="1" lang="zh-CN" altLang="en-US" sz="3000" b="1" spc="450" dirty="0">
              <a:latin typeface="Arial Narrow" charset="0"/>
              <a:ea typeface="Arial Narrow" charset="0"/>
              <a:cs typeface="Arial Narrow" charset="0"/>
            </a:endParaRPr>
          </a:p>
        </p:txBody>
      </p:sp>
      <p:sp>
        <p:nvSpPr>
          <p:cNvPr id="2" name="矩形 1"/>
          <p:cNvSpPr/>
          <p:nvPr userDrawn="1"/>
        </p:nvSpPr>
        <p:spPr>
          <a:xfrm>
            <a:off x="0" y="3102965"/>
            <a:ext cx="9144000" cy="1561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kumimoji="1" lang="zh-CN" altLang="en-US" sz="3600" spc="450" dirty="0">
                <a:solidFill>
                  <a:schemeClr val="bg1"/>
                </a:solidFill>
                <a:latin typeface="KaiTi" charset="-122"/>
                <a:ea typeface="KaiTi" charset="-122"/>
                <a:cs typeface="KaiTi" charset="-122"/>
              </a:rPr>
              <a:t>感谢聆听</a:t>
            </a:r>
          </a:p>
        </p:txBody>
      </p:sp>
      <p:sp>
        <p:nvSpPr>
          <p:cNvPr id="13" name="矩形 12"/>
          <p:cNvSpPr/>
          <p:nvPr userDrawn="1"/>
        </p:nvSpPr>
        <p:spPr>
          <a:xfrm>
            <a:off x="7431885" y="5570994"/>
            <a:ext cx="1712115" cy="38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zh-CN" altLang="en-US" sz="1500" dirty="0">
                <a:solidFill>
                  <a:srgbClr val="FF0000"/>
                </a:solidFill>
                <a:latin typeface="KaiTi" charset="-122"/>
                <a:ea typeface="KaiTi" charset="-122"/>
                <a:cs typeface="KaiTi" charset="-122"/>
              </a:rPr>
              <a:t>分享人：李友焕</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89884137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226257853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352664242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C4D839D-6FDD-3140-9E4C-B25ABF77337F}" type="slidenum">
              <a:rPr kumimoji="1" lang="zh-CN" altLang="en-US" smtClean="0"/>
              <a:pPr/>
              <a:t>‹#›</a:t>
            </a:fld>
            <a:endParaRPr kumimoji="1" lang="zh-CN" altLang="en-US"/>
          </a:p>
        </p:txBody>
      </p:sp>
      <p:sp>
        <p:nvSpPr>
          <p:cNvPr id="6" name="矩形 5">
            <a:extLst>
              <a:ext uri="{FF2B5EF4-FFF2-40B4-BE49-F238E27FC236}">
                <a16:creationId xmlns:a16="http://schemas.microsoft.com/office/drawing/2014/main" id="{2EA61C88-14EC-3E40-B810-8AF71BE0C91D}"/>
              </a:ext>
            </a:extLst>
          </p:cNvPr>
          <p:cNvSpPr/>
          <p:nvPr userDrawn="1"/>
        </p:nvSpPr>
        <p:spPr>
          <a:xfrm>
            <a:off x="0" y="221110"/>
            <a:ext cx="157397" cy="618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l"/>
            <a:endParaRPr kumimoji="1" lang="zh-CN" altLang="en-US" sz="1350" spc="225">
              <a:solidFill>
                <a:schemeClr val="tx1"/>
              </a:solidFill>
              <a:latin typeface="Microsoft YaHei" charset="-122"/>
              <a:ea typeface="Microsoft YaHei" charset="-122"/>
              <a:cs typeface="Microsoft YaHei" charset="-122"/>
            </a:endParaRPr>
          </a:p>
        </p:txBody>
      </p:sp>
      <p:sp>
        <p:nvSpPr>
          <p:cNvPr id="7" name="矩形 6">
            <a:extLst>
              <a:ext uri="{FF2B5EF4-FFF2-40B4-BE49-F238E27FC236}">
                <a16:creationId xmlns:a16="http://schemas.microsoft.com/office/drawing/2014/main" id="{EBB634D7-BE37-5845-ACBD-E3AA0AF069FC}"/>
              </a:ext>
            </a:extLst>
          </p:cNvPr>
          <p:cNvSpPr/>
          <p:nvPr userDrawn="1"/>
        </p:nvSpPr>
        <p:spPr>
          <a:xfrm>
            <a:off x="157396" y="221110"/>
            <a:ext cx="8986604" cy="6183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Tree>
    <p:extLst>
      <p:ext uri="{BB962C8B-B14F-4D97-AF65-F5344CB8AC3E}">
        <p14:creationId xmlns:p14="http://schemas.microsoft.com/office/powerpoint/2010/main" val="55011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319846413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391316206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223021490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6/5/2024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D839D-6FDD-3140-9E4C-B25ABF77337F}" type="slidenum">
              <a:rPr kumimoji="1" lang="zh-CN" altLang="en-US" smtClean="0"/>
              <a:t>‹#›</a:t>
            </a:fld>
            <a:endParaRPr kumimoji="1" lang="zh-CN" altLang="en-US"/>
          </a:p>
        </p:txBody>
      </p:sp>
    </p:spTree>
    <p:extLst>
      <p:ext uri="{BB962C8B-B14F-4D97-AF65-F5344CB8AC3E}">
        <p14:creationId xmlns:p14="http://schemas.microsoft.com/office/powerpoint/2010/main" val="157504254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50" r:id="rId14"/>
    <p:sldLayoutId id="2147483660" r:id="rId15"/>
    <p:sldLayoutId id="2147483664" r:id="rId16"/>
    <p:sldLayoutId id="2147483662" r:id="rId17"/>
    <p:sldLayoutId id="2147483663" r:id="rId18"/>
    <p:sldLayoutId id="2147483661" r:id="rId19"/>
    <p:sldLayoutId id="2147483654" r:id="rId20"/>
    <p:sldLayoutId id="2147483665"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oleObject" Target="../embeddings/oleObject3.bin"/><Relationship Id="rId5" Type="http://schemas.openxmlformats.org/officeDocument/2006/relationships/image" Target="../media/image26.emf"/><Relationship Id="rId4"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76867" y="5274208"/>
            <a:ext cx="3293578" cy="645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500" dirty="0">
                <a:solidFill>
                  <a:schemeClr val="tx1"/>
                </a:solidFill>
                <a:latin typeface="KaiTi" charset="-122"/>
                <a:ea typeface="KaiTi" charset="-122"/>
                <a:cs typeface="KaiTi" charset="-122"/>
              </a:rPr>
              <a:t>李友焕 </a:t>
            </a:r>
            <a:endParaRPr kumimoji="1" lang="en-US" altLang="zh-CN" sz="1500" dirty="0">
              <a:solidFill>
                <a:schemeClr val="tx1"/>
              </a:solidFill>
              <a:latin typeface="KaiTi" charset="-122"/>
              <a:ea typeface="KaiTi" charset="-122"/>
              <a:cs typeface="KaiTi" charset="-122"/>
            </a:endParaRPr>
          </a:p>
          <a:p>
            <a:pPr algn="ctr"/>
            <a:r>
              <a:rPr kumimoji="1" lang="en-US" altLang="zh-CN" sz="1500" dirty="0">
                <a:solidFill>
                  <a:schemeClr val="tx1"/>
                </a:solidFill>
                <a:latin typeface="KaiTi" charset="-122"/>
                <a:ea typeface="KaiTi" charset="-122"/>
                <a:cs typeface="KaiTi" charset="-122"/>
              </a:rPr>
              <a:t> </a:t>
            </a:r>
            <a:r>
              <a:rPr kumimoji="1" lang="zh-CN" altLang="en-US" sz="1500" dirty="0">
                <a:solidFill>
                  <a:schemeClr val="tx1"/>
                </a:solidFill>
                <a:latin typeface="KaiTi" charset="-122"/>
                <a:ea typeface="KaiTi" charset="-122"/>
                <a:cs typeface="KaiTi" charset="-122"/>
              </a:rPr>
              <a:t>湖南大学</a:t>
            </a:r>
            <a:endParaRPr kumimoji="1" lang="en-US" altLang="zh-CN" sz="1500" dirty="0">
              <a:solidFill>
                <a:schemeClr val="tx1"/>
              </a:solidFill>
              <a:latin typeface="KaiTi" charset="-122"/>
              <a:ea typeface="KaiTi" charset="-122"/>
              <a:cs typeface="KaiTi" charset="-122"/>
            </a:endParaRPr>
          </a:p>
          <a:p>
            <a:pPr algn="ctr"/>
            <a:r>
              <a:rPr kumimoji="1" lang="en-US" altLang="zh-CN" sz="1500" dirty="0" err="1">
                <a:solidFill>
                  <a:schemeClr val="tx1"/>
                </a:solidFill>
                <a:latin typeface="KaiTi" charset="-122"/>
                <a:ea typeface="KaiTi" charset="-122"/>
                <a:cs typeface="KaiTi" charset="-122"/>
              </a:rPr>
              <a:t>liyouhuan@hnu.edu.cn</a:t>
            </a:r>
            <a:endParaRPr kumimoji="1" lang="en-US" altLang="zh-CN" sz="1500" dirty="0">
              <a:solidFill>
                <a:schemeClr val="tx1"/>
              </a:solidFill>
              <a:latin typeface="KaiTi" charset="-122"/>
              <a:ea typeface="KaiTi" charset="-122"/>
              <a:cs typeface="KaiTi" charset="-122"/>
            </a:endParaRPr>
          </a:p>
        </p:txBody>
      </p:sp>
      <p:sp>
        <p:nvSpPr>
          <p:cNvPr id="4" name="矩形 3"/>
          <p:cNvSpPr/>
          <p:nvPr/>
        </p:nvSpPr>
        <p:spPr>
          <a:xfrm>
            <a:off x="275061" y="3817403"/>
            <a:ext cx="8697191" cy="109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600" b="1" spc="225" dirty="0">
                <a:solidFill>
                  <a:schemeClr val="bg1"/>
                </a:solidFill>
                <a:latin typeface="KaiTi" charset="-122"/>
                <a:ea typeface="KaiTi" charset="-122"/>
                <a:cs typeface="KaiTi" charset="-122"/>
              </a:rPr>
              <a:t>数据库期末总结</a:t>
            </a:r>
            <a:endParaRPr kumimoji="1" lang="en-US" altLang="zh-CN" sz="3600" b="1" spc="225" dirty="0">
              <a:solidFill>
                <a:schemeClr val="bg1"/>
              </a:solidFill>
              <a:latin typeface="KaiTi" charset="-122"/>
              <a:ea typeface="KaiTi" charset="-122"/>
              <a:cs typeface="KaiTi" charset="-122"/>
            </a:endParaRPr>
          </a:p>
        </p:txBody>
      </p:sp>
    </p:spTree>
    <p:extLst>
      <p:ext uri="{BB962C8B-B14F-4D97-AF65-F5344CB8AC3E}">
        <p14:creationId xmlns:p14="http://schemas.microsoft.com/office/powerpoint/2010/main" val="392338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6" name="Rectangle 3">
            <a:extLst>
              <a:ext uri="{FF2B5EF4-FFF2-40B4-BE49-F238E27FC236}">
                <a16:creationId xmlns:a16="http://schemas.microsoft.com/office/drawing/2014/main" id="{D87689D6-1BA0-410B-B1A3-793043A636A7}"/>
              </a:ext>
            </a:extLst>
          </p:cNvPr>
          <p:cNvSpPr>
            <a:spLocks noGrp="1"/>
          </p:cNvSpPr>
          <p:nvPr>
            <p:ph idx="1"/>
          </p:nvPr>
        </p:nvSpPr>
        <p:spPr>
          <a:xfrm>
            <a:off x="215265" y="2097405"/>
            <a:ext cx="8713470" cy="3787775"/>
          </a:xfrm>
        </p:spPr>
        <p:txBody>
          <a:bodyPr wrap="square" lIns="91440" tIns="45720" rIns="91440" bIns="45720" anchor="t"/>
          <a:lstStyle/>
          <a:p>
            <a:pPr eaLnBrk="1" hangingPunct="1">
              <a:lnSpc>
                <a:spcPct val="120000"/>
              </a:lnSpc>
              <a:spcBef>
                <a:spcPct val="6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在数据库应用领域，从业人员角色有四种：</a:t>
            </a:r>
          </a:p>
          <a:p>
            <a:pPr lvl="1" eaLnBrk="1" hangingPunct="1">
              <a:lnSpc>
                <a:spcPct val="120000"/>
              </a:lnSpc>
              <a:spcBef>
                <a:spcPct val="60000"/>
              </a:spcBef>
            </a:pPr>
            <a:r>
              <a:rPr lang="en-GB"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DBMS</a:t>
            </a:r>
            <a:r>
              <a:rPr lang="zh-CN" altLang="en-GB"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设计开发人员 </a:t>
            </a:r>
            <a:r>
              <a:rPr lang="en-GB"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(DBMS developer)</a:t>
            </a: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p>
          <a:p>
            <a:pPr marL="508635" lvl="1" indent="0" eaLnBrk="1" hangingPunct="1">
              <a:lnSpc>
                <a:spcPct val="120000"/>
              </a:lnSpc>
              <a:spcBef>
                <a:spcPct val="60000"/>
              </a:spcBef>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数据库设计人员（database designer)；</a:t>
            </a:r>
            <a:endPar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20000"/>
              </a:lnSpc>
              <a:spcBef>
                <a:spcPct val="60000"/>
              </a:spcBef>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数据库系统管理人员</a:t>
            </a:r>
            <a:r>
              <a:rPr lang="en-US"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DBA (database Administrator)</a:t>
            </a: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p>
          <a:p>
            <a:pPr lvl="1" eaLnBrk="1" hangingPunct="1">
              <a:lnSpc>
                <a:spcPct val="120000"/>
              </a:lnSpc>
              <a:spcBef>
                <a:spcPct val="60000"/>
              </a:spcBef>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数据库应用程序开发人员</a:t>
            </a:r>
            <a:r>
              <a:rPr lang="en-US" altLang="zh-CN"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(Application Developer)</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p>
          <a:p>
            <a:pPr marL="0" indent="0" eaLnBrk="1" hangingPunct="1">
              <a:lnSpc>
                <a:spcPct val="120000"/>
              </a:lnSpc>
              <a:spcBef>
                <a:spcPct val="60000"/>
              </a:spcBef>
              <a:buNone/>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525523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7" name="Rectangle 3">
            <a:extLst>
              <a:ext uri="{FF2B5EF4-FFF2-40B4-BE49-F238E27FC236}">
                <a16:creationId xmlns:a16="http://schemas.microsoft.com/office/drawing/2014/main" id="{467C849F-4EEB-4A58-9DD0-5382A29BAA96}"/>
              </a:ext>
            </a:extLst>
          </p:cNvPr>
          <p:cNvSpPr>
            <a:spLocks noGrp="1"/>
          </p:cNvSpPr>
          <p:nvPr>
            <p:ph idx="1"/>
          </p:nvPr>
        </p:nvSpPr>
        <p:spPr>
          <a:xfrm>
            <a:off x="175838" y="814387"/>
            <a:ext cx="8713787" cy="5229225"/>
          </a:xfrm>
        </p:spPr>
        <p:txBody>
          <a:bodyPr wrap="square" lIns="91440" tIns="45720" rIns="91440" bIns="45720" anchor="t">
            <a:normAutofit lnSpcReduction="10000"/>
          </a:bodyPr>
          <a:lstStyle/>
          <a:p>
            <a:pPr marL="381000" indent="-381000" eaLnBrk="1" hangingPunct="1">
              <a:lnSpc>
                <a:spcPct val="130000"/>
              </a:lnSpc>
              <a:spcBef>
                <a:spcPct val="8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数据库技术最初产生于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年代中期，根据数据模型的发展，可以划分为以下几个阶段：</a:t>
            </a:r>
          </a:p>
          <a:p>
            <a:pPr marL="381000" indent="-381000" eaLnBrk="1" hangingPunct="1">
              <a:lnSpc>
                <a:spcPct val="130000"/>
              </a:lnSpc>
              <a:spcBef>
                <a:spcPct val="8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第一代的</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网状、层次型数据库系统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eaLnBrk="1" hangingPunct="1">
              <a:lnSpc>
                <a:spcPct val="130000"/>
              </a:lnSpc>
              <a:spcBef>
                <a:spcPct val="8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第二代的</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关系型数据库系统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eaLnBrk="1" hangingPunct="1">
              <a:lnSpc>
                <a:spcPct val="130000"/>
              </a:lnSpc>
              <a:spcBef>
                <a:spcPct val="8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第三代的以</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面向对象模型为主要特征的数据库系统</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eaLnBrk="1" hangingPunct="1">
              <a:lnSpc>
                <a:spcPct val="130000"/>
              </a:lnSpc>
              <a:spcBef>
                <a:spcPct val="800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第四代以</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分布式处理、互联网应用</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为特征</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大数据</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技术；</a:t>
            </a:r>
          </a:p>
        </p:txBody>
      </p:sp>
    </p:spTree>
    <p:extLst>
      <p:ext uri="{BB962C8B-B14F-4D97-AF65-F5344CB8AC3E}">
        <p14:creationId xmlns:p14="http://schemas.microsoft.com/office/powerpoint/2010/main" val="220946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Rectangle 3">
            <a:extLst>
              <a:ext uri="{FF2B5EF4-FFF2-40B4-BE49-F238E27FC236}">
                <a16:creationId xmlns:a16="http://schemas.microsoft.com/office/drawing/2014/main" id="{E3A7944D-0CC2-4AC5-A070-9255E57D3CDC}"/>
              </a:ext>
            </a:extLst>
          </p:cNvPr>
          <p:cNvSpPr txBox="1">
            <a:spLocks/>
          </p:cNvSpPr>
          <p:nvPr/>
        </p:nvSpPr>
        <p:spPr>
          <a:xfrm>
            <a:off x="34925" y="1268413"/>
            <a:ext cx="9109075" cy="5589587"/>
          </a:xfrm>
          <a:prstGeom prst="rect">
            <a:avLst/>
          </a:prstGeom>
          <a:noFill/>
          <a:ln w="9525">
            <a:noFill/>
          </a:ln>
        </p:spPr>
        <p:txBody>
          <a:bodyPr wrap="square" lIns="91440" tIns="45720" rIns="91440" bIns="45720" anchor="t"/>
          <a:lstStyle>
            <a:lvl1pPr marL="342900" indent="-342900" algn="l" rtl="0" fontAlgn="base">
              <a:spcBef>
                <a:spcPct val="10000"/>
              </a:spcBef>
              <a:spcAft>
                <a:spcPct val="0"/>
              </a:spcAft>
              <a:buChar char="•"/>
              <a:defRPr kumimoji="1" sz="2400">
                <a:solidFill>
                  <a:schemeClr val="tx1"/>
                </a:solidFill>
                <a:latin typeface="+mn-lt"/>
                <a:ea typeface="+mn-ea"/>
                <a:cs typeface="+mn-cs"/>
              </a:defRPr>
            </a:lvl1pPr>
            <a:lvl2pPr marL="742950" indent="-285750" algn="l" rtl="0" fontAlgn="base">
              <a:spcBef>
                <a:spcPct val="10000"/>
              </a:spcBef>
              <a:spcAft>
                <a:spcPct val="0"/>
              </a:spcAft>
              <a:buChar char="–"/>
              <a:defRPr kumimoji="1" sz="2800">
                <a:solidFill>
                  <a:schemeClr val="tx1"/>
                </a:solidFill>
                <a:latin typeface="+mn-lt"/>
                <a:ea typeface="+mn-ea"/>
              </a:defRPr>
            </a:lvl2pPr>
            <a:lvl3pPr marL="1143000" indent="-228600" algn="l" rtl="0" fontAlgn="base">
              <a:spcBef>
                <a:spcPct val="10000"/>
              </a:spcBef>
              <a:spcAft>
                <a:spcPct val="0"/>
              </a:spcAft>
              <a:buChar char="•"/>
              <a:defRPr kumimoji="1" sz="2400">
                <a:solidFill>
                  <a:schemeClr val="tx1"/>
                </a:solidFill>
                <a:latin typeface="+mn-lt"/>
                <a:ea typeface="+mn-ea"/>
              </a:defRPr>
            </a:lvl3pPr>
            <a:lvl4pPr marL="1600200" indent="-228600" algn="l" rtl="0" fontAlgn="base">
              <a:spcBef>
                <a:spcPct val="10000"/>
              </a:spcBef>
              <a:spcAft>
                <a:spcPct val="0"/>
              </a:spcAft>
              <a:buChar char="–"/>
              <a:defRPr kumimoji="1" sz="2000">
                <a:solidFill>
                  <a:schemeClr val="tx1"/>
                </a:solidFill>
                <a:latin typeface="+mn-lt"/>
                <a:ea typeface="+mn-ea"/>
              </a:defRPr>
            </a:lvl4pPr>
            <a:lvl5pPr marL="2057400" indent="-228600" algn="l" rtl="0" fontAlgn="base">
              <a:spcBef>
                <a:spcPct val="10000"/>
              </a:spcBef>
              <a:spcAft>
                <a:spcPct val="0"/>
              </a:spcAft>
              <a:buChar char="»"/>
              <a:defRPr kumimoji="1" sz="2000">
                <a:solidFill>
                  <a:schemeClr val="tx1"/>
                </a:solidFill>
                <a:latin typeface="+mn-lt"/>
                <a:ea typeface="+mn-ea"/>
              </a:defRPr>
            </a:lvl5pPr>
            <a:lvl6pPr marL="2514600" indent="-228600" algn="l" rtl="0" fontAlgn="base">
              <a:spcBef>
                <a:spcPct val="10000"/>
              </a:spcBef>
              <a:spcAft>
                <a:spcPct val="0"/>
              </a:spcAft>
              <a:buChar char="»"/>
              <a:defRPr kumimoji="1" sz="2000">
                <a:solidFill>
                  <a:schemeClr val="tx1"/>
                </a:solidFill>
                <a:latin typeface="+mn-lt"/>
                <a:ea typeface="+mn-ea"/>
              </a:defRPr>
            </a:lvl6pPr>
            <a:lvl7pPr marL="2971800" indent="-228600" algn="l" rtl="0" fontAlgn="base">
              <a:spcBef>
                <a:spcPct val="10000"/>
              </a:spcBef>
              <a:spcAft>
                <a:spcPct val="0"/>
              </a:spcAft>
              <a:buChar char="»"/>
              <a:defRPr kumimoji="1" sz="2000">
                <a:solidFill>
                  <a:schemeClr val="tx1"/>
                </a:solidFill>
                <a:latin typeface="+mn-lt"/>
                <a:ea typeface="+mn-ea"/>
              </a:defRPr>
            </a:lvl7pPr>
            <a:lvl8pPr marL="3429000" indent="-228600" algn="l" rtl="0" fontAlgn="base">
              <a:spcBef>
                <a:spcPct val="10000"/>
              </a:spcBef>
              <a:spcAft>
                <a:spcPct val="0"/>
              </a:spcAft>
              <a:buChar char="»"/>
              <a:defRPr kumimoji="1" sz="2000">
                <a:solidFill>
                  <a:schemeClr val="tx1"/>
                </a:solidFill>
                <a:latin typeface="+mn-lt"/>
                <a:ea typeface="+mn-ea"/>
              </a:defRPr>
            </a:lvl8pPr>
            <a:lvl9pPr marL="3886200" indent="-228600" algn="l" rtl="0" fontAlgn="base">
              <a:spcBef>
                <a:spcPct val="10000"/>
              </a:spcBef>
              <a:spcAft>
                <a:spcPct val="0"/>
              </a:spcAft>
              <a:buChar char="»"/>
              <a:defRPr kumimoji="1" sz="2000">
                <a:solidFill>
                  <a:schemeClr val="tx1"/>
                </a:solidFill>
                <a:latin typeface="+mn-lt"/>
                <a:ea typeface="+mn-ea"/>
              </a:defRPr>
            </a:lvl9pPr>
          </a:lstStyle>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1970</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E. F. </a:t>
            </a:r>
            <a:r>
              <a:rPr lang="zh-CN" altLang="en-US"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Codd</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kern="0"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A </a:t>
            </a:r>
            <a:r>
              <a:rPr lang="en-US" altLang="zh-CN" b="1" kern="0" dirty="0">
                <a:solidFill>
                  <a:srgbClr val="0000FF"/>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Relational Model</a:t>
            </a:r>
            <a:r>
              <a:rPr lang="en-US" altLang="zh-CN" kern="0"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of Data for Large Shared Data Banks</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，将数据存表中，而不是在一个层次结构中，这样用户查询数据时，就不需要知道其数据结构。</a:t>
            </a:r>
          </a:p>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IBM</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开发</a:t>
            </a:r>
            <a:r>
              <a:rPr lang="en-US" altLang="zh-CN"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System R</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，证实了</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Codd</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的理论，导致了</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出现；</a:t>
            </a:r>
          </a:p>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1983</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成为</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ANSI</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标准，</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1984</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年成为</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ISO</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标准；</a:t>
            </a:r>
          </a:p>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James </a:t>
            </a:r>
            <a:r>
              <a:rPr lang="zh-CN" altLang="en-US"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Gray</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提出了</a:t>
            </a:r>
            <a:r>
              <a:rPr lang="zh-CN" altLang="en-US"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事务处理</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概念，解决可靠性问题；</a:t>
            </a:r>
          </a:p>
          <a:p>
            <a:pPr marL="381000" indent="-381000" defTabSz="914400">
              <a:spcBef>
                <a:spcPct val="40000"/>
              </a:spcBef>
            </a:pP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微软</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1992</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推出</a:t>
            </a:r>
            <a:r>
              <a:rPr lang="en-US" altLang="zh-CN"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ODBC</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Sun </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公司</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1994</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推出了</a:t>
            </a:r>
            <a:r>
              <a:rPr lang="en-US" altLang="zh-CN"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JDBC</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1976</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Chen</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提出了基于</a:t>
            </a:r>
            <a:r>
              <a:rPr lang="zh-CN" altLang="en-US"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实体</a:t>
            </a:r>
            <a:r>
              <a:rPr lang="en-US" altLang="zh-CN"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关系建模</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kern="0"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数据库设计方法。</a:t>
            </a:r>
          </a:p>
          <a:p>
            <a:pPr marL="381000" indent="-381000" defTabSz="914400">
              <a:spcBef>
                <a:spcPct val="40000"/>
              </a:spcBef>
            </a:pP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Codd</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等在</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1970s</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提出了验证表设计是否合理的</a:t>
            </a:r>
            <a:r>
              <a:rPr lang="zh-CN" altLang="en-US"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五个范式</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defTabSz="914400">
              <a:spcBef>
                <a:spcPct val="40000"/>
              </a:spcBef>
            </a:pPr>
            <a:r>
              <a:rPr lang="zh-CN" altLang="en-US"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关系模型，事务处理，数据库设计方法，</a:t>
            </a:r>
            <a:r>
              <a:rPr lang="en-US" altLang="zh-CN"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SQL</a:t>
            </a:r>
            <a:r>
              <a:rPr lang="zh-CN" altLang="en-US"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ODBC/JDBC</a:t>
            </a:r>
            <a:r>
              <a:rPr lang="en-US" altLang="zh-CN" kern="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cs typeface="微软雅黑" panose="020B0503020204020204" pitchFamily="34" charset="-122"/>
              </a:rPr>
              <a:t>是数据库技术发展的标志性成果，也是数据库技术的核心内容。</a:t>
            </a:r>
          </a:p>
        </p:txBody>
      </p:sp>
      <p:sp>
        <p:nvSpPr>
          <p:cNvPr id="10" name="文本框 9">
            <a:extLst>
              <a:ext uri="{FF2B5EF4-FFF2-40B4-BE49-F238E27FC236}">
                <a16:creationId xmlns:a16="http://schemas.microsoft.com/office/drawing/2014/main" id="{E75D1A5D-1D3C-42E4-9D0D-60B9A02D742C}"/>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关系数据库</a:t>
            </a:r>
            <a:endParaRPr lang="zh-CN" altLang="en-GB" sz="3200" dirty="0">
              <a:ea typeface="黑体" panose="02010609060101010101" pitchFamily="49" charset="-122"/>
            </a:endParaRPr>
          </a:p>
        </p:txBody>
      </p:sp>
    </p:spTree>
    <p:extLst>
      <p:ext uri="{BB962C8B-B14F-4D97-AF65-F5344CB8AC3E}">
        <p14:creationId xmlns:p14="http://schemas.microsoft.com/office/powerpoint/2010/main" val="205533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10" name="文本框 9">
            <a:extLst>
              <a:ext uri="{FF2B5EF4-FFF2-40B4-BE49-F238E27FC236}">
                <a16:creationId xmlns:a16="http://schemas.microsoft.com/office/drawing/2014/main" id="{E75D1A5D-1D3C-42E4-9D0D-60B9A02D742C}"/>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全球知名数据库</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4CD6CEDE-E8C0-4EE3-9ECE-DE910A0942F5}"/>
              </a:ext>
            </a:extLst>
          </p:cNvPr>
          <p:cNvSpPr>
            <a:spLocks noGrp="1"/>
          </p:cNvSpPr>
          <p:nvPr>
            <p:ph idx="1"/>
          </p:nvPr>
        </p:nvSpPr>
        <p:spPr>
          <a:xfrm>
            <a:off x="179388" y="1268413"/>
            <a:ext cx="8713787" cy="5229225"/>
          </a:xfrm>
        </p:spPr>
        <p:txBody>
          <a:bodyPr wrap="square" lIns="91440" tIns="45720" rIns="91440" bIns="45720" anchor="t">
            <a:normAutofit fontScale="85000" lnSpcReduction="10000"/>
          </a:bodyPr>
          <a:lstStyle/>
          <a:p>
            <a:pPr marL="381000" indent="-381000" eaLnBrk="1" hangingPunct="1">
              <a:lnSpc>
                <a:spcPct val="120000"/>
              </a:lnSpc>
              <a:spcBef>
                <a:spcPct val="40000"/>
              </a:spcBef>
            </a:pP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Oracle</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公司的</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Oracle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DBMS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，应用于商业，政府部门。运行稳定，性能优越，吞吐量大，处理大批量的数据，数据安全性与数据完整性控制。价格昂贵。</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Oracle 11G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eaLnBrk="1" hangingPunct="1">
              <a:lnSpc>
                <a:spcPct val="120000"/>
              </a:lnSpc>
              <a:spcBef>
                <a:spcPct val="40000"/>
              </a:spcBef>
            </a:pP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Microsoft</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SQL Server</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平台上，大众化的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DBMS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，应用于中小型企业。事务处理功能，数据导出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导入功能。多种版本。</a:t>
            </a:r>
          </a:p>
          <a:p>
            <a:pPr marL="381000" indent="-381000" eaLnBrk="1" hangingPunct="1">
              <a:lnSpc>
                <a:spcPct val="120000"/>
              </a:lnSpc>
              <a:spcBef>
                <a:spcPct val="40000"/>
              </a:spcBef>
            </a:pP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IBM</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公司的</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DB2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：高端</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DBMS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，价格昂贵，应用于银行、保险等可靠性要求很高的行业和领域。</a:t>
            </a:r>
          </a:p>
          <a:p>
            <a:pPr marL="381000" indent="-381000" eaLnBrk="1" hangingPunct="1">
              <a:lnSpc>
                <a:spcPct val="120000"/>
              </a:lnSpc>
              <a:spcBef>
                <a:spcPct val="40000"/>
              </a:spcBef>
            </a:pP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MySQL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：开源的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DBMS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。原开发者为瑞典的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MySQL AB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公司，</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Sun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Oracle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。体积小、性能高、可靠性好、成本低，被广泛地应用于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上的中小型网站中。</a:t>
            </a:r>
          </a:p>
        </p:txBody>
      </p:sp>
    </p:spTree>
    <p:extLst>
      <p:ext uri="{BB962C8B-B14F-4D97-AF65-F5344CB8AC3E}">
        <p14:creationId xmlns:p14="http://schemas.microsoft.com/office/powerpoint/2010/main" val="331487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10" name="文本框 9">
            <a:extLst>
              <a:ext uri="{FF2B5EF4-FFF2-40B4-BE49-F238E27FC236}">
                <a16:creationId xmlns:a16="http://schemas.microsoft.com/office/drawing/2014/main" id="{E75D1A5D-1D3C-42E4-9D0D-60B9A02D742C}"/>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国产数据库</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E06E29EF-D2F2-4446-9B31-D98DFC4C2790}"/>
              </a:ext>
            </a:extLst>
          </p:cNvPr>
          <p:cNvSpPr txBox="1">
            <a:spLocks/>
          </p:cNvSpPr>
          <p:nvPr/>
        </p:nvSpPr>
        <p:spPr>
          <a:xfrm>
            <a:off x="175838" y="1280201"/>
            <a:ext cx="8713787" cy="2970974"/>
          </a:xfrm>
          <a:prstGeom prst="rect">
            <a:avLst/>
          </a:prstGeom>
          <a:noFill/>
          <a:ln w="9525">
            <a:noFill/>
          </a:ln>
        </p:spPr>
        <p:txBody>
          <a:bodyPr wrap="square" lIns="91440" tIns="45720" rIns="91440" bIns="45720" anchor="t"/>
          <a:lstStyle>
            <a:lvl1pPr marL="342900" indent="-342900" algn="l" rtl="0" fontAlgn="base">
              <a:spcBef>
                <a:spcPct val="10000"/>
              </a:spcBef>
              <a:spcAft>
                <a:spcPct val="0"/>
              </a:spcAft>
              <a:buChar char="•"/>
              <a:defRPr kumimoji="1" sz="2400">
                <a:solidFill>
                  <a:schemeClr val="tx1"/>
                </a:solidFill>
                <a:latin typeface="+mn-lt"/>
                <a:ea typeface="+mn-ea"/>
                <a:cs typeface="+mn-cs"/>
              </a:defRPr>
            </a:lvl1pPr>
            <a:lvl2pPr marL="742950" indent="-285750" algn="l" rtl="0" fontAlgn="base">
              <a:spcBef>
                <a:spcPct val="10000"/>
              </a:spcBef>
              <a:spcAft>
                <a:spcPct val="0"/>
              </a:spcAft>
              <a:buChar char="–"/>
              <a:defRPr kumimoji="1" sz="2800">
                <a:solidFill>
                  <a:schemeClr val="tx1"/>
                </a:solidFill>
                <a:latin typeface="+mn-lt"/>
                <a:ea typeface="+mn-ea"/>
              </a:defRPr>
            </a:lvl2pPr>
            <a:lvl3pPr marL="1143000" indent="-228600" algn="l" rtl="0" fontAlgn="base">
              <a:spcBef>
                <a:spcPct val="10000"/>
              </a:spcBef>
              <a:spcAft>
                <a:spcPct val="0"/>
              </a:spcAft>
              <a:buChar char="•"/>
              <a:defRPr kumimoji="1" sz="2400">
                <a:solidFill>
                  <a:schemeClr val="tx1"/>
                </a:solidFill>
                <a:latin typeface="+mn-lt"/>
                <a:ea typeface="+mn-ea"/>
              </a:defRPr>
            </a:lvl3pPr>
            <a:lvl4pPr marL="1600200" indent="-228600" algn="l" rtl="0" fontAlgn="base">
              <a:spcBef>
                <a:spcPct val="10000"/>
              </a:spcBef>
              <a:spcAft>
                <a:spcPct val="0"/>
              </a:spcAft>
              <a:buChar char="–"/>
              <a:defRPr kumimoji="1" sz="2000">
                <a:solidFill>
                  <a:schemeClr val="tx1"/>
                </a:solidFill>
                <a:latin typeface="+mn-lt"/>
                <a:ea typeface="+mn-ea"/>
              </a:defRPr>
            </a:lvl4pPr>
            <a:lvl5pPr marL="2057400" indent="-228600" algn="l" rtl="0" fontAlgn="base">
              <a:spcBef>
                <a:spcPct val="10000"/>
              </a:spcBef>
              <a:spcAft>
                <a:spcPct val="0"/>
              </a:spcAft>
              <a:buChar char="»"/>
              <a:defRPr kumimoji="1" sz="2000">
                <a:solidFill>
                  <a:schemeClr val="tx1"/>
                </a:solidFill>
                <a:latin typeface="+mn-lt"/>
                <a:ea typeface="+mn-ea"/>
              </a:defRPr>
            </a:lvl5pPr>
            <a:lvl6pPr marL="2514600" indent="-228600" algn="l" rtl="0" fontAlgn="base">
              <a:spcBef>
                <a:spcPct val="10000"/>
              </a:spcBef>
              <a:spcAft>
                <a:spcPct val="0"/>
              </a:spcAft>
              <a:buChar char="»"/>
              <a:defRPr kumimoji="1" sz="2000">
                <a:solidFill>
                  <a:schemeClr val="tx1"/>
                </a:solidFill>
                <a:latin typeface="+mn-lt"/>
                <a:ea typeface="+mn-ea"/>
              </a:defRPr>
            </a:lvl6pPr>
            <a:lvl7pPr marL="2971800" indent="-228600" algn="l" rtl="0" fontAlgn="base">
              <a:spcBef>
                <a:spcPct val="10000"/>
              </a:spcBef>
              <a:spcAft>
                <a:spcPct val="0"/>
              </a:spcAft>
              <a:buChar char="»"/>
              <a:defRPr kumimoji="1" sz="2000">
                <a:solidFill>
                  <a:schemeClr val="tx1"/>
                </a:solidFill>
                <a:latin typeface="+mn-lt"/>
                <a:ea typeface="+mn-ea"/>
              </a:defRPr>
            </a:lvl7pPr>
            <a:lvl8pPr marL="3429000" indent="-228600" algn="l" rtl="0" fontAlgn="base">
              <a:spcBef>
                <a:spcPct val="10000"/>
              </a:spcBef>
              <a:spcAft>
                <a:spcPct val="0"/>
              </a:spcAft>
              <a:buChar char="»"/>
              <a:defRPr kumimoji="1" sz="2000">
                <a:solidFill>
                  <a:schemeClr val="tx1"/>
                </a:solidFill>
                <a:latin typeface="+mn-lt"/>
                <a:ea typeface="+mn-ea"/>
              </a:defRPr>
            </a:lvl8pPr>
            <a:lvl9pPr marL="3886200" indent="-228600" algn="l" rtl="0" fontAlgn="base">
              <a:spcBef>
                <a:spcPct val="10000"/>
              </a:spcBef>
              <a:spcAft>
                <a:spcPct val="0"/>
              </a:spcAft>
              <a:buChar char="»"/>
              <a:defRPr kumimoji="1" sz="2000">
                <a:solidFill>
                  <a:schemeClr val="tx1"/>
                </a:solidFill>
                <a:latin typeface="+mn-lt"/>
                <a:ea typeface="+mn-ea"/>
              </a:defRPr>
            </a:lvl9pPr>
          </a:lstStyle>
          <a:p>
            <a:pPr defTabSz="914400">
              <a:lnSpc>
                <a:spcPct val="150000"/>
              </a:lnSpc>
              <a:spcBef>
                <a:spcPts val="40"/>
              </a:spcBef>
              <a:spcAft>
                <a:spcPts val="1800"/>
              </a:spcAft>
              <a:buClr>
                <a:srgbClr val="FF0000"/>
              </a:buClr>
              <a:buFont typeface="Wingdings" panose="05000000000000000000" charset="0"/>
              <a:buChar char="l"/>
            </a:pP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天津</a:t>
            </a: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南大通用</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数据技术股份有限公司，</a:t>
            </a:r>
            <a:r>
              <a:rPr lang="en-US" altLang="zh-CN"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GBASE</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，金融、电信</a:t>
            </a:r>
          </a:p>
          <a:p>
            <a:pPr defTabSz="914400">
              <a:lnSpc>
                <a:spcPct val="150000"/>
              </a:lnSpc>
              <a:spcBef>
                <a:spcPts val="40"/>
              </a:spcBef>
              <a:spcAft>
                <a:spcPts val="1800"/>
              </a:spcAft>
              <a:buClr>
                <a:srgbClr val="FF0000"/>
              </a:buClr>
              <a:buFont typeface="Wingdings" panose="05000000000000000000" charset="0"/>
              <a:buChar char="l"/>
            </a:pP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武汉</a:t>
            </a: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达梦</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数据库有限公司，</a:t>
            </a:r>
            <a:r>
              <a:rPr lang="en-US" altLang="zh-CN"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DM</a:t>
            </a:r>
            <a:r>
              <a:rPr lang="zh-CN" altLang="en-US"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数据库</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kern="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多个行业</a:t>
            </a:r>
          </a:p>
          <a:p>
            <a:pPr defTabSz="914400">
              <a:lnSpc>
                <a:spcPct val="150000"/>
              </a:lnSpc>
              <a:spcBef>
                <a:spcPts val="40"/>
              </a:spcBef>
              <a:spcAft>
                <a:spcPts val="1800"/>
              </a:spcAft>
              <a:buClr>
                <a:srgbClr val="FF0000"/>
              </a:buClr>
              <a:buFont typeface="Wingdings" panose="05000000000000000000" charset="0"/>
              <a:buChar char="l"/>
            </a:pP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北京</a:t>
            </a: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人大金仓</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信息技术股份有限公司，</a:t>
            </a:r>
            <a:r>
              <a:rPr lang="en-US" altLang="zh-CN" sz="1800" b="1" kern="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KingbaseES</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，质监，审计等行业中已取得了主角地位。</a:t>
            </a:r>
          </a:p>
          <a:p>
            <a:pPr defTabSz="914400">
              <a:lnSpc>
                <a:spcPct val="150000"/>
              </a:lnSpc>
              <a:spcBef>
                <a:spcPts val="40"/>
              </a:spcBef>
              <a:spcAft>
                <a:spcPts val="1800"/>
              </a:spcAft>
              <a:buClr>
                <a:srgbClr val="FF0000"/>
              </a:buClr>
              <a:buFont typeface="Wingdings" panose="05000000000000000000" charset="0"/>
              <a:buChar char="l"/>
            </a:pP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其它数据库产品：</a:t>
            </a:r>
            <a:r>
              <a:rPr lang="zh-CN" altLang="en-US"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神通数据库</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1" kern="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SequoiaDB</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数据库，</a:t>
            </a:r>
            <a:r>
              <a:rPr lang="en-US" altLang="zh-CN"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Hubble</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数据库等。</a:t>
            </a:r>
          </a:p>
        </p:txBody>
      </p:sp>
      <p:sp>
        <p:nvSpPr>
          <p:cNvPr id="8" name="Rectangle 3">
            <a:extLst>
              <a:ext uri="{FF2B5EF4-FFF2-40B4-BE49-F238E27FC236}">
                <a16:creationId xmlns:a16="http://schemas.microsoft.com/office/drawing/2014/main" id="{2B62A648-1251-402E-BAF9-E011006345A8}"/>
              </a:ext>
            </a:extLst>
          </p:cNvPr>
          <p:cNvSpPr txBox="1">
            <a:spLocks/>
          </p:cNvSpPr>
          <p:nvPr/>
        </p:nvSpPr>
        <p:spPr>
          <a:xfrm>
            <a:off x="215265" y="4425696"/>
            <a:ext cx="8713470" cy="2179701"/>
          </a:xfrm>
          <a:prstGeom prst="rect">
            <a:avLst/>
          </a:prstGeom>
          <a:noFill/>
          <a:ln w="9525">
            <a:noFill/>
          </a:ln>
        </p:spPr>
        <p:txBody>
          <a:bodyPr wrap="square" lIns="91440" tIns="45720" rIns="91440" bIns="45720" anchor="t"/>
          <a:lstStyle>
            <a:lvl1pPr marL="342900" indent="-342900" algn="l" rtl="0" fontAlgn="base">
              <a:spcBef>
                <a:spcPct val="10000"/>
              </a:spcBef>
              <a:spcAft>
                <a:spcPct val="0"/>
              </a:spcAft>
              <a:buChar char="•"/>
              <a:defRPr kumimoji="1" sz="2400">
                <a:solidFill>
                  <a:schemeClr val="tx1"/>
                </a:solidFill>
                <a:latin typeface="+mn-lt"/>
                <a:ea typeface="+mn-ea"/>
                <a:cs typeface="+mn-cs"/>
              </a:defRPr>
            </a:lvl1pPr>
            <a:lvl2pPr marL="742950" indent="-285750" algn="l" rtl="0" fontAlgn="base">
              <a:spcBef>
                <a:spcPct val="10000"/>
              </a:spcBef>
              <a:spcAft>
                <a:spcPct val="0"/>
              </a:spcAft>
              <a:buChar char="–"/>
              <a:defRPr kumimoji="1" sz="2800">
                <a:solidFill>
                  <a:schemeClr val="tx1"/>
                </a:solidFill>
                <a:latin typeface="+mn-lt"/>
                <a:ea typeface="+mn-ea"/>
              </a:defRPr>
            </a:lvl2pPr>
            <a:lvl3pPr marL="1143000" indent="-228600" algn="l" rtl="0" fontAlgn="base">
              <a:spcBef>
                <a:spcPct val="10000"/>
              </a:spcBef>
              <a:spcAft>
                <a:spcPct val="0"/>
              </a:spcAft>
              <a:buChar char="•"/>
              <a:defRPr kumimoji="1" sz="2400">
                <a:solidFill>
                  <a:schemeClr val="tx1"/>
                </a:solidFill>
                <a:latin typeface="+mn-lt"/>
                <a:ea typeface="+mn-ea"/>
              </a:defRPr>
            </a:lvl3pPr>
            <a:lvl4pPr marL="1600200" indent="-228600" algn="l" rtl="0" fontAlgn="base">
              <a:spcBef>
                <a:spcPct val="10000"/>
              </a:spcBef>
              <a:spcAft>
                <a:spcPct val="0"/>
              </a:spcAft>
              <a:buChar char="–"/>
              <a:defRPr kumimoji="1" sz="2000">
                <a:solidFill>
                  <a:schemeClr val="tx1"/>
                </a:solidFill>
                <a:latin typeface="+mn-lt"/>
                <a:ea typeface="+mn-ea"/>
              </a:defRPr>
            </a:lvl4pPr>
            <a:lvl5pPr marL="2057400" indent="-228600" algn="l" rtl="0" fontAlgn="base">
              <a:spcBef>
                <a:spcPct val="10000"/>
              </a:spcBef>
              <a:spcAft>
                <a:spcPct val="0"/>
              </a:spcAft>
              <a:buChar char="»"/>
              <a:defRPr kumimoji="1" sz="2000">
                <a:solidFill>
                  <a:schemeClr val="tx1"/>
                </a:solidFill>
                <a:latin typeface="+mn-lt"/>
                <a:ea typeface="+mn-ea"/>
              </a:defRPr>
            </a:lvl5pPr>
            <a:lvl6pPr marL="2514600" indent="-228600" algn="l" rtl="0" fontAlgn="base">
              <a:spcBef>
                <a:spcPct val="10000"/>
              </a:spcBef>
              <a:spcAft>
                <a:spcPct val="0"/>
              </a:spcAft>
              <a:buChar char="»"/>
              <a:defRPr kumimoji="1" sz="2000">
                <a:solidFill>
                  <a:schemeClr val="tx1"/>
                </a:solidFill>
                <a:latin typeface="+mn-lt"/>
                <a:ea typeface="+mn-ea"/>
              </a:defRPr>
            </a:lvl6pPr>
            <a:lvl7pPr marL="2971800" indent="-228600" algn="l" rtl="0" fontAlgn="base">
              <a:spcBef>
                <a:spcPct val="10000"/>
              </a:spcBef>
              <a:spcAft>
                <a:spcPct val="0"/>
              </a:spcAft>
              <a:buChar char="»"/>
              <a:defRPr kumimoji="1" sz="2000">
                <a:solidFill>
                  <a:schemeClr val="tx1"/>
                </a:solidFill>
                <a:latin typeface="+mn-lt"/>
                <a:ea typeface="+mn-ea"/>
              </a:defRPr>
            </a:lvl7pPr>
            <a:lvl8pPr marL="3429000" indent="-228600" algn="l" rtl="0" fontAlgn="base">
              <a:spcBef>
                <a:spcPct val="10000"/>
              </a:spcBef>
              <a:spcAft>
                <a:spcPct val="0"/>
              </a:spcAft>
              <a:buChar char="»"/>
              <a:defRPr kumimoji="1" sz="2000">
                <a:solidFill>
                  <a:schemeClr val="tx1"/>
                </a:solidFill>
                <a:latin typeface="+mn-lt"/>
                <a:ea typeface="+mn-ea"/>
              </a:defRPr>
            </a:lvl8pPr>
            <a:lvl9pPr marL="3886200" indent="-228600" algn="l" rtl="0" fontAlgn="base">
              <a:spcBef>
                <a:spcPct val="10000"/>
              </a:spcBef>
              <a:spcAft>
                <a:spcPct val="0"/>
              </a:spcAft>
              <a:buChar char="»"/>
              <a:defRPr kumimoji="1" sz="2000">
                <a:solidFill>
                  <a:schemeClr val="tx1"/>
                </a:solidFill>
                <a:latin typeface="+mn-lt"/>
                <a:ea typeface="+mn-ea"/>
              </a:defRPr>
            </a:lvl9pPr>
          </a:lstStyle>
          <a:p>
            <a:pPr defTabSz="914400">
              <a:lnSpc>
                <a:spcPct val="150000"/>
              </a:lnSpc>
              <a:spcBef>
                <a:spcPct val="40000"/>
              </a:spcBef>
              <a:buClr>
                <a:srgbClr val="FF0000"/>
              </a:buClr>
              <a:buFont typeface="Wingdings" panose="05000000000000000000" charset="0"/>
              <a:buChar char="l"/>
            </a:pP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腾讯</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800" kern="0" dirty="0">
                <a:latin typeface="微软雅黑" panose="020B0503020204020204" pitchFamily="34" charset="-122"/>
                <a:ea typeface="微软雅黑" panose="020B0503020204020204" pitchFamily="34" charset="-122"/>
                <a:cs typeface="微软雅黑" panose="020B0503020204020204" pitchFamily="34" charset="-122"/>
              </a:rPr>
              <a:t>MySQL</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，研发出了</a:t>
            </a:r>
            <a:r>
              <a:rPr lang="en-US" altLang="zh-CN"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TDSQL</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时序数据库，</a:t>
            </a:r>
          </a:p>
          <a:p>
            <a:pPr defTabSz="914400">
              <a:lnSpc>
                <a:spcPct val="150000"/>
              </a:lnSpc>
              <a:spcBef>
                <a:spcPct val="40000"/>
              </a:spcBef>
              <a:buClr>
                <a:srgbClr val="FF0000"/>
              </a:buClr>
              <a:buFont typeface="Wingdings" panose="05000000000000000000" charset="0"/>
              <a:buChar char="l"/>
            </a:pP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华为</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800" kern="0" dirty="0" err="1">
                <a:latin typeface="微软雅黑" panose="020B0503020204020204" pitchFamily="34" charset="-122"/>
                <a:ea typeface="微软雅黑" panose="020B0503020204020204" pitchFamily="34" charset="-122"/>
                <a:cs typeface="微软雅黑" panose="020B0503020204020204" pitchFamily="34" charset="-122"/>
              </a:rPr>
              <a:t>PosgreSQL</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，研发出了</a:t>
            </a:r>
            <a:r>
              <a:rPr lang="en-US" altLang="zh-CN" sz="1800" b="1" kern="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GaussDB</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数据库；</a:t>
            </a:r>
          </a:p>
          <a:p>
            <a:pPr defTabSz="914400">
              <a:lnSpc>
                <a:spcPct val="150000"/>
              </a:lnSpc>
              <a:spcBef>
                <a:spcPct val="40000"/>
              </a:spcBef>
              <a:buClr>
                <a:srgbClr val="FF0000"/>
              </a:buClr>
              <a:buFont typeface="Wingdings" panose="05000000000000000000" charset="0"/>
              <a:buChar char="l"/>
            </a:pPr>
            <a:r>
              <a:rPr lang="zh-CN" altLang="en-US" sz="1800" b="1" kern="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阿里巴巴</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，研发出了</a:t>
            </a:r>
            <a:r>
              <a:rPr lang="en-US" altLang="zh-CN" sz="1800" b="1" kern="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OceanBase</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数据库（蚂蚁），支撑支付宝业务</a:t>
            </a:r>
          </a:p>
          <a:p>
            <a:pPr marL="0" indent="0" defTabSz="914400">
              <a:lnSpc>
                <a:spcPct val="150000"/>
              </a:lnSpc>
              <a:spcBef>
                <a:spcPct val="40000"/>
              </a:spcBef>
              <a:buFontTx/>
              <a:buNone/>
            </a:pP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                    还研发了</a:t>
            </a:r>
            <a:r>
              <a:rPr lang="en-US" altLang="zh-CN" sz="1800" b="1" kern="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PolarDB</a:t>
            </a:r>
            <a:r>
              <a:rPr lang="zh-CN" altLang="en-US" sz="1800" b="1" kern="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云数据库（阿里）</a:t>
            </a:r>
            <a:r>
              <a:rPr lang="zh-CN" altLang="en-US" sz="1800" kern="0" dirty="0">
                <a:latin typeface="微软雅黑" panose="020B0503020204020204" pitchFamily="34" charset="-122"/>
                <a:ea typeface="微软雅黑" panose="020B0503020204020204" pitchFamily="34" charset="-122"/>
                <a:cs typeface="微软雅黑" panose="020B0503020204020204" pitchFamily="34" charset="-122"/>
              </a:rPr>
              <a:t>；</a:t>
            </a:r>
          </a:p>
        </p:txBody>
      </p:sp>
    </p:spTree>
    <p:extLst>
      <p:ext uri="{BB962C8B-B14F-4D97-AF65-F5344CB8AC3E}">
        <p14:creationId xmlns:p14="http://schemas.microsoft.com/office/powerpoint/2010/main" val="376953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10" name="文本框 9">
            <a:extLst>
              <a:ext uri="{FF2B5EF4-FFF2-40B4-BE49-F238E27FC236}">
                <a16:creationId xmlns:a16="http://schemas.microsoft.com/office/drawing/2014/main" id="{E75D1A5D-1D3C-42E4-9D0D-60B9A02D742C}"/>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latin typeface="微软雅黑" panose="020B0503020204020204" pitchFamily="34" charset="-122"/>
                <a:ea typeface="微软雅黑" panose="020B0503020204020204" pitchFamily="34" charset="-122"/>
              </a:rPr>
              <a:t>Not Only SQL</a:t>
            </a:r>
            <a:r>
              <a:rPr lang="zh-CN" altLang="en-US" sz="3200" dirty="0">
                <a:latin typeface="微软雅黑" panose="020B0503020204020204" pitchFamily="34" charset="-122"/>
                <a:ea typeface="微软雅黑" panose="020B0503020204020204" pitchFamily="34" charset="-122"/>
              </a:rPr>
              <a:t>数据库</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E39B03E5-1146-4E31-8FC9-D84B566D482F}"/>
              </a:ext>
            </a:extLst>
          </p:cNvPr>
          <p:cNvSpPr>
            <a:spLocks noGrp="1"/>
          </p:cNvSpPr>
          <p:nvPr>
            <p:ph idx="1"/>
          </p:nvPr>
        </p:nvSpPr>
        <p:spPr>
          <a:xfrm>
            <a:off x="313055" y="1628775"/>
            <a:ext cx="8766937" cy="5229225"/>
          </a:xfrm>
        </p:spPr>
        <p:txBody>
          <a:bodyPr wrap="square" lIns="91440" tIns="45720" rIns="91440" bIns="45720" anchor="t">
            <a:normAutofit/>
          </a:bodyPr>
          <a:lstStyle/>
          <a:p>
            <a:pPr marL="0" indent="0" eaLnBrk="1" hangingPunct="1">
              <a:lnSpc>
                <a:spcPct val="120000"/>
              </a:lnSpc>
              <a:spcBef>
                <a:spcPct val="40000"/>
              </a:spcBef>
              <a:buNone/>
            </a:pPr>
            <a:r>
              <a:rPr sz="2000" dirty="0" err="1">
                <a:latin typeface="微软雅黑" panose="020B0503020204020204" pitchFamily="34" charset="-122"/>
                <a:ea typeface="微软雅黑" panose="020B0503020204020204" pitchFamily="34" charset="-122"/>
                <a:cs typeface="微软雅黑" panose="020B0503020204020204" pitchFamily="34" charset="-122"/>
              </a:rPr>
              <a:t>N</a:t>
            </a:r>
            <a:r>
              <a:rPr lang="en-US" sz="2000" dirty="0" err="1">
                <a:latin typeface="微软雅黑" panose="020B0503020204020204" pitchFamily="34" charset="-122"/>
                <a:ea typeface="微软雅黑" panose="020B0503020204020204" pitchFamily="34" charset="-122"/>
                <a:cs typeface="微软雅黑" panose="020B0503020204020204" pitchFamily="34" charset="-122"/>
              </a:rPr>
              <a:t>o</a:t>
            </a:r>
            <a:r>
              <a:rPr sz="2000" dirty="0" err="1">
                <a:latin typeface="微软雅黑" panose="020B0503020204020204" pitchFamily="34" charset="-122"/>
                <a:ea typeface="微软雅黑" panose="020B0503020204020204" pitchFamily="34" charset="-122"/>
                <a:cs typeface="微软雅黑" panose="020B0503020204020204" pitchFamily="34" charset="-122"/>
              </a:rPr>
              <a:t>SQL数据库产品</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r>
              <a:rPr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面向互联网应用</a:t>
            </a:r>
            <a:r>
              <a:rPr sz="2000" dirty="0">
                <a:latin typeface="微软雅黑" panose="020B0503020204020204" pitchFamily="34" charset="-122"/>
                <a:ea typeface="微软雅黑" panose="020B0503020204020204" pitchFamily="34" charset="-122"/>
                <a:cs typeface="微软雅黑" panose="020B0503020204020204" pitchFamily="34" charset="-122"/>
              </a:rPr>
              <a:t>，强调数据库的</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高可扩展性，高可用性</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p>
          <a:p>
            <a:pPr marL="381000" indent="-381000" eaLnBrk="1" hangingPunct="1">
              <a:lnSpc>
                <a:spcPct val="120000"/>
              </a:lnSpc>
              <a:spcBef>
                <a:spcPct val="40000"/>
              </a:spcBef>
            </a:pPr>
            <a:endParaRPr 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0" indent="531495" eaLnBrk="1" hangingPunct="1">
              <a:lnSpc>
                <a:spcPct val="120000"/>
              </a:lnSpc>
              <a:spcBef>
                <a:spcPct val="40000"/>
              </a:spcBef>
              <a:buNone/>
            </a:pPr>
            <a:r>
              <a:rPr sz="2000" dirty="0" err="1">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当前流行的N</a:t>
            </a:r>
            <a:r>
              <a:rPr lang="en-US" altLang="zh-CN" sz="2000" dirty="0" err="1">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o</a:t>
            </a:r>
            <a:r>
              <a:rPr sz="2000" dirty="0" err="1">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SQL产品包括</a:t>
            </a:r>
            <a:r>
              <a:rPr lang="zh-CN" sz="2000"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a:t>
            </a:r>
          </a:p>
          <a:p>
            <a:pPr indent="531495" eaLnBrk="1" hangingPunct="1">
              <a:lnSpc>
                <a:spcPct val="120000"/>
              </a:lnSpc>
              <a:spcBef>
                <a:spcPct val="40000"/>
              </a:spcBef>
              <a:buClr>
                <a:srgbClr val="FF0000"/>
              </a:buClr>
              <a:buFont typeface="Wingdings" panose="05000000000000000000" charset="0"/>
              <a:buChar char="l"/>
            </a:pP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列</a:t>
            </a:r>
            <a:r>
              <a:rPr sz="20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存储型</a:t>
            </a:r>
            <a:r>
              <a:rPr sz="2000" dirty="0" err="1">
                <a:latin typeface="微软雅黑" panose="020B0503020204020204" pitchFamily="34" charset="-122"/>
                <a:ea typeface="微软雅黑" panose="020B0503020204020204" pitchFamily="34" charset="-122"/>
                <a:cs typeface="微软雅黑" panose="020B0503020204020204" pitchFamily="34" charset="-122"/>
              </a:rPr>
              <a:t>的</a:t>
            </a:r>
            <a:r>
              <a:rPr sz="2000" b="1"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HBASE</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p>
          <a:p>
            <a:pPr indent="531495" eaLnBrk="1" hangingPunct="1">
              <a:lnSpc>
                <a:spcPct val="120000"/>
              </a:lnSpc>
              <a:spcBef>
                <a:spcPct val="40000"/>
              </a:spcBef>
              <a:buClr>
                <a:srgbClr val="FF0000"/>
              </a:buClr>
              <a:buFont typeface="Wingdings" panose="05000000000000000000" charset="0"/>
              <a:buChar char="l"/>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文档型</a:t>
            </a:r>
            <a:r>
              <a:rPr sz="2000" dirty="0">
                <a:latin typeface="微软雅黑" panose="020B0503020204020204" pitchFamily="34" charset="-122"/>
                <a:ea typeface="微软雅黑" panose="020B0503020204020204" pitchFamily="34" charset="-122"/>
                <a:cs typeface="微软雅黑" panose="020B0503020204020204" pitchFamily="34" charset="-122"/>
              </a:rPr>
              <a:t>的</a:t>
            </a:r>
            <a:r>
              <a:rPr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MongoDB</a:t>
            </a:r>
            <a:r>
              <a:rPr lang="zh-CN" sz="2000" dirty="0">
                <a:latin typeface="微软雅黑" panose="020B0503020204020204" pitchFamily="34" charset="-122"/>
                <a:ea typeface="微软雅黑" panose="020B0503020204020204" pitchFamily="34" charset="-122"/>
                <a:cs typeface="微软雅黑" panose="020B0503020204020204" pitchFamily="34" charset="-122"/>
              </a:rPr>
              <a:t>；</a:t>
            </a:r>
          </a:p>
          <a:p>
            <a:pPr indent="531495" eaLnBrk="1" hangingPunct="1">
              <a:lnSpc>
                <a:spcPct val="120000"/>
              </a:lnSpc>
              <a:spcBef>
                <a:spcPct val="40000"/>
              </a:spcBef>
              <a:buClr>
                <a:srgbClr val="FF0000"/>
              </a:buClr>
              <a:buFont typeface="Wingdings" panose="05000000000000000000" charset="0"/>
              <a:buChar char="l"/>
            </a:pPr>
            <a:r>
              <a:rPr sz="20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键值对型</a:t>
            </a:r>
            <a:r>
              <a:rPr sz="2000" dirty="0" err="1">
                <a:latin typeface="微软雅黑" panose="020B0503020204020204" pitchFamily="34" charset="-122"/>
                <a:ea typeface="微软雅黑" panose="020B0503020204020204" pitchFamily="34" charset="-122"/>
                <a:cs typeface="微软雅黑" panose="020B0503020204020204" pitchFamily="34" charset="-122"/>
              </a:rPr>
              <a:t>的</a:t>
            </a:r>
            <a:r>
              <a:rPr sz="2000" b="1"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Redis</a:t>
            </a:r>
            <a:r>
              <a:rPr 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（全内存）</a:t>
            </a:r>
            <a:r>
              <a:rPr lang="en-US" altLang="zh-CN" sz="2000" b="1"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RocksDB</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（磁盘）</a:t>
            </a:r>
            <a:r>
              <a:rPr lang="en-US" sz="2000" dirty="0">
                <a:latin typeface="微软雅黑" panose="020B0503020204020204" pitchFamily="34" charset="-122"/>
                <a:ea typeface="微软雅黑" panose="020B0503020204020204" pitchFamily="34" charset="-122"/>
                <a:cs typeface="微软雅黑" panose="020B0503020204020204" pitchFamily="34" charset="-122"/>
              </a:rPr>
              <a:t>;</a:t>
            </a:r>
          </a:p>
          <a:p>
            <a:pPr indent="531495" eaLnBrk="1" hangingPunct="1">
              <a:lnSpc>
                <a:spcPct val="120000"/>
              </a:lnSpc>
              <a:spcBef>
                <a:spcPct val="40000"/>
              </a:spcBef>
              <a:buClr>
                <a:srgbClr val="FF0000"/>
              </a:buClr>
              <a:buFont typeface="Wingdings" panose="05000000000000000000" charset="0"/>
              <a:buChar char="l"/>
            </a:pP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图</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数据模</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型</a:t>
            </a:r>
            <a:r>
              <a:rPr sz="2000" dirty="0">
                <a:latin typeface="微软雅黑" panose="020B0503020204020204" pitchFamily="34" charset="-122"/>
                <a:ea typeface="微软雅黑" panose="020B0503020204020204" pitchFamily="34" charset="-122"/>
                <a:cs typeface="微软雅黑" panose="020B0503020204020204" pitchFamily="34" charset="-122"/>
              </a:rPr>
              <a:t>的</a:t>
            </a:r>
            <a:r>
              <a:rPr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Neo4j</a:t>
            </a:r>
            <a:r>
              <a:rPr lang="en-US" altLang="zh-CN"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p>
          <a:p>
            <a:pPr indent="531495" eaLnBrk="1" hangingPunct="1">
              <a:lnSpc>
                <a:spcPct val="120000"/>
              </a:lnSpc>
              <a:spcBef>
                <a:spcPct val="40000"/>
              </a:spcBef>
              <a:buClr>
                <a:srgbClr val="FF0000"/>
              </a:buClr>
              <a:buFont typeface="Wingdings" panose="05000000000000000000" charset="0"/>
              <a:buChar char="l"/>
            </a:pPr>
            <a:r>
              <a:rPr lang="en-US" sz="2000" b="1"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时序数据库</a:t>
            </a:r>
            <a:r>
              <a:rPr lang="zh-CN" altLang="en-US" sz="20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、对象数据库</a:t>
            </a:r>
            <a:endParaRPr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401071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10" name="文本框 9">
            <a:extLst>
              <a:ext uri="{FF2B5EF4-FFF2-40B4-BE49-F238E27FC236}">
                <a16:creationId xmlns:a16="http://schemas.microsoft.com/office/drawing/2014/main" id="{E75D1A5D-1D3C-42E4-9D0D-60B9A02D742C}"/>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分布式数据库</a:t>
            </a:r>
            <a:endParaRPr lang="zh-CN" altLang="en-GB" sz="3200" dirty="0">
              <a:ea typeface="黑体" panose="02010609060101010101" pitchFamily="49" charset="-122"/>
            </a:endParaRPr>
          </a:p>
        </p:txBody>
      </p:sp>
      <p:sp>
        <p:nvSpPr>
          <p:cNvPr id="8" name="文本框 7">
            <a:extLst>
              <a:ext uri="{FF2B5EF4-FFF2-40B4-BE49-F238E27FC236}">
                <a16:creationId xmlns:a16="http://schemas.microsoft.com/office/drawing/2014/main" id="{0CBFF061-2B2B-4E26-B5C4-71C216EBBFD7}"/>
              </a:ext>
            </a:extLst>
          </p:cNvPr>
          <p:cNvSpPr txBox="1"/>
          <p:nvPr/>
        </p:nvSpPr>
        <p:spPr>
          <a:xfrm>
            <a:off x="175838" y="1489265"/>
            <a:ext cx="4569898" cy="1754326"/>
          </a:xfrm>
          <a:prstGeom prst="rect">
            <a:avLst/>
          </a:prstGeom>
          <a:noFill/>
          <a:ln w="9525">
            <a:noFill/>
          </a:ln>
        </p:spPr>
        <p:txBody>
          <a:bodyPr wrap="square">
            <a:spAutoFit/>
          </a:bodyPr>
          <a:lstStyle/>
          <a:p>
            <a:r>
              <a:rPr lang="zh-CN" altLang="en-US" b="0" dirty="0">
                <a:latin typeface="微软雅黑" panose="020B0503020204020204" charset="-122"/>
                <a:ea typeface="微软雅黑" panose="020B0503020204020204" charset="-122"/>
                <a:cs typeface="微软雅黑" panose="020B0503020204020204" charset="-122"/>
              </a:rPr>
              <a:t>同构系统</a:t>
            </a:r>
            <a:r>
              <a:rPr lang="en-US" altLang="zh-CN" b="0" dirty="0">
                <a:latin typeface="微软雅黑" panose="020B0503020204020204" charset="-122"/>
                <a:ea typeface="微软雅黑" panose="020B0503020204020204" charset="-122"/>
                <a:cs typeface="微软雅黑" panose="020B0503020204020204" charset="-122"/>
              </a:rPr>
              <a:t>/ </a:t>
            </a:r>
            <a:r>
              <a:rPr lang="zh-CN" altLang="en-US" b="0" dirty="0">
                <a:latin typeface="微软雅黑" panose="020B0503020204020204" charset="-122"/>
                <a:ea typeface="微软雅黑" panose="020B0503020204020204" charset="-122"/>
                <a:cs typeface="微软雅黑" panose="020B0503020204020204" charset="-122"/>
              </a:rPr>
              <a:t>异构系统，自治系统，邦联系统</a:t>
            </a:r>
            <a:r>
              <a:rPr lang="en-US" altLang="zh-CN" b="0" dirty="0">
                <a:latin typeface="微软雅黑" panose="020B0503020204020204" charset="-122"/>
                <a:ea typeface="微软雅黑" panose="020B0503020204020204" charset="-122"/>
                <a:cs typeface="微软雅黑" panose="020B0503020204020204" charset="-122"/>
              </a:rPr>
              <a:t>. </a:t>
            </a:r>
          </a:p>
          <a:p>
            <a:r>
              <a:rPr lang="zh-CN" altLang="en-US" b="0" dirty="0">
                <a:latin typeface="微软雅黑" panose="020B0503020204020204" charset="-122"/>
                <a:ea typeface="微软雅黑" panose="020B0503020204020204" charset="-122"/>
                <a:cs typeface="微软雅黑" panose="020B0503020204020204" charset="-122"/>
              </a:rPr>
              <a:t>目的</a:t>
            </a:r>
            <a:r>
              <a:rPr lang="en-US" altLang="zh-CN" b="0" dirty="0">
                <a:latin typeface="微软雅黑" panose="020B0503020204020204" charset="-122"/>
                <a:ea typeface="微软雅黑" panose="020B0503020204020204" charset="-122"/>
                <a:cs typeface="微软雅黑" panose="020B0503020204020204" charset="-122"/>
              </a:rPr>
              <a:t>:</a:t>
            </a:r>
          </a:p>
          <a:p>
            <a:pPr lvl="1">
              <a:buClr>
                <a:schemeClr val="tx1"/>
              </a:buClr>
              <a:buFont typeface="Wingdings" panose="05000000000000000000" pitchFamily="2" charset="2"/>
              <a:buChar char="l"/>
            </a:pPr>
            <a:r>
              <a:rPr lang="zh-CN" altLang="en-US" b="0" dirty="0">
                <a:latin typeface="微软雅黑" panose="020B0503020204020204" charset="-122"/>
                <a:ea typeface="微软雅黑" panose="020B0503020204020204" charset="-122"/>
                <a:cs typeface="微软雅黑" panose="020B0503020204020204" charset="-122"/>
              </a:rPr>
              <a:t>实现信息</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资源共享</a:t>
            </a:r>
            <a:r>
              <a:rPr lang="en-US" altLang="zh-CN" b="0" dirty="0">
                <a:latin typeface="微软雅黑" panose="020B0503020204020204" charset="-122"/>
                <a:ea typeface="微软雅黑" panose="020B0503020204020204" charset="-122"/>
                <a:cs typeface="微软雅黑" panose="020B0503020204020204" charset="-122"/>
              </a:rPr>
              <a:t>;</a:t>
            </a:r>
          </a:p>
          <a:p>
            <a:pPr lvl="1">
              <a:buClr>
                <a:schemeClr val="tx1"/>
              </a:buClr>
              <a:buFont typeface="Wingdings" panose="05000000000000000000" pitchFamily="2" charset="2"/>
              <a:buChar char="l"/>
            </a:pPr>
            <a:r>
              <a:rPr lang="zh-CN" altLang="en-US" b="0" dirty="0">
                <a:latin typeface="微软雅黑" panose="020B0503020204020204" charset="-122"/>
                <a:ea typeface="微软雅黑" panose="020B0503020204020204" charset="-122"/>
                <a:cs typeface="微软雅黑" panose="020B0503020204020204" charset="-122"/>
              </a:rPr>
              <a:t>提高数据</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处理性能</a:t>
            </a:r>
            <a:r>
              <a:rPr lang="en-US" altLang="zh-CN" b="0" dirty="0">
                <a:latin typeface="微软雅黑" panose="020B0503020204020204" charset="-122"/>
                <a:ea typeface="微软雅黑" panose="020B0503020204020204" charset="-122"/>
                <a:cs typeface="微软雅黑" panose="020B0503020204020204" charset="-122"/>
              </a:rPr>
              <a:t>;</a:t>
            </a:r>
          </a:p>
          <a:p>
            <a:pPr lvl="1">
              <a:buClr>
                <a:schemeClr val="tx1"/>
              </a:buClr>
              <a:buFont typeface="Wingdings" panose="05000000000000000000" pitchFamily="2" charset="2"/>
              <a:buChar char="l"/>
            </a:pPr>
            <a:r>
              <a:rPr lang="zh-CN" altLang="en-US" b="0" dirty="0">
                <a:latin typeface="微软雅黑" panose="020B0503020204020204" charset="-122"/>
                <a:ea typeface="微软雅黑" panose="020B0503020204020204" charset="-122"/>
                <a:cs typeface="微软雅黑" panose="020B0503020204020204" charset="-122"/>
              </a:rPr>
              <a:t>实现容错，保证</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可用性</a:t>
            </a:r>
            <a:r>
              <a:rPr lang="zh-CN" altLang="en-US" b="0" dirty="0">
                <a:latin typeface="微软雅黑" panose="020B0503020204020204" charset="-122"/>
                <a:ea typeface="微软雅黑" panose="020B0503020204020204" charset="-122"/>
                <a:cs typeface="微软雅黑" panose="020B0503020204020204" charset="-122"/>
              </a:rPr>
              <a:t>；</a:t>
            </a:r>
          </a:p>
          <a:p>
            <a:pPr lvl="1">
              <a:buClr>
                <a:schemeClr val="tx1"/>
              </a:buClr>
              <a:buFont typeface="Wingdings" panose="05000000000000000000" pitchFamily="2" charset="2"/>
              <a:buChar char="l"/>
            </a:pPr>
            <a:r>
              <a:rPr lang="zh-CN" altLang="en-US" b="0" dirty="0">
                <a:latin typeface="微软雅黑" panose="020B0503020204020204" charset="-122"/>
                <a:ea typeface="微软雅黑" panose="020B0503020204020204" charset="-122"/>
                <a:cs typeface="微软雅黑" panose="020B0503020204020204" charset="-122"/>
              </a:rPr>
              <a:t>实现数据操作的</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简单性</a:t>
            </a:r>
            <a:r>
              <a:rPr lang="zh-CN" altLang="en-US" b="0" dirty="0">
                <a:latin typeface="微软雅黑" panose="020B0503020204020204" charset="-122"/>
                <a:ea typeface="微软雅黑" panose="020B0503020204020204" charset="-122"/>
                <a:cs typeface="微软雅黑" panose="020B0503020204020204" charset="-122"/>
              </a:rPr>
              <a:t>；</a:t>
            </a:r>
          </a:p>
        </p:txBody>
      </p:sp>
      <p:sp>
        <p:nvSpPr>
          <p:cNvPr id="11" name="文本占位符 247810">
            <a:extLst>
              <a:ext uri="{FF2B5EF4-FFF2-40B4-BE49-F238E27FC236}">
                <a16:creationId xmlns:a16="http://schemas.microsoft.com/office/drawing/2014/main" id="{C38CD40E-AEAD-4ACA-8558-96AF3B26656B}"/>
              </a:ext>
            </a:extLst>
          </p:cNvPr>
          <p:cNvSpPr txBox="1">
            <a:spLocks/>
          </p:cNvSpPr>
          <p:nvPr/>
        </p:nvSpPr>
        <p:spPr>
          <a:xfrm>
            <a:off x="4108704" y="2796804"/>
            <a:ext cx="5030152" cy="1818523"/>
          </a:xfrm>
          <a:prstGeom prst="rect">
            <a:avLst/>
          </a:prstGeom>
          <a:noFill/>
          <a:ln w="9525">
            <a:noFill/>
          </a:ln>
        </p:spPr>
        <p:txBody>
          <a:bodyPr/>
          <a:lstStyle>
            <a:lvl1pPr marL="342900" lvl="0" indent="-342900" algn="l" defTabSz="914400" rtl="0" eaLnBrk="1" fontAlgn="base" latinLnBrk="0" hangingPunct="1">
              <a:lnSpc>
                <a:spcPct val="100000"/>
              </a:lnSpc>
              <a:spcBef>
                <a:spcPct val="10000"/>
              </a:spcBef>
              <a:spcAft>
                <a:spcPct val="0"/>
              </a:spcAft>
              <a:buChar char="•"/>
              <a:defRPr sz="24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1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1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10000"/>
              </a:spcBef>
              <a:spcAft>
                <a:spcPct val="0"/>
              </a:spcAft>
              <a:buChar char="»"/>
              <a:defRPr sz="2000" b="0" i="0" u="none" kern="1200" baseline="0">
                <a:solidFill>
                  <a:schemeClr val="tx1"/>
                </a:solidFill>
                <a:latin typeface="+mn-lt"/>
                <a:ea typeface="+mn-ea"/>
                <a:cs typeface="+mn-cs"/>
              </a:defRPr>
            </a:lvl9pPr>
          </a:lstStyle>
          <a:p>
            <a:pPr>
              <a:lnSpc>
                <a:spcPct val="160000"/>
              </a:lnSpc>
              <a:buClr>
                <a:schemeClr val="tx1"/>
              </a:buClr>
            </a:pPr>
            <a:r>
              <a:rPr lang="zh-CN" altLang="en-US" sz="1800" b="1" dirty="0">
                <a:latin typeface="华文中宋" panose="02010600040101010101" pitchFamily="2" charset="-122"/>
                <a:ea typeface="华文中宋" panose="02010600040101010101" pitchFamily="2" charset="-122"/>
              </a:rPr>
              <a:t>复制透明</a:t>
            </a:r>
            <a:r>
              <a:rPr lang="en-US" altLang="zh-CN" sz="1800" b="1" dirty="0">
                <a:latin typeface="华文中宋" panose="02010600040101010101" pitchFamily="2" charset="-122"/>
                <a:ea typeface="华文中宋" panose="02010600040101010101" pitchFamily="2" charset="-122"/>
              </a:rPr>
              <a:t>(Replication Transparency)</a:t>
            </a:r>
          </a:p>
          <a:p>
            <a:pPr>
              <a:lnSpc>
                <a:spcPct val="160000"/>
              </a:lnSpc>
              <a:buClr>
                <a:schemeClr val="tx1"/>
              </a:buClr>
            </a:pPr>
            <a:r>
              <a:rPr lang="zh-CN" altLang="en-US" sz="1800" b="1" dirty="0">
                <a:latin typeface="华文中宋" panose="02010600040101010101" pitchFamily="2" charset="-122"/>
                <a:ea typeface="华文中宋" panose="02010600040101010101" pitchFamily="2" charset="-122"/>
              </a:rPr>
              <a:t>网络透明</a:t>
            </a:r>
            <a:r>
              <a:rPr lang="en-US" altLang="zh-CN" sz="1800" b="1" dirty="0">
                <a:latin typeface="华文中宋" panose="02010600040101010101" pitchFamily="2" charset="-122"/>
                <a:ea typeface="华文中宋" panose="02010600040101010101" pitchFamily="2" charset="-122"/>
              </a:rPr>
              <a:t>(Network Transparency)</a:t>
            </a:r>
          </a:p>
          <a:p>
            <a:pPr>
              <a:lnSpc>
                <a:spcPct val="160000"/>
              </a:lnSpc>
              <a:buClr>
                <a:schemeClr val="tx1"/>
              </a:buClr>
            </a:pPr>
            <a:r>
              <a:rPr lang="zh-CN" altLang="en-US" sz="1800" b="1" dirty="0">
                <a:latin typeface="华文中宋" panose="02010600040101010101" pitchFamily="2" charset="-122"/>
                <a:ea typeface="华文中宋" panose="02010600040101010101" pitchFamily="2" charset="-122"/>
              </a:rPr>
              <a:t>分段透明</a:t>
            </a:r>
            <a:r>
              <a:rPr lang="en-US" altLang="zh-CN" sz="1800" b="1" dirty="0">
                <a:latin typeface="华文中宋" panose="02010600040101010101" pitchFamily="2" charset="-122"/>
                <a:ea typeface="华文中宋" panose="02010600040101010101" pitchFamily="2" charset="-122"/>
              </a:rPr>
              <a:t>(Fragmentation Transparency)</a:t>
            </a:r>
          </a:p>
        </p:txBody>
      </p:sp>
      <p:sp>
        <p:nvSpPr>
          <p:cNvPr id="12" name="文本框 11">
            <a:extLst>
              <a:ext uri="{FF2B5EF4-FFF2-40B4-BE49-F238E27FC236}">
                <a16:creationId xmlns:a16="http://schemas.microsoft.com/office/drawing/2014/main" id="{380BA1E7-B0A5-4EBA-ACA9-84FBE7E8EE13}"/>
              </a:ext>
            </a:extLst>
          </p:cNvPr>
          <p:cNvSpPr txBox="1"/>
          <p:nvPr/>
        </p:nvSpPr>
        <p:spPr>
          <a:xfrm>
            <a:off x="5235386" y="4384494"/>
            <a:ext cx="4572000" cy="461665"/>
          </a:xfrm>
          <a:prstGeom prst="rect">
            <a:avLst/>
          </a:prstGeom>
          <a:noFill/>
        </p:spPr>
        <p:txBody>
          <a:bodyPr wrap="square">
            <a:spAutoFit/>
          </a:bodyPr>
          <a:lstStyle/>
          <a:p>
            <a:r>
              <a:rPr lang="zh-CN" altLang="en-US" dirty="0">
                <a:latin typeface="微软雅黑" panose="020B0503020204020204" charset="-122"/>
                <a:ea typeface="微软雅黑" panose="020B0503020204020204" charset="-122"/>
              </a:rPr>
              <a:t>透明</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用户感知不到</a:t>
            </a:r>
            <a:endParaRPr lang="zh-CN" altLang="en-US" dirty="0"/>
          </a:p>
        </p:txBody>
      </p:sp>
      <p:grpSp>
        <p:nvGrpSpPr>
          <p:cNvPr id="4" name="组合 3">
            <a:extLst>
              <a:ext uri="{FF2B5EF4-FFF2-40B4-BE49-F238E27FC236}">
                <a16:creationId xmlns:a16="http://schemas.microsoft.com/office/drawing/2014/main" id="{0E81415D-E948-48EA-A87E-F44C29F56F85}"/>
              </a:ext>
            </a:extLst>
          </p:cNvPr>
          <p:cNvGrpSpPr/>
          <p:nvPr/>
        </p:nvGrpSpPr>
        <p:grpSpPr>
          <a:xfrm>
            <a:off x="119783" y="3910099"/>
            <a:ext cx="4153628" cy="2886759"/>
            <a:chOff x="1056708" y="1486535"/>
            <a:chExt cx="6259762" cy="4587875"/>
          </a:xfrm>
        </p:grpSpPr>
        <p:grpSp>
          <p:nvGrpSpPr>
            <p:cNvPr id="13" name="组合 12">
              <a:extLst>
                <a:ext uri="{FF2B5EF4-FFF2-40B4-BE49-F238E27FC236}">
                  <a16:creationId xmlns:a16="http://schemas.microsoft.com/office/drawing/2014/main" id="{03B89679-9F35-4A28-B7F2-7466D4D68639}"/>
                </a:ext>
              </a:extLst>
            </p:cNvPr>
            <p:cNvGrpSpPr/>
            <p:nvPr/>
          </p:nvGrpSpPr>
          <p:grpSpPr>
            <a:xfrm>
              <a:off x="3460750" y="1486535"/>
              <a:ext cx="1588135" cy="914400"/>
              <a:chOff x="1079" y="6600"/>
              <a:chExt cx="2501" cy="1440"/>
            </a:xfrm>
          </p:grpSpPr>
          <p:sp>
            <p:nvSpPr>
              <p:cNvPr id="14" name="椭圆 13">
                <a:extLst>
                  <a:ext uri="{FF2B5EF4-FFF2-40B4-BE49-F238E27FC236}">
                    <a16:creationId xmlns:a16="http://schemas.microsoft.com/office/drawing/2014/main" id="{77441917-824C-46B4-ACF5-67195284695E}"/>
                  </a:ext>
                </a:extLst>
              </p:cNvPr>
              <p:cNvSpPr/>
              <p:nvPr/>
            </p:nvSpPr>
            <p:spPr>
              <a:xfrm>
                <a:off x="1079" y="6600"/>
                <a:ext cx="2501" cy="144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sz="1400"/>
              </a:p>
            </p:txBody>
          </p:sp>
          <p:sp>
            <p:nvSpPr>
              <p:cNvPr id="15" name="文本框 14">
                <a:extLst>
                  <a:ext uri="{FF2B5EF4-FFF2-40B4-BE49-F238E27FC236}">
                    <a16:creationId xmlns:a16="http://schemas.microsoft.com/office/drawing/2014/main" id="{73D3EFF0-3949-4B88-AD60-3276AF385E0C}"/>
                  </a:ext>
                </a:extLst>
              </p:cNvPr>
              <p:cNvSpPr txBox="1"/>
              <p:nvPr/>
            </p:nvSpPr>
            <p:spPr>
              <a:xfrm>
                <a:off x="1305" y="6958"/>
                <a:ext cx="2107" cy="705"/>
              </a:xfrm>
              <a:prstGeom prst="rect">
                <a:avLst/>
              </a:prstGeom>
              <a:noFill/>
              <a:ln w="9525">
                <a:noFill/>
              </a:ln>
            </p:spPr>
            <p:txBody>
              <a:bodyPr wrap="square" lIns="0" rIns="0">
                <a:spAutoFit/>
              </a:bodyPr>
              <a:lstStyle/>
              <a:p>
                <a:pPr algn="ctr">
                  <a:spcBef>
                    <a:spcPct val="10000"/>
                  </a:spcBef>
                </a:pPr>
                <a:r>
                  <a:rPr lang="en-US" altLang="zh-CN" sz="1400" dirty="0">
                    <a:solidFill>
                      <a:srgbClr val="FFFFFF"/>
                    </a:solidFill>
                    <a:latin typeface="Comic Sans MS" panose="030F0702030302020204" pitchFamily="66" charset="0"/>
                    <a:ea typeface="华文中宋" panose="02010600040101010101" pitchFamily="2" charset="-122"/>
                  </a:rPr>
                  <a:t>Start</a:t>
                </a:r>
              </a:p>
            </p:txBody>
          </p:sp>
        </p:grpSp>
        <p:grpSp>
          <p:nvGrpSpPr>
            <p:cNvPr id="16" name="组合 15">
              <a:extLst>
                <a:ext uri="{FF2B5EF4-FFF2-40B4-BE49-F238E27FC236}">
                  <a16:creationId xmlns:a16="http://schemas.microsoft.com/office/drawing/2014/main" id="{35D8613A-4320-45D0-AE9B-29A88D617045}"/>
                </a:ext>
              </a:extLst>
            </p:cNvPr>
            <p:cNvGrpSpPr/>
            <p:nvPr/>
          </p:nvGrpSpPr>
          <p:grpSpPr>
            <a:xfrm>
              <a:off x="2318385" y="3315335"/>
              <a:ext cx="1588135" cy="914400"/>
              <a:chOff x="1079" y="6600"/>
              <a:chExt cx="2501" cy="1440"/>
            </a:xfrm>
          </p:grpSpPr>
          <p:sp>
            <p:nvSpPr>
              <p:cNvPr id="17" name="椭圆 16">
                <a:extLst>
                  <a:ext uri="{FF2B5EF4-FFF2-40B4-BE49-F238E27FC236}">
                    <a16:creationId xmlns:a16="http://schemas.microsoft.com/office/drawing/2014/main" id="{927E1424-8E2E-4A3C-AC24-CD2BF72B2366}"/>
                  </a:ext>
                </a:extLst>
              </p:cNvPr>
              <p:cNvSpPr/>
              <p:nvPr/>
            </p:nvSpPr>
            <p:spPr>
              <a:xfrm>
                <a:off x="1079" y="6600"/>
                <a:ext cx="2501" cy="144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sz="1400"/>
              </a:p>
            </p:txBody>
          </p:sp>
          <p:sp>
            <p:nvSpPr>
              <p:cNvPr id="18" name="文本框 17">
                <a:extLst>
                  <a:ext uri="{FF2B5EF4-FFF2-40B4-BE49-F238E27FC236}">
                    <a16:creationId xmlns:a16="http://schemas.microsoft.com/office/drawing/2014/main" id="{368433E5-AF1B-4697-9894-44DE0C853718}"/>
                  </a:ext>
                </a:extLst>
              </p:cNvPr>
              <p:cNvSpPr txBox="1"/>
              <p:nvPr/>
            </p:nvSpPr>
            <p:spPr>
              <a:xfrm>
                <a:off x="1305" y="6958"/>
                <a:ext cx="2107" cy="705"/>
              </a:xfrm>
              <a:prstGeom prst="rect">
                <a:avLst/>
              </a:prstGeom>
              <a:noFill/>
              <a:ln w="9525">
                <a:noFill/>
              </a:ln>
            </p:spPr>
            <p:txBody>
              <a:bodyPr wrap="square" lIns="0" rIns="0">
                <a:spAutoFit/>
              </a:bodyPr>
              <a:lstStyle/>
              <a:p>
                <a:pPr algn="ctr">
                  <a:spcBef>
                    <a:spcPct val="10000"/>
                  </a:spcBef>
                </a:pPr>
                <a:r>
                  <a:rPr lang="en-US" altLang="zh-CN" sz="1400" dirty="0">
                    <a:solidFill>
                      <a:srgbClr val="FFFFFF"/>
                    </a:solidFill>
                    <a:latin typeface="Comic Sans MS" panose="030F0702030302020204" pitchFamily="66" charset="0"/>
                    <a:ea typeface="华文中宋" panose="02010600040101010101" pitchFamily="2" charset="-122"/>
                  </a:rPr>
                  <a:t>Abort</a:t>
                </a:r>
              </a:p>
            </p:txBody>
          </p:sp>
        </p:grpSp>
        <p:grpSp>
          <p:nvGrpSpPr>
            <p:cNvPr id="19" name="组合 18">
              <a:extLst>
                <a:ext uri="{FF2B5EF4-FFF2-40B4-BE49-F238E27FC236}">
                  <a16:creationId xmlns:a16="http://schemas.microsoft.com/office/drawing/2014/main" id="{1A52C26C-E7A6-42B4-9176-2F879072E719}"/>
                </a:ext>
              </a:extLst>
            </p:cNvPr>
            <p:cNvGrpSpPr/>
            <p:nvPr/>
          </p:nvGrpSpPr>
          <p:grpSpPr>
            <a:xfrm>
              <a:off x="4585970" y="3314700"/>
              <a:ext cx="1588135" cy="914400"/>
              <a:chOff x="1079" y="6600"/>
              <a:chExt cx="2501" cy="1440"/>
            </a:xfrm>
          </p:grpSpPr>
          <p:sp>
            <p:nvSpPr>
              <p:cNvPr id="20" name="椭圆 19">
                <a:extLst>
                  <a:ext uri="{FF2B5EF4-FFF2-40B4-BE49-F238E27FC236}">
                    <a16:creationId xmlns:a16="http://schemas.microsoft.com/office/drawing/2014/main" id="{CAFB89EA-3540-4FAC-BA64-995A89AC70FF}"/>
                  </a:ext>
                </a:extLst>
              </p:cNvPr>
              <p:cNvSpPr/>
              <p:nvPr/>
            </p:nvSpPr>
            <p:spPr>
              <a:xfrm>
                <a:off x="1079" y="6600"/>
                <a:ext cx="2501" cy="144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sz="1400"/>
              </a:p>
            </p:txBody>
          </p:sp>
          <p:sp>
            <p:nvSpPr>
              <p:cNvPr id="21" name="文本框 20">
                <a:extLst>
                  <a:ext uri="{FF2B5EF4-FFF2-40B4-BE49-F238E27FC236}">
                    <a16:creationId xmlns:a16="http://schemas.microsoft.com/office/drawing/2014/main" id="{959263F9-7053-45BE-A3A2-A48CD2187BE2}"/>
                  </a:ext>
                </a:extLst>
              </p:cNvPr>
              <p:cNvSpPr txBox="1"/>
              <p:nvPr/>
            </p:nvSpPr>
            <p:spPr>
              <a:xfrm>
                <a:off x="1305" y="6958"/>
                <a:ext cx="2107" cy="770"/>
              </a:xfrm>
              <a:prstGeom prst="rect">
                <a:avLst/>
              </a:prstGeom>
              <a:noFill/>
              <a:ln w="9525">
                <a:noFill/>
              </a:ln>
            </p:spPr>
            <p:txBody>
              <a:bodyPr wrap="square" lIns="0" rIns="0">
                <a:spAutoFit/>
              </a:bodyPr>
              <a:lstStyle/>
              <a:p>
                <a:pPr algn="ctr">
                  <a:spcBef>
                    <a:spcPct val="10000"/>
                  </a:spcBef>
                </a:pPr>
                <a:r>
                  <a:rPr lang="en-US" altLang="zh-CN" sz="1400" dirty="0">
                    <a:solidFill>
                      <a:srgbClr val="FFFFFF"/>
                    </a:solidFill>
                    <a:highlight>
                      <a:srgbClr val="FF0000"/>
                    </a:highlight>
                    <a:latin typeface="Comic Sans MS" panose="030F0702030302020204" pitchFamily="66" charset="0"/>
                    <a:ea typeface="华文中宋" panose="02010600040101010101" pitchFamily="2" charset="-122"/>
                  </a:rPr>
                  <a:t>Ready</a:t>
                </a:r>
              </a:p>
            </p:txBody>
          </p:sp>
        </p:grpSp>
        <p:grpSp>
          <p:nvGrpSpPr>
            <p:cNvPr id="22" name="组合 21">
              <a:extLst>
                <a:ext uri="{FF2B5EF4-FFF2-40B4-BE49-F238E27FC236}">
                  <a16:creationId xmlns:a16="http://schemas.microsoft.com/office/drawing/2014/main" id="{A975E496-7D72-4662-8FCB-093544A10275}"/>
                </a:ext>
              </a:extLst>
            </p:cNvPr>
            <p:cNvGrpSpPr/>
            <p:nvPr/>
          </p:nvGrpSpPr>
          <p:grpSpPr>
            <a:xfrm>
              <a:off x="3460750" y="5160010"/>
              <a:ext cx="1588135" cy="914400"/>
              <a:chOff x="1079" y="6600"/>
              <a:chExt cx="2501" cy="1440"/>
            </a:xfrm>
          </p:grpSpPr>
          <p:sp>
            <p:nvSpPr>
              <p:cNvPr id="23" name="椭圆 22">
                <a:extLst>
                  <a:ext uri="{FF2B5EF4-FFF2-40B4-BE49-F238E27FC236}">
                    <a16:creationId xmlns:a16="http://schemas.microsoft.com/office/drawing/2014/main" id="{57B012DB-39EE-4284-9705-F9E2709BEF71}"/>
                  </a:ext>
                </a:extLst>
              </p:cNvPr>
              <p:cNvSpPr/>
              <p:nvPr/>
            </p:nvSpPr>
            <p:spPr>
              <a:xfrm>
                <a:off x="1079" y="6600"/>
                <a:ext cx="2501" cy="144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sz="1400"/>
              </a:p>
            </p:txBody>
          </p:sp>
          <p:sp>
            <p:nvSpPr>
              <p:cNvPr id="24" name="文本框 23">
                <a:extLst>
                  <a:ext uri="{FF2B5EF4-FFF2-40B4-BE49-F238E27FC236}">
                    <a16:creationId xmlns:a16="http://schemas.microsoft.com/office/drawing/2014/main" id="{339DF8A0-3AF6-4EE3-84A1-5F26DDE2FE0E}"/>
                  </a:ext>
                </a:extLst>
              </p:cNvPr>
              <p:cNvSpPr txBox="1"/>
              <p:nvPr/>
            </p:nvSpPr>
            <p:spPr>
              <a:xfrm>
                <a:off x="1305" y="6958"/>
                <a:ext cx="2107" cy="705"/>
              </a:xfrm>
              <a:prstGeom prst="rect">
                <a:avLst/>
              </a:prstGeom>
              <a:noFill/>
              <a:ln w="9525">
                <a:noFill/>
              </a:ln>
            </p:spPr>
            <p:txBody>
              <a:bodyPr wrap="square" lIns="0" rIns="0">
                <a:spAutoFit/>
              </a:bodyPr>
              <a:lstStyle/>
              <a:p>
                <a:pPr algn="ctr">
                  <a:spcBef>
                    <a:spcPct val="10000"/>
                  </a:spcBef>
                </a:pPr>
                <a:r>
                  <a:rPr lang="en-US" altLang="zh-CN" sz="1400" dirty="0">
                    <a:solidFill>
                      <a:srgbClr val="FFFFFF"/>
                    </a:solidFill>
                    <a:latin typeface="Comic Sans MS" panose="030F0702030302020204" pitchFamily="66" charset="0"/>
                    <a:ea typeface="华文中宋" panose="02010600040101010101" pitchFamily="2" charset="-122"/>
                  </a:rPr>
                  <a:t>Abort</a:t>
                </a:r>
              </a:p>
            </p:txBody>
          </p:sp>
        </p:grpSp>
        <p:grpSp>
          <p:nvGrpSpPr>
            <p:cNvPr id="25" name="组合 24">
              <a:extLst>
                <a:ext uri="{FF2B5EF4-FFF2-40B4-BE49-F238E27FC236}">
                  <a16:creationId xmlns:a16="http://schemas.microsoft.com/office/drawing/2014/main" id="{56DBB060-9515-4FE4-B109-C8E03DE539E4}"/>
                </a:ext>
              </a:extLst>
            </p:cNvPr>
            <p:cNvGrpSpPr/>
            <p:nvPr/>
          </p:nvGrpSpPr>
          <p:grpSpPr>
            <a:xfrm>
              <a:off x="5728335" y="5159375"/>
              <a:ext cx="1588135" cy="914400"/>
              <a:chOff x="1079" y="6600"/>
              <a:chExt cx="2501" cy="1440"/>
            </a:xfrm>
          </p:grpSpPr>
          <p:sp>
            <p:nvSpPr>
              <p:cNvPr id="26" name="椭圆 25">
                <a:extLst>
                  <a:ext uri="{FF2B5EF4-FFF2-40B4-BE49-F238E27FC236}">
                    <a16:creationId xmlns:a16="http://schemas.microsoft.com/office/drawing/2014/main" id="{CFD6702D-80EE-41CB-AECA-3C95EBCC65F1}"/>
                  </a:ext>
                </a:extLst>
              </p:cNvPr>
              <p:cNvSpPr/>
              <p:nvPr/>
            </p:nvSpPr>
            <p:spPr>
              <a:xfrm>
                <a:off x="1079" y="6600"/>
                <a:ext cx="2501" cy="1440"/>
              </a:xfrm>
              <a:prstGeom prst="ellipse">
                <a:avLst/>
              </a:prstGeom>
              <a:solidFill>
                <a:srgbClr val="0000FF"/>
              </a:solidFill>
              <a:ln w="9525" cap="flat" cmpd="sng">
                <a:solidFill>
                  <a:schemeClr val="tx1"/>
                </a:solidFill>
                <a:prstDash val="solid"/>
                <a:headEnd type="none" w="med" len="med"/>
                <a:tailEnd type="none" w="med" len="med"/>
              </a:ln>
            </p:spPr>
            <p:txBody>
              <a:bodyPr/>
              <a:lstStyle/>
              <a:p>
                <a:endParaRPr lang="zh-CN" altLang="en-US" sz="1400"/>
              </a:p>
            </p:txBody>
          </p:sp>
          <p:sp>
            <p:nvSpPr>
              <p:cNvPr id="28" name="文本框 27">
                <a:extLst>
                  <a:ext uri="{FF2B5EF4-FFF2-40B4-BE49-F238E27FC236}">
                    <a16:creationId xmlns:a16="http://schemas.microsoft.com/office/drawing/2014/main" id="{898922C4-03AE-419E-938E-2C9543662419}"/>
                  </a:ext>
                </a:extLst>
              </p:cNvPr>
              <p:cNvSpPr txBox="1"/>
              <p:nvPr/>
            </p:nvSpPr>
            <p:spPr>
              <a:xfrm>
                <a:off x="1305" y="6958"/>
                <a:ext cx="2107" cy="705"/>
              </a:xfrm>
              <a:prstGeom prst="rect">
                <a:avLst/>
              </a:prstGeom>
              <a:noFill/>
              <a:ln w="9525">
                <a:noFill/>
              </a:ln>
            </p:spPr>
            <p:txBody>
              <a:bodyPr wrap="square" lIns="0" rIns="0">
                <a:spAutoFit/>
              </a:bodyPr>
              <a:lstStyle/>
              <a:p>
                <a:pPr algn="ctr">
                  <a:spcBef>
                    <a:spcPct val="10000"/>
                  </a:spcBef>
                </a:pPr>
                <a:r>
                  <a:rPr lang="en-US" altLang="zh-CN" sz="1400" dirty="0">
                    <a:solidFill>
                      <a:srgbClr val="FFFFFF"/>
                    </a:solidFill>
                    <a:latin typeface="Comic Sans MS" panose="030F0702030302020204" pitchFamily="66" charset="0"/>
                    <a:ea typeface="华文中宋" panose="02010600040101010101" pitchFamily="2" charset="-122"/>
                  </a:rPr>
                  <a:t>Commit</a:t>
                </a:r>
              </a:p>
            </p:txBody>
          </p:sp>
        </p:grpSp>
        <p:cxnSp>
          <p:nvCxnSpPr>
            <p:cNvPr id="29" name="直接箭头连接符 28">
              <a:extLst>
                <a:ext uri="{FF2B5EF4-FFF2-40B4-BE49-F238E27FC236}">
                  <a16:creationId xmlns:a16="http://schemas.microsoft.com/office/drawing/2014/main" id="{5C32F08D-2BDB-4E67-8B13-282798DCBE95}"/>
                </a:ext>
              </a:extLst>
            </p:cNvPr>
            <p:cNvCxnSpPr/>
            <p:nvPr/>
          </p:nvCxnSpPr>
          <p:spPr>
            <a:xfrm flipH="1">
              <a:off x="3347720" y="2400935"/>
              <a:ext cx="907415" cy="955040"/>
            </a:xfrm>
            <a:prstGeom prst="straightConnector1">
              <a:avLst/>
            </a:prstGeom>
            <a:ln w="317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8A7997A-ED83-4E47-825C-7D1DE5151B36}"/>
                </a:ext>
              </a:extLst>
            </p:cNvPr>
            <p:cNvCxnSpPr/>
            <p:nvPr/>
          </p:nvCxnSpPr>
          <p:spPr>
            <a:xfrm>
              <a:off x="4255135" y="2400935"/>
              <a:ext cx="1078865" cy="913765"/>
            </a:xfrm>
            <a:prstGeom prst="straightConnector1">
              <a:avLst/>
            </a:prstGeom>
            <a:ln w="317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57437DC-9804-4D23-9CBE-89F093CC3235}"/>
                </a:ext>
              </a:extLst>
            </p:cNvPr>
            <p:cNvCxnSpPr/>
            <p:nvPr/>
          </p:nvCxnSpPr>
          <p:spPr>
            <a:xfrm flipH="1">
              <a:off x="4426585" y="4229735"/>
              <a:ext cx="907415" cy="955040"/>
            </a:xfrm>
            <a:prstGeom prst="straightConnector1">
              <a:avLst/>
            </a:prstGeom>
            <a:ln w="317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A1FAAF5-4591-4B52-B5D4-A7C009465FC0}"/>
                </a:ext>
              </a:extLst>
            </p:cNvPr>
            <p:cNvCxnSpPr/>
            <p:nvPr/>
          </p:nvCxnSpPr>
          <p:spPr>
            <a:xfrm>
              <a:off x="5385435" y="4248785"/>
              <a:ext cx="1078865" cy="913765"/>
            </a:xfrm>
            <a:prstGeom prst="straightConnector1">
              <a:avLst/>
            </a:prstGeom>
            <a:ln w="317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F350B66-DF54-40D9-B14B-64BB1BDDF7BB}"/>
                </a:ext>
              </a:extLst>
            </p:cNvPr>
            <p:cNvSpPr txBox="1"/>
            <p:nvPr/>
          </p:nvSpPr>
          <p:spPr>
            <a:xfrm>
              <a:off x="1056708" y="4313355"/>
              <a:ext cx="2318386" cy="1073985"/>
            </a:xfrm>
            <a:prstGeom prst="rect">
              <a:avLst/>
            </a:prstGeom>
            <a:noFill/>
          </p:spPr>
          <p:txBody>
            <a:bodyPr wrap="square">
              <a:spAutoFit/>
            </a:bodyPr>
            <a:lstStyle/>
            <a:p>
              <a:r>
                <a:rPr lang="zh-CN" altLang="en-US" sz="1400" b="0" i="0" dirty="0">
                  <a:solidFill>
                    <a:srgbClr val="4D5156"/>
                  </a:solidFill>
                  <a:effectLst/>
                  <a:latin typeface="arial" panose="020B0604020202020204" pitchFamily="34" charset="0"/>
                </a:rPr>
                <a:t>二阶段提交</a:t>
              </a:r>
              <a:r>
                <a:rPr lang="zh-CN" altLang="en-US" sz="1400" b="0" i="0" dirty="0">
                  <a:solidFill>
                    <a:srgbClr val="EA4335"/>
                  </a:solidFill>
                  <a:effectLst/>
                  <a:latin typeface="arial" panose="020B0604020202020204" pitchFamily="34" charset="0"/>
                </a:rPr>
                <a:t>协议</a:t>
              </a:r>
              <a:r>
                <a:rPr lang="zh-CN" altLang="en-US" sz="1400" b="0" i="0" dirty="0">
                  <a:solidFill>
                    <a:srgbClr val="4D5156"/>
                  </a:solidFill>
                  <a:effectLst/>
                  <a:latin typeface="arial" panose="020B0604020202020204" pitchFamily="34" charset="0"/>
                </a:rPr>
                <a:t>（</a:t>
              </a:r>
              <a:r>
                <a:rPr lang="en-US" altLang="zh-CN" sz="1400" b="0" i="0" dirty="0">
                  <a:solidFill>
                    <a:srgbClr val="4D5156"/>
                  </a:solidFill>
                  <a:effectLst/>
                  <a:latin typeface="arial" panose="020B0604020202020204" pitchFamily="34" charset="0"/>
                </a:rPr>
                <a:t>Two-phase Commit</a:t>
              </a:r>
              <a:r>
                <a:rPr lang="zh-CN" altLang="en-US" sz="1400" b="0" i="0" dirty="0">
                  <a:solidFill>
                    <a:srgbClr val="4D5156"/>
                  </a:solidFill>
                  <a:effectLst/>
                  <a:latin typeface="arial" panose="020B0604020202020204" pitchFamily="34" charset="0"/>
                </a:rPr>
                <a:t>，即</a:t>
              </a:r>
              <a:r>
                <a:rPr lang="en-US" altLang="zh-CN" sz="1400" b="0" i="0" dirty="0">
                  <a:solidFill>
                    <a:srgbClr val="EA4335"/>
                  </a:solidFill>
                  <a:effectLst/>
                  <a:latin typeface="arial" panose="020B0604020202020204" pitchFamily="34" charset="0"/>
                </a:rPr>
                <a:t>2PC</a:t>
              </a:r>
              <a:r>
                <a:rPr lang="zh-CN" altLang="en-US" sz="1400" b="0" i="0" dirty="0">
                  <a:solidFill>
                    <a:srgbClr val="4D5156"/>
                  </a:solidFill>
                  <a:effectLst/>
                  <a:latin typeface="arial" panose="020B0604020202020204" pitchFamily="34" charset="0"/>
                </a:rPr>
                <a:t>）</a:t>
              </a:r>
              <a:endParaRPr lang="zh-CN" altLang="en-US" sz="1400" dirty="0"/>
            </a:p>
          </p:txBody>
        </p:sp>
      </p:grpSp>
    </p:spTree>
    <p:extLst>
      <p:ext uri="{BB962C8B-B14F-4D97-AF65-F5344CB8AC3E}">
        <p14:creationId xmlns:p14="http://schemas.microsoft.com/office/powerpoint/2010/main" val="4217856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8" name="内容占位符 2">
            <a:extLst>
              <a:ext uri="{FF2B5EF4-FFF2-40B4-BE49-F238E27FC236}">
                <a16:creationId xmlns:a16="http://schemas.microsoft.com/office/drawing/2014/main" id="{58B7A3D5-84B0-4768-8BED-2CDD1368DA47}"/>
              </a:ext>
            </a:extLst>
          </p:cNvPr>
          <p:cNvSpPr>
            <a:spLocks noGrp="1"/>
          </p:cNvSpPr>
          <p:nvPr>
            <p:ph idx="1"/>
          </p:nvPr>
        </p:nvSpPr>
        <p:spPr>
          <a:xfrm>
            <a:off x="457200" y="1371600"/>
            <a:ext cx="8001000" cy="4724400"/>
          </a:xfrm>
        </p:spPr>
        <p:txBody>
          <a:bodyPr/>
          <a:lstStyle/>
          <a:p>
            <a:r>
              <a:rPr kumimoji="1" lang="zh-CN" altLang="en-US" sz="2800" dirty="0"/>
              <a:t>预习一小时</a:t>
            </a:r>
            <a:endParaRPr kumimoji="1" lang="en-US" altLang="zh-CN" sz="2800" dirty="0"/>
          </a:p>
          <a:p>
            <a:pPr lvl="1"/>
            <a:r>
              <a:rPr lang="zh-CN" altLang="en-US" sz="2400" dirty="0"/>
              <a:t>除非极端情况，必须保证前一天的一小时预习</a:t>
            </a:r>
            <a:endParaRPr lang="en-US" altLang="zh-CN" sz="2400" dirty="0"/>
          </a:p>
          <a:p>
            <a:pPr lvl="1"/>
            <a:endParaRPr lang="en-US" altLang="zh-CN" sz="2400" dirty="0"/>
          </a:p>
          <a:p>
            <a:r>
              <a:rPr lang="zh-CN" altLang="en-US" sz="2800" dirty="0"/>
              <a:t>课后温习</a:t>
            </a:r>
            <a:endParaRPr lang="en-US" altLang="zh-CN" sz="2800" dirty="0"/>
          </a:p>
          <a:p>
            <a:pPr lvl="1"/>
            <a:r>
              <a:rPr kumimoji="1" lang="zh-CN" altLang="en-US" sz="2400" dirty="0"/>
              <a:t>巩固核心知识</a:t>
            </a:r>
            <a:endParaRPr kumimoji="1" lang="en-US" altLang="zh-CN" sz="2400" dirty="0"/>
          </a:p>
          <a:p>
            <a:pPr lvl="1"/>
            <a:endParaRPr kumimoji="1" lang="en-US" altLang="zh-CN" sz="2400" dirty="0"/>
          </a:p>
          <a:p>
            <a:r>
              <a:rPr lang="zh-CN" altLang="en-US" sz="2800" dirty="0"/>
              <a:t>能力提升</a:t>
            </a:r>
            <a:endParaRPr lang="en-US" altLang="zh-CN" sz="2800" dirty="0"/>
          </a:p>
          <a:p>
            <a:pPr lvl="1"/>
            <a:r>
              <a:rPr kumimoji="1" lang="zh-CN" altLang="en-US" sz="2400" dirty="0"/>
              <a:t>有长远规划的同学可以找扩招资料，比如</a:t>
            </a:r>
            <a:r>
              <a:rPr kumimoji="1" lang="en-US" altLang="zh-CN" sz="2400" dirty="0"/>
              <a:t>NoSQL</a:t>
            </a:r>
            <a:r>
              <a:rPr kumimoji="1" lang="zh-CN" altLang="en-US" sz="2400" dirty="0"/>
              <a:t>各种类型的网络资料了解</a:t>
            </a:r>
            <a:endParaRPr kumimoji="1" lang="en-US" altLang="zh-CN" sz="2400" dirty="0"/>
          </a:p>
          <a:p>
            <a:pPr lvl="1"/>
            <a:r>
              <a:rPr kumimoji="1" lang="zh-CN" altLang="en-US" sz="2400" dirty="0"/>
              <a:t>对相关数据库产品进行试用，参与数据库设计比赛</a:t>
            </a:r>
            <a:endParaRPr kumimoji="1" lang="en-US" altLang="zh-CN" sz="2400" dirty="0"/>
          </a:p>
          <a:p>
            <a:pPr lvl="1"/>
            <a:r>
              <a:rPr lang="zh-CN" altLang="en-US" sz="2400" dirty="0"/>
              <a:t>明确自己对数据库的兴趣之后，参与科研项目</a:t>
            </a:r>
            <a:endParaRPr kumimoji="1" lang="en-US" altLang="zh-CN" sz="2400" dirty="0"/>
          </a:p>
          <a:p>
            <a:endParaRPr kumimoji="1" lang="zh-CN" altLang="en-US" sz="2000" dirty="0"/>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曾经沧海难为水</a:t>
            </a:r>
            <a:endParaRPr lang="zh-CN" altLang="en-GB" sz="3200" dirty="0">
              <a:ea typeface="黑体" panose="02010609060101010101" pitchFamily="49" charset="-122"/>
            </a:endParaRPr>
          </a:p>
        </p:txBody>
      </p:sp>
    </p:spTree>
    <p:extLst>
      <p:ext uri="{BB962C8B-B14F-4D97-AF65-F5344CB8AC3E}">
        <p14:creationId xmlns:p14="http://schemas.microsoft.com/office/powerpoint/2010/main" val="3891350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数据模型</a:t>
            </a:r>
            <a:endParaRPr lang="zh-CN" altLang="en-GB" sz="3200" dirty="0">
              <a:ea typeface="黑体" panose="02010609060101010101" pitchFamily="49" charset="-122"/>
            </a:endParaRPr>
          </a:p>
        </p:txBody>
      </p:sp>
      <p:sp>
        <p:nvSpPr>
          <p:cNvPr id="11" name="Rectangle 3">
            <a:extLst>
              <a:ext uri="{FF2B5EF4-FFF2-40B4-BE49-F238E27FC236}">
                <a16:creationId xmlns:a16="http://schemas.microsoft.com/office/drawing/2014/main" id="{E97D66E3-1639-4DDD-AEDA-6AED9429E98F}"/>
              </a:ext>
            </a:extLst>
          </p:cNvPr>
          <p:cNvSpPr txBox="1">
            <a:spLocks/>
          </p:cNvSpPr>
          <p:nvPr/>
        </p:nvSpPr>
        <p:spPr>
          <a:xfrm>
            <a:off x="180975" y="1219200"/>
            <a:ext cx="8963025" cy="5610225"/>
          </a:xfrm>
          <a:prstGeom prst="rect">
            <a:avLst/>
          </a:prstGeom>
          <a:noFill/>
          <a:ln w="9525">
            <a:noFill/>
          </a:ln>
        </p:spPr>
        <p:txBody>
          <a:bodyPr wrap="square" lIns="91440" tIns="45720" rIns="91440" bIns="45720"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10795" indent="353060" defTabSz="914400" eaLnBrk="1" hangingPunct="1">
              <a:lnSpc>
                <a:spcPct val="150000"/>
              </a:lnSpc>
              <a:spcBef>
                <a:spcPts val="10"/>
              </a:spcBef>
              <a:spcAft>
                <a:spcPts val="2100"/>
              </a:spcAft>
              <a:buFontTx/>
              <a:buNone/>
            </a:pPr>
            <a:r>
              <a:rPr lang="zh-CN" altLang="en-US" b="1" kern="0">
                <a:solidFill>
                  <a:srgbClr val="0000FF"/>
                </a:solidFill>
                <a:latin typeface="微软雅黑" panose="020B0503020204020204" charset="-122"/>
                <a:ea typeface="微软雅黑" panose="020B0503020204020204" charset="-122"/>
                <a:cs typeface="微软雅黑" panose="020B0503020204020204" charset="-122"/>
                <a:sym typeface="+mn-ea"/>
              </a:rPr>
              <a:t>数据模型</a:t>
            </a:r>
            <a:r>
              <a:rPr lang="zh-CN" altLang="en-GB" kern="0">
                <a:latin typeface="微软雅黑" panose="020B0503020204020204" charset="-122"/>
                <a:ea typeface="微软雅黑" panose="020B0503020204020204" charset="-122"/>
                <a:cs typeface="微软雅黑" panose="020B0503020204020204" charset="-122"/>
                <a:sym typeface="+mn-ea"/>
              </a:rPr>
              <a:t>是指</a:t>
            </a:r>
            <a:r>
              <a:rPr lang="zh-CN" altLang="en-GB" b="1" kern="0">
                <a:solidFill>
                  <a:srgbClr val="FF0000"/>
                </a:solidFill>
                <a:latin typeface="微软雅黑" panose="020B0503020204020204" charset="-122"/>
                <a:ea typeface="微软雅黑" panose="020B0503020204020204" charset="-122"/>
                <a:cs typeface="微软雅黑" panose="020B0503020204020204" charset="-122"/>
              </a:rPr>
              <a:t>描述</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数据</a:t>
            </a:r>
            <a:r>
              <a:rPr lang="zh-CN" altLang="en-GB" kern="0">
                <a:latin typeface="微软雅黑" panose="020B0503020204020204" charset="-122"/>
                <a:ea typeface="微软雅黑" panose="020B0503020204020204" charset="-122"/>
                <a:cs typeface="微软雅黑" panose="020B0503020204020204" charset="-122"/>
              </a:rPr>
              <a:t>，</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数据间的关系</a:t>
            </a:r>
            <a:r>
              <a:rPr lang="zh-CN" altLang="en-GB" kern="0">
                <a:latin typeface="微软雅黑" panose="020B0503020204020204" charset="-122"/>
                <a:ea typeface="微软雅黑" panose="020B0503020204020204" charset="-122"/>
                <a:cs typeface="微软雅黑" panose="020B0503020204020204" charset="-122"/>
              </a:rPr>
              <a:t>，</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对数据的约束</a:t>
            </a:r>
            <a:r>
              <a:rPr lang="zh-CN" altLang="en-GB" kern="0">
                <a:latin typeface="微软雅黑" panose="020B0503020204020204" charset="-122"/>
                <a:ea typeface="微软雅黑" panose="020B0503020204020204" charset="-122"/>
                <a:cs typeface="微软雅黑" panose="020B0503020204020204" charset="-122"/>
              </a:rPr>
              <a:t>，</a:t>
            </a:r>
            <a:r>
              <a:rPr lang="zh-CN" kern="0">
                <a:latin typeface="微软雅黑" panose="020B0503020204020204" charset="-122"/>
                <a:ea typeface="微软雅黑" panose="020B0503020204020204" charset="-122"/>
                <a:cs typeface="微软雅黑" panose="020B0503020204020204" charset="-122"/>
              </a:rPr>
              <a:t>的有关概念</a:t>
            </a:r>
            <a:r>
              <a:rPr lang="zh-CN" altLang="en-GB" kern="0">
                <a:latin typeface="微软雅黑" panose="020B0503020204020204" charset="-122"/>
                <a:ea typeface="微软雅黑" panose="020B0503020204020204" charset="-122"/>
                <a:cs typeface="微软雅黑" panose="020B0503020204020204" charset="-122"/>
                <a:sym typeface="+mn-ea"/>
              </a:rPr>
              <a:t>。</a:t>
            </a:r>
            <a:r>
              <a:rPr lang="zh-CN" altLang="en-GB" kern="0">
                <a:latin typeface="微软雅黑" panose="020B0503020204020204" charset="-122"/>
                <a:ea typeface="微软雅黑" panose="020B0503020204020204" charset="-122"/>
                <a:cs typeface="微软雅黑" panose="020B0503020204020204" charset="-122"/>
              </a:rPr>
              <a:t>数据模型包括</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数据结构</a:t>
            </a:r>
            <a:r>
              <a:rPr lang="zh-CN" altLang="en-GB" kern="0">
                <a:latin typeface="微软雅黑" panose="020B0503020204020204" charset="-122"/>
                <a:ea typeface="微软雅黑" panose="020B0503020204020204" charset="-122"/>
                <a:cs typeface="微软雅黑" panose="020B0503020204020204" charset="-122"/>
              </a:rPr>
              <a:t>，</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数据完整性约束</a:t>
            </a:r>
            <a:r>
              <a:rPr lang="zh-CN" altLang="en-GB" kern="0">
                <a:latin typeface="微软雅黑" panose="020B0503020204020204" charset="-122"/>
                <a:ea typeface="微软雅黑" panose="020B0503020204020204" charset="-122"/>
                <a:cs typeface="微软雅黑" panose="020B0503020204020204" charset="-122"/>
              </a:rPr>
              <a:t>，</a:t>
            </a:r>
            <a:r>
              <a:rPr lang="zh-CN" altLang="en-US" b="1" kern="0">
                <a:solidFill>
                  <a:srgbClr val="0000FF"/>
                </a:solidFill>
                <a:latin typeface="微软雅黑" panose="020B0503020204020204" charset="-122"/>
                <a:ea typeface="微软雅黑" panose="020B0503020204020204" charset="-122"/>
                <a:cs typeface="微软雅黑" panose="020B0503020204020204" charset="-122"/>
              </a:rPr>
              <a:t>数据运算</a:t>
            </a:r>
            <a:r>
              <a:rPr lang="zh-CN" altLang="en-GB" kern="0">
                <a:latin typeface="微软雅黑" panose="020B0503020204020204" charset="-122"/>
                <a:ea typeface="微软雅黑" panose="020B0503020204020204" charset="-122"/>
                <a:cs typeface="微软雅黑" panose="020B0503020204020204" charset="-122"/>
              </a:rPr>
              <a:t>三个部分。</a:t>
            </a:r>
            <a:r>
              <a:rPr lang="zh-CN" kern="0">
                <a:latin typeface="微软雅黑" panose="020B0503020204020204" charset="-122"/>
                <a:ea typeface="微软雅黑" panose="020B0503020204020204" charset="-122"/>
                <a:cs typeface="微软雅黑" panose="020B0503020204020204" charset="-122"/>
              </a:rPr>
              <a:t>其目的是提供一个框架，实现</a:t>
            </a:r>
            <a:r>
              <a:rPr lang="zh-CN" altLang="en-US" b="1" kern="0">
                <a:solidFill>
                  <a:srgbClr val="FF0000"/>
                </a:solidFill>
                <a:latin typeface="微软雅黑" panose="020B0503020204020204" charset="-122"/>
                <a:ea typeface="微软雅黑" panose="020B0503020204020204" charset="-122"/>
                <a:cs typeface="微软雅黑" panose="020B0503020204020204" charset="-122"/>
              </a:rPr>
              <a:t>数据操作</a:t>
            </a:r>
            <a:r>
              <a:rPr lang="zh-CN" altLang="en-US" b="1" kern="0">
                <a:solidFill>
                  <a:srgbClr val="FF0000"/>
                </a:solidFill>
                <a:latin typeface="微软雅黑" panose="020B0503020204020204" charset="-122"/>
                <a:ea typeface="微软雅黑" panose="020B0503020204020204" charset="-122"/>
                <a:cs typeface="微软雅黑" panose="020B0503020204020204" charset="-122"/>
                <a:sym typeface="+mn-ea"/>
              </a:rPr>
              <a:t>简单容易</a:t>
            </a:r>
            <a:r>
              <a:rPr lang="zh-CN" altLang="en-GB" kern="0">
                <a:latin typeface="微软雅黑" panose="020B0503020204020204" charset="-122"/>
                <a:ea typeface="微软雅黑" panose="020B0503020204020204" charset="-122"/>
                <a:cs typeface="微软雅黑" panose="020B0503020204020204" charset="-122"/>
              </a:rPr>
              <a:t>，做到</a:t>
            </a:r>
            <a:r>
              <a:rPr lang="zh-CN" altLang="en-US" b="1" kern="0">
                <a:solidFill>
                  <a:srgbClr val="FF0000"/>
                </a:solidFill>
                <a:latin typeface="微软雅黑" panose="020B0503020204020204" charset="-122"/>
                <a:ea typeface="微软雅黑" panose="020B0503020204020204" charset="-122"/>
                <a:cs typeface="微软雅黑" panose="020B0503020204020204" charset="-122"/>
              </a:rPr>
              <a:t>数据正确，完整，安全</a:t>
            </a:r>
            <a:r>
              <a:rPr lang="zh-CN" altLang="en-GB" kern="0">
                <a:latin typeface="微软雅黑" panose="020B0503020204020204" charset="-122"/>
                <a:ea typeface="微软雅黑" panose="020B0503020204020204" charset="-122"/>
                <a:cs typeface="微软雅黑" panose="020B0503020204020204" charset="-122"/>
              </a:rPr>
              <a:t>。</a:t>
            </a:r>
          </a:p>
          <a:p>
            <a:pPr marL="10795" lvl="1" indent="353060" defTabSz="914400" eaLnBrk="1" hangingPunct="1">
              <a:lnSpc>
                <a:spcPct val="150000"/>
              </a:lnSpc>
              <a:buFontTx/>
              <a:buNone/>
            </a:pP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rPr>
              <a:t>关系</a:t>
            </a:r>
            <a:r>
              <a:rPr lang="en-US" altLang="zh-CN" sz="2400" b="1" kern="0">
                <a:solidFill>
                  <a:srgbClr val="0000FF"/>
                </a:solidFill>
                <a:latin typeface="微软雅黑" panose="020B0503020204020204" charset="-122"/>
                <a:ea typeface="微软雅黑" panose="020B0503020204020204" charset="-122"/>
                <a:cs typeface="微软雅黑" panose="020B0503020204020204" charset="-122"/>
              </a:rPr>
              <a:t>(Relation)</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rPr>
              <a:t>数据模型</a:t>
            </a:r>
            <a:r>
              <a:rPr lang="zh-CN" altLang="en-US" sz="2400" kern="0">
                <a:latin typeface="微软雅黑" panose="020B0503020204020204" charset="-122"/>
                <a:ea typeface="微软雅黑" panose="020B0503020204020204" charset="-122"/>
                <a:cs typeface="微软雅黑" panose="020B0503020204020204" charset="-122"/>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关系</a:t>
            </a:r>
            <a:r>
              <a:rPr lang="en-US" altLang="zh-CN" sz="2400" kern="0">
                <a:latin typeface="微软雅黑" panose="020B0503020204020204" charset="-122"/>
                <a:ea typeface="微软雅黑" panose="020B0503020204020204" charset="-122"/>
                <a:cs typeface="微软雅黑" panose="020B0503020204020204" charset="-122"/>
                <a:sym typeface="+mn-ea"/>
              </a:rPr>
              <a:t>(Relation)</a:t>
            </a:r>
            <a:r>
              <a:rPr lang="zh-CN" altLang="en-US" sz="2400" kern="0">
                <a:latin typeface="微软雅黑" panose="020B0503020204020204" charset="-122"/>
                <a:ea typeface="微软雅黑" panose="020B0503020204020204" charset="-122"/>
                <a:cs typeface="微软雅黑" panose="020B0503020204020204" charset="-122"/>
                <a:sym typeface="+mn-ea"/>
              </a:rPr>
              <a:t>是来自</a:t>
            </a:r>
            <a:r>
              <a:rPr lang="zh-CN" altLang="en-US" sz="2400" b="1" kern="0">
                <a:latin typeface="微软雅黑" panose="020B0503020204020204" charset="-122"/>
                <a:ea typeface="微软雅黑" panose="020B0503020204020204" charset="-122"/>
                <a:cs typeface="微软雅黑" panose="020B0503020204020204" charset="-122"/>
                <a:sym typeface="+mn-ea"/>
              </a:rPr>
              <a:t>数学</a:t>
            </a:r>
            <a:r>
              <a:rPr lang="zh-CN" altLang="en-US" sz="2400" kern="0">
                <a:latin typeface="微软雅黑" panose="020B0503020204020204" charset="-122"/>
                <a:ea typeface="微软雅黑" panose="020B0503020204020204" charset="-122"/>
                <a:cs typeface="微软雅黑" panose="020B0503020204020204" charset="-122"/>
                <a:sym typeface="+mn-ea"/>
              </a:rPr>
              <a:t>的概念，通俗的说法，就是</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表</a:t>
            </a:r>
            <a:r>
              <a:rPr lang="zh-CN" altLang="en-US" sz="2400" kern="0">
                <a:latin typeface="微软雅黑" panose="020B0503020204020204" charset="-122"/>
                <a:ea typeface="微软雅黑" panose="020B0503020204020204" charset="-122"/>
                <a:cs typeface="微软雅黑" panose="020B0503020204020204" charset="-122"/>
                <a:sym typeface="+mn-ea"/>
              </a:rPr>
              <a:t>。</a:t>
            </a:r>
          </a:p>
          <a:p>
            <a:pPr marL="353695" lvl="1" indent="-342900" defTabSz="914400" eaLnBrk="1" hangingPunct="1">
              <a:lnSpc>
                <a:spcPct val="150000"/>
              </a:lnSpc>
              <a:buFont typeface="Wingdings" panose="05000000000000000000" charset="0"/>
              <a:buChar char=""/>
            </a:pPr>
            <a:r>
              <a:rPr lang="zh-CN" altLang="en-GB" sz="2400" b="1" kern="0">
                <a:latin typeface="微软雅黑" panose="020B0503020204020204" charset="-122"/>
                <a:ea typeface="微软雅黑" panose="020B0503020204020204" charset="-122"/>
                <a:cs typeface="微软雅黑" panose="020B0503020204020204" charset="-122"/>
                <a:sym typeface="+mn-ea"/>
              </a:rPr>
              <a:t>数据结构</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二维表</a:t>
            </a:r>
            <a:r>
              <a:rPr lang="zh-CN" altLang="en-GB" sz="2400" kern="0">
                <a:latin typeface="微软雅黑" panose="020B0503020204020204" charset="-122"/>
                <a:ea typeface="微软雅黑" panose="020B0503020204020204" charset="-122"/>
                <a:cs typeface="微软雅黑" panose="020B0503020204020204" charset="-122"/>
                <a:sym typeface="+mn-ea"/>
              </a:rPr>
              <a:t>；</a:t>
            </a:r>
          </a:p>
          <a:p>
            <a:pPr marL="353695" lvl="1" indent="-342900" defTabSz="914400" eaLnBrk="1" hangingPunct="1">
              <a:lnSpc>
                <a:spcPct val="150000"/>
              </a:lnSpc>
              <a:buFont typeface="Wingdings" panose="05000000000000000000" charset="0"/>
              <a:buChar char=""/>
            </a:pPr>
            <a:r>
              <a:rPr lang="zh-CN" altLang="en-GB" sz="2400" b="1" kern="0">
                <a:latin typeface="微软雅黑" panose="020B0503020204020204" charset="-122"/>
                <a:ea typeface="微软雅黑" panose="020B0503020204020204" charset="-122"/>
                <a:cs typeface="微软雅黑" panose="020B0503020204020204" charset="-122"/>
                <a:sym typeface="+mn-ea"/>
              </a:rPr>
              <a:t>数据完整性约束</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实体</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引用</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域</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业务规则</a:t>
            </a:r>
            <a:r>
              <a:rPr lang="zh-CN" altLang="en-GB" sz="2400" kern="0">
                <a:latin typeface="微软雅黑" panose="020B0503020204020204" charset="-122"/>
                <a:ea typeface="微软雅黑" panose="020B0503020204020204" charset="-122"/>
                <a:cs typeface="微软雅黑" panose="020B0503020204020204" charset="-122"/>
                <a:sym typeface="+mn-ea"/>
              </a:rPr>
              <a:t>；</a:t>
            </a:r>
          </a:p>
          <a:p>
            <a:pPr marL="353695" lvl="1" indent="-342900" defTabSz="914400" eaLnBrk="1" hangingPunct="1">
              <a:lnSpc>
                <a:spcPct val="150000"/>
              </a:lnSpc>
              <a:buFont typeface="Wingdings" panose="05000000000000000000" charset="0"/>
              <a:buChar char=""/>
            </a:pPr>
            <a:r>
              <a:rPr lang="zh-CN" altLang="en-GB" sz="2400" b="1" kern="0">
                <a:latin typeface="微软雅黑" panose="020B0503020204020204" charset="-122"/>
                <a:ea typeface="微软雅黑" panose="020B0503020204020204" charset="-122"/>
                <a:cs typeface="微软雅黑" panose="020B0503020204020204" charset="-122"/>
                <a:sym typeface="+mn-ea"/>
              </a:rPr>
              <a:t>数据运算</a:t>
            </a:r>
            <a:r>
              <a:rPr lang="zh-CN" altLang="en-GB" sz="2400" kern="0">
                <a:latin typeface="微软雅黑" panose="020B0503020204020204" charset="-122"/>
                <a:ea typeface="微软雅黑" panose="020B0503020204020204" charset="-122"/>
                <a:cs typeface="微软雅黑" panose="020B0503020204020204" charset="-122"/>
                <a:sym typeface="+mn-ea"/>
              </a:rPr>
              <a:t>：</a:t>
            </a:r>
            <a:r>
              <a:rPr lang="zh-CN" altLang="en-US" sz="2400" b="1" kern="0">
                <a:solidFill>
                  <a:srgbClr val="0000FF"/>
                </a:solidFill>
                <a:latin typeface="微软雅黑" panose="020B0503020204020204" charset="-122"/>
                <a:ea typeface="微软雅黑" panose="020B0503020204020204" charset="-122"/>
                <a:cs typeface="微软雅黑" panose="020B0503020204020204" charset="-122"/>
                <a:sym typeface="+mn-ea"/>
              </a:rPr>
              <a:t>关系代数</a:t>
            </a:r>
            <a:r>
              <a:rPr lang="zh-CN" altLang="en-GB" sz="2400" kern="0">
                <a:latin typeface="微软雅黑" panose="020B0503020204020204" charset="-122"/>
                <a:ea typeface="微软雅黑" panose="020B0503020204020204" charset="-122"/>
                <a:cs typeface="微软雅黑" panose="020B0503020204020204" charset="-122"/>
                <a:sym typeface="+mn-ea"/>
              </a:rPr>
              <a:t>；</a:t>
            </a:r>
            <a:endParaRPr lang="zh-CN" altLang="en-US" sz="2400" kern="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1767595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关系特性</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5D36D610-6369-4C45-99F6-07FA439B3921}"/>
              </a:ext>
            </a:extLst>
          </p:cNvPr>
          <p:cNvSpPr>
            <a:spLocks noGrp="1"/>
          </p:cNvSpPr>
          <p:nvPr>
            <p:ph idx="1"/>
          </p:nvPr>
        </p:nvSpPr>
        <p:spPr>
          <a:xfrm>
            <a:off x="0" y="1254570"/>
            <a:ext cx="9013825" cy="5013325"/>
          </a:xfrm>
        </p:spPr>
        <p:txBody>
          <a:bodyPr wrap="square" lIns="91440" tIns="45720" rIns="91440" bIns="45720" anchor="t">
            <a:normAutofit/>
          </a:bodyPr>
          <a:lstStyle/>
          <a:p>
            <a:pPr eaLnBrk="1" hangingPunct="1">
              <a:lnSpc>
                <a:spcPct val="150000"/>
              </a:lnSpc>
              <a:spcBef>
                <a:spcPct val="40000"/>
              </a:spcBef>
            </a:pPr>
            <a:r>
              <a:rPr lang="en-US" altLang="zh-CN" sz="2000" b="1" dirty="0">
                <a:solidFill>
                  <a:srgbClr val="000000"/>
                </a:solidFill>
                <a:latin typeface="微软雅黑" panose="020B0503020204020204" charset="-122"/>
                <a:ea typeface="微软雅黑" panose="020B0503020204020204" charset="-122"/>
                <a:cs typeface="微软雅黑" panose="020B0503020204020204" charset="-122"/>
              </a:rPr>
              <a:t> 1)</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在一个数据库中，表的名字要唯一，不能出现同名的表</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a:t>
            </a:r>
          </a:p>
          <a:p>
            <a:pPr lvl="0" eaLnBrk="1" hangingPunct="1">
              <a:lnSpc>
                <a:spcPct val="150000"/>
              </a:lnSpc>
              <a:spcBef>
                <a:spcPct val="400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2)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mn-ea"/>
              </a:rPr>
              <a:t>在一个表中，列的名字要唯一，不能出现同名的列</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a:t>
            </a:r>
          </a:p>
          <a:p>
            <a:pPr lvl="0" eaLnBrk="1" hangingPunct="1">
              <a:lnSpc>
                <a:spcPct val="150000"/>
              </a:lnSpc>
              <a:spcBef>
                <a:spcPct val="400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3)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每行数据表达一个实例，一个实例在表中只有一行数据；</a:t>
            </a:r>
          </a:p>
          <a:p>
            <a:pPr marL="0" lvl="0" indent="0" eaLnBrk="1" hangingPunct="1">
              <a:lnSpc>
                <a:spcPct val="150000"/>
              </a:lnSpc>
              <a:spcBef>
                <a:spcPct val="40000"/>
              </a:spcBef>
              <a:buNone/>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           一个数据在数据库中只存一份</a:t>
            </a:r>
          </a:p>
          <a:p>
            <a:pPr lvl="0" eaLnBrk="1" hangingPunct="1">
              <a:lnSpc>
                <a:spcPct val="150000"/>
              </a:lnSpc>
              <a:spcBef>
                <a:spcPct val="400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4)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rPr>
              <a:t>表中的列具有对等性，没有等级区别</a:t>
            </a: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b="1" dirty="0">
              <a:solidFill>
                <a:srgbClr val="FF0000"/>
              </a:solidFill>
              <a:latin typeface="微软雅黑" panose="020B0503020204020204" charset="-122"/>
              <a:ea typeface="微软雅黑" panose="020B0503020204020204" charset="-122"/>
              <a:cs typeface="微软雅黑" panose="020B0503020204020204" charset="-122"/>
            </a:endParaRPr>
          </a:p>
          <a:p>
            <a:pPr marL="0" lvl="0" eaLnBrk="1" hangingPunct="1">
              <a:lnSpc>
                <a:spcPct val="150000"/>
              </a:lnSpc>
              <a:spcBef>
                <a:spcPct val="40000"/>
              </a:spcBef>
            </a:pPr>
            <a:r>
              <a:rPr lang="en-US" altLang="zh-CN" sz="2400" b="1" dirty="0">
                <a:solidFill>
                  <a:schemeClr val="tx1"/>
                </a:solidFill>
                <a:latin typeface="微软雅黑" panose="020B0503020204020204" charset="-122"/>
                <a:ea typeface="微软雅黑" panose="020B0503020204020204" charset="-122"/>
                <a:cs typeface="微软雅黑" panose="020B0503020204020204" charset="-122"/>
              </a:rPr>
              <a:t> 5) </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mn-ea"/>
              </a:rPr>
              <a:t>表中的行具有对等性，没有</a:t>
            </a:r>
            <a:r>
              <a:rPr lang="zh-CN" altLang="en-US" sz="2400" b="1" dirty="0">
                <a:latin typeface="微软雅黑" panose="020B0503020204020204" charset="-122"/>
                <a:ea typeface="微软雅黑" panose="020B0503020204020204" charset="-122"/>
                <a:cs typeface="微软雅黑" panose="020B0503020204020204" charset="-122"/>
                <a:sym typeface="+mn-ea"/>
              </a:rPr>
              <a:t>先后</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mn-ea"/>
              </a:rPr>
              <a:t>概念；</a:t>
            </a:r>
            <a:endParaRPr lang="en-US" altLang="zh-CN" sz="24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a:extLst>
              <a:ext uri="{FF2B5EF4-FFF2-40B4-BE49-F238E27FC236}">
                <a16:creationId xmlns:a16="http://schemas.microsoft.com/office/drawing/2014/main" id="{D3A2629E-F482-4D33-B87F-1CBA1405BEAA}"/>
              </a:ext>
            </a:extLst>
          </p:cNvPr>
          <p:cNvSpPr txBox="1"/>
          <p:nvPr/>
        </p:nvSpPr>
        <p:spPr>
          <a:xfrm>
            <a:off x="1801368" y="5603430"/>
            <a:ext cx="6492240" cy="7294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eaLnBrk="1" hangingPunct="1">
              <a:spcBef>
                <a:spcPct val="30000"/>
              </a:spcBef>
            </a:pPr>
            <a:r>
              <a:rPr lang="zh-CN" altLang="en-US" sz="1800" kern="0" dirty="0"/>
              <a:t>不同的列可来自同一域，每列必须有不同的属性名</a:t>
            </a:r>
          </a:p>
          <a:p>
            <a:pPr eaLnBrk="1" hangingPunct="1">
              <a:spcBef>
                <a:spcPct val="30000"/>
              </a:spcBef>
            </a:pPr>
            <a:r>
              <a:rPr lang="zh-CN" altLang="en-US" sz="1800" kern="0" dirty="0"/>
              <a:t>行列的顺序无关紧要</a:t>
            </a:r>
          </a:p>
        </p:txBody>
      </p:sp>
    </p:spTree>
    <p:extLst>
      <p:ext uri="{BB962C8B-B14F-4D97-AF65-F5344CB8AC3E}">
        <p14:creationId xmlns:p14="http://schemas.microsoft.com/office/powerpoint/2010/main" val="95299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数据库系统的整体知识</a:t>
            </a:r>
          </a:p>
        </p:txBody>
      </p:sp>
      <p:grpSp>
        <p:nvGrpSpPr>
          <p:cNvPr id="5" name="组合 4">
            <a:extLst>
              <a:ext uri="{FF2B5EF4-FFF2-40B4-BE49-F238E27FC236}">
                <a16:creationId xmlns:a16="http://schemas.microsoft.com/office/drawing/2014/main" id="{D9B63CE1-D406-4FFD-87AB-BEADBE993666}"/>
              </a:ext>
            </a:extLst>
          </p:cNvPr>
          <p:cNvGrpSpPr/>
          <p:nvPr/>
        </p:nvGrpSpPr>
        <p:grpSpPr>
          <a:xfrm>
            <a:off x="949676" y="1963915"/>
            <a:ext cx="6961414" cy="885277"/>
            <a:chOff x="949676" y="1963915"/>
            <a:chExt cx="6961414" cy="885277"/>
          </a:xfrm>
        </p:grpSpPr>
        <p:sp>
          <p:nvSpPr>
            <p:cNvPr id="2" name="矩形 1">
              <a:extLst>
                <a:ext uri="{FF2B5EF4-FFF2-40B4-BE49-F238E27FC236}">
                  <a16:creationId xmlns:a16="http://schemas.microsoft.com/office/drawing/2014/main" id="{2EAF5205-239D-84DB-3A3E-732348650554}"/>
                </a:ext>
              </a:extLst>
            </p:cNvPr>
            <p:cNvSpPr/>
            <p:nvPr/>
          </p:nvSpPr>
          <p:spPr>
            <a:xfrm>
              <a:off x="1371600" y="2446420"/>
              <a:ext cx="6539490" cy="402772"/>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r>
                <a:rPr kumimoji="1" lang="zh-CN" altLang="en-US" sz="1600" b="1" dirty="0">
                  <a:solidFill>
                    <a:schemeClr val="tx1"/>
                  </a:solidFill>
                  <a:latin typeface="Times New Roman" panose="02020603050405020304" pitchFamily="18" charset="0"/>
                </a:rPr>
                <a:t>现实需求、数据库基本概念、数据库技术演进</a:t>
              </a:r>
            </a:p>
          </p:txBody>
        </p:sp>
        <p:sp>
          <p:nvSpPr>
            <p:cNvPr id="3" name="矩形 2">
              <a:extLst>
                <a:ext uri="{FF2B5EF4-FFF2-40B4-BE49-F238E27FC236}">
                  <a16:creationId xmlns:a16="http://schemas.microsoft.com/office/drawing/2014/main" id="{5BEFA56A-5D8C-D9F5-A75D-B516827EC400}"/>
                </a:ext>
              </a:extLst>
            </p:cNvPr>
            <p:cNvSpPr/>
            <p:nvPr/>
          </p:nvSpPr>
          <p:spPr>
            <a:xfrm>
              <a:off x="949676" y="1963915"/>
              <a:ext cx="4091415" cy="402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1600" dirty="0"/>
                <a:t>理解数据库</a:t>
              </a:r>
            </a:p>
          </p:txBody>
        </p:sp>
      </p:grpSp>
      <p:grpSp>
        <p:nvGrpSpPr>
          <p:cNvPr id="7" name="组合 6">
            <a:extLst>
              <a:ext uri="{FF2B5EF4-FFF2-40B4-BE49-F238E27FC236}">
                <a16:creationId xmlns:a16="http://schemas.microsoft.com/office/drawing/2014/main" id="{D0759B2C-DAE0-481A-AC9D-874AE630C0E9}"/>
              </a:ext>
            </a:extLst>
          </p:cNvPr>
          <p:cNvGrpSpPr/>
          <p:nvPr/>
        </p:nvGrpSpPr>
        <p:grpSpPr>
          <a:xfrm>
            <a:off x="949677" y="5612673"/>
            <a:ext cx="6961413" cy="885277"/>
            <a:chOff x="949677" y="3022587"/>
            <a:chExt cx="6961413" cy="885277"/>
          </a:xfrm>
        </p:grpSpPr>
        <p:sp>
          <p:nvSpPr>
            <p:cNvPr id="6" name="矩形 5">
              <a:extLst>
                <a:ext uri="{FF2B5EF4-FFF2-40B4-BE49-F238E27FC236}">
                  <a16:creationId xmlns:a16="http://schemas.microsoft.com/office/drawing/2014/main" id="{D8A1521B-5CD6-6C95-53F1-7E05F285A497}"/>
                </a:ext>
              </a:extLst>
            </p:cNvPr>
            <p:cNvSpPr/>
            <p:nvPr/>
          </p:nvSpPr>
          <p:spPr>
            <a:xfrm>
              <a:off x="949677" y="3022587"/>
              <a:ext cx="3824514" cy="402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1600" dirty="0"/>
                <a:t>设计数据库</a:t>
              </a:r>
            </a:p>
          </p:txBody>
        </p:sp>
        <p:sp>
          <p:nvSpPr>
            <p:cNvPr id="12" name="矩形 11">
              <a:extLst>
                <a:ext uri="{FF2B5EF4-FFF2-40B4-BE49-F238E27FC236}">
                  <a16:creationId xmlns:a16="http://schemas.microsoft.com/office/drawing/2014/main" id="{E1FDBAE3-3D00-E00D-3CD2-D9AAEB7A26D3}"/>
                </a:ext>
              </a:extLst>
            </p:cNvPr>
            <p:cNvSpPr/>
            <p:nvPr/>
          </p:nvSpPr>
          <p:spPr>
            <a:xfrm>
              <a:off x="1371600" y="3505092"/>
              <a:ext cx="6539490" cy="402772"/>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r>
                <a:rPr kumimoji="1" lang="zh-CN" altLang="en-US" sz="1600" b="1" dirty="0">
                  <a:solidFill>
                    <a:schemeClr val="tx1"/>
                  </a:solidFill>
                  <a:latin typeface="Times New Roman" panose="02020603050405020304" pitchFamily="18" charset="0"/>
                </a:rPr>
                <a:t>数据库设计：需求分析、概念设计、逻辑设计、关系规范化、物理层</a:t>
              </a:r>
            </a:p>
          </p:txBody>
        </p:sp>
      </p:grpSp>
      <p:grpSp>
        <p:nvGrpSpPr>
          <p:cNvPr id="9" name="组合 8">
            <a:extLst>
              <a:ext uri="{FF2B5EF4-FFF2-40B4-BE49-F238E27FC236}">
                <a16:creationId xmlns:a16="http://schemas.microsoft.com/office/drawing/2014/main" id="{2DDD0172-D1D0-45CC-9ABC-6C0E6D403FD8}"/>
              </a:ext>
            </a:extLst>
          </p:cNvPr>
          <p:cNvGrpSpPr/>
          <p:nvPr/>
        </p:nvGrpSpPr>
        <p:grpSpPr>
          <a:xfrm>
            <a:off x="949677" y="4396421"/>
            <a:ext cx="6961413" cy="885277"/>
            <a:chOff x="995913" y="5371496"/>
            <a:chExt cx="6961413" cy="885277"/>
          </a:xfrm>
        </p:grpSpPr>
        <p:sp>
          <p:nvSpPr>
            <p:cNvPr id="13" name="矩形 12">
              <a:extLst>
                <a:ext uri="{FF2B5EF4-FFF2-40B4-BE49-F238E27FC236}">
                  <a16:creationId xmlns:a16="http://schemas.microsoft.com/office/drawing/2014/main" id="{60671B53-2179-250B-DC4F-C7926510FAC5}"/>
                </a:ext>
              </a:extLst>
            </p:cNvPr>
            <p:cNvSpPr/>
            <p:nvPr/>
          </p:nvSpPr>
          <p:spPr>
            <a:xfrm>
              <a:off x="995913" y="5371496"/>
              <a:ext cx="3824514" cy="402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1600" dirty="0"/>
                <a:t>管理数据库</a:t>
              </a:r>
            </a:p>
          </p:txBody>
        </p:sp>
        <p:sp>
          <p:nvSpPr>
            <p:cNvPr id="16" name="矩形 15">
              <a:extLst>
                <a:ext uri="{FF2B5EF4-FFF2-40B4-BE49-F238E27FC236}">
                  <a16:creationId xmlns:a16="http://schemas.microsoft.com/office/drawing/2014/main" id="{A78379F7-F497-7A35-7637-7EC87AEB5AA0}"/>
                </a:ext>
              </a:extLst>
            </p:cNvPr>
            <p:cNvSpPr/>
            <p:nvPr/>
          </p:nvSpPr>
          <p:spPr>
            <a:xfrm>
              <a:off x="1417837" y="5854001"/>
              <a:ext cx="6539489" cy="402772"/>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r>
                <a:rPr kumimoji="1" lang="zh-CN" altLang="en-US" sz="1600" b="1" dirty="0">
                  <a:solidFill>
                    <a:schemeClr val="tx1"/>
                  </a:solidFill>
                  <a:latin typeface="Times New Roman" panose="02020603050405020304" pitchFamily="18" charset="0"/>
                </a:rPr>
                <a:t>事务（概念、性质、调度）、性能（查询优化、存储、索引）、安全</a:t>
              </a:r>
            </a:p>
          </p:txBody>
        </p:sp>
      </p:grpSp>
      <p:sp>
        <p:nvSpPr>
          <p:cNvPr id="4" name="文本框 3">
            <a:extLst>
              <a:ext uri="{FF2B5EF4-FFF2-40B4-BE49-F238E27FC236}">
                <a16:creationId xmlns:a16="http://schemas.microsoft.com/office/drawing/2014/main" id="{2818CBAB-1008-98A5-4299-992CF3A3DE74}"/>
              </a:ext>
            </a:extLst>
          </p:cNvPr>
          <p:cNvSpPr txBox="1"/>
          <p:nvPr/>
        </p:nvSpPr>
        <p:spPr>
          <a:xfrm>
            <a:off x="500743" y="824584"/>
            <a:ext cx="7805057" cy="83099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kumimoji="1" lang="zh-CN" altLang="en-US" sz="2400" dirty="0"/>
              <a:t>当你学习一本书的时候，要把这本书学成一张纸，</a:t>
            </a:r>
            <a:endParaRPr kumimoji="1" lang="en-US" altLang="zh-CN" sz="2400" dirty="0"/>
          </a:p>
          <a:p>
            <a:pPr algn="ctr"/>
            <a:r>
              <a:rPr kumimoji="1" lang="zh-CN" altLang="en-US" sz="2400" dirty="0"/>
              <a:t>你拿着这张纸，就能跟别人说出一本书</a:t>
            </a:r>
          </a:p>
        </p:txBody>
      </p:sp>
      <p:grpSp>
        <p:nvGrpSpPr>
          <p:cNvPr id="8" name="组合 7">
            <a:extLst>
              <a:ext uri="{FF2B5EF4-FFF2-40B4-BE49-F238E27FC236}">
                <a16:creationId xmlns:a16="http://schemas.microsoft.com/office/drawing/2014/main" id="{AD20084E-1450-4072-8557-13495BA14BAA}"/>
              </a:ext>
            </a:extLst>
          </p:cNvPr>
          <p:cNvGrpSpPr/>
          <p:nvPr/>
        </p:nvGrpSpPr>
        <p:grpSpPr>
          <a:xfrm>
            <a:off x="949677" y="3180168"/>
            <a:ext cx="6961413" cy="885277"/>
            <a:chOff x="1013943" y="4004490"/>
            <a:chExt cx="6961413" cy="885277"/>
          </a:xfrm>
        </p:grpSpPr>
        <p:sp>
          <p:nvSpPr>
            <p:cNvPr id="10" name="矩形 9">
              <a:extLst>
                <a:ext uri="{FF2B5EF4-FFF2-40B4-BE49-F238E27FC236}">
                  <a16:creationId xmlns:a16="http://schemas.microsoft.com/office/drawing/2014/main" id="{74026D05-9090-46C8-B3F5-959B0D83D75F}"/>
                </a:ext>
              </a:extLst>
            </p:cNvPr>
            <p:cNvSpPr/>
            <p:nvPr/>
          </p:nvSpPr>
          <p:spPr>
            <a:xfrm>
              <a:off x="1013943" y="4004490"/>
              <a:ext cx="3824514" cy="4027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kumimoji="1" lang="zh-CN" altLang="en-US" sz="1600" dirty="0"/>
                <a:t>使用数据库</a:t>
              </a:r>
            </a:p>
          </p:txBody>
        </p:sp>
        <p:sp>
          <p:nvSpPr>
            <p:cNvPr id="11" name="矩形 10">
              <a:extLst>
                <a:ext uri="{FF2B5EF4-FFF2-40B4-BE49-F238E27FC236}">
                  <a16:creationId xmlns:a16="http://schemas.microsoft.com/office/drawing/2014/main" id="{5A4502FC-D463-45AB-B702-F8DA78907A24}"/>
                </a:ext>
              </a:extLst>
            </p:cNvPr>
            <p:cNvSpPr/>
            <p:nvPr/>
          </p:nvSpPr>
          <p:spPr>
            <a:xfrm>
              <a:off x="1435867" y="4486995"/>
              <a:ext cx="6539489" cy="402772"/>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r>
                <a:rPr kumimoji="1" lang="en-US" altLang="zh-CN" sz="1600" b="1" dirty="0">
                  <a:solidFill>
                    <a:schemeClr val="tx1"/>
                  </a:solidFill>
                  <a:latin typeface="Times New Roman" panose="02020603050405020304" pitchFamily="18" charset="0"/>
                </a:rPr>
                <a:t>DDL</a:t>
              </a:r>
              <a:r>
                <a:rPr kumimoji="1" lang="zh-CN" altLang="en-US" sz="1600" b="1" dirty="0">
                  <a:solidFill>
                    <a:schemeClr val="tx1"/>
                  </a:solidFill>
                  <a:latin typeface="Times New Roman" panose="02020603050405020304" pitchFamily="18" charset="0"/>
                </a:rPr>
                <a:t>、</a:t>
              </a:r>
              <a:r>
                <a:rPr kumimoji="1" lang="en-US" altLang="zh-CN" sz="1600" b="1" dirty="0">
                  <a:solidFill>
                    <a:schemeClr val="tx1"/>
                  </a:solidFill>
                  <a:latin typeface="Times New Roman" panose="02020603050405020304" pitchFamily="18" charset="0"/>
                </a:rPr>
                <a:t>DML</a:t>
              </a:r>
              <a:r>
                <a:rPr kumimoji="1" lang="zh-CN" altLang="en-US" sz="1600" b="1" dirty="0">
                  <a:solidFill>
                    <a:schemeClr val="tx1"/>
                  </a:solidFill>
                  <a:latin typeface="Times New Roman" panose="02020603050405020304" pitchFamily="18" charset="0"/>
                </a:rPr>
                <a:t>、视图、触发器、存储过程、应用程序</a:t>
              </a:r>
            </a:p>
          </p:txBody>
        </p:sp>
      </p:grpSp>
    </p:spTree>
    <p:extLst>
      <p:ext uri="{BB962C8B-B14F-4D97-AF65-F5344CB8AC3E}">
        <p14:creationId xmlns:p14="http://schemas.microsoft.com/office/powerpoint/2010/main" val="3627328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1124712" y="656333"/>
            <a:ext cx="6554151"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关系是一组域的笛卡尔积子集</a:t>
            </a:r>
            <a:endParaRPr lang="zh-CN" altLang="en-GB" sz="3200" dirty="0">
              <a:ea typeface="黑体" panose="02010609060101010101" pitchFamily="49" charset="-122"/>
            </a:endParaRPr>
          </a:p>
        </p:txBody>
      </p:sp>
      <p:sp>
        <p:nvSpPr>
          <p:cNvPr id="5" name="内容占位符 2">
            <a:extLst>
              <a:ext uri="{FF2B5EF4-FFF2-40B4-BE49-F238E27FC236}">
                <a16:creationId xmlns:a16="http://schemas.microsoft.com/office/drawing/2014/main" id="{DD8013C5-113F-4698-A017-1A5DAA8CA3A1}"/>
              </a:ext>
            </a:extLst>
          </p:cNvPr>
          <p:cNvSpPr>
            <a:spLocks noGrp="1"/>
          </p:cNvSpPr>
          <p:nvPr>
            <p:ph idx="1"/>
          </p:nvPr>
        </p:nvSpPr>
        <p:spPr>
          <a:xfrm>
            <a:off x="533400" y="1600200"/>
            <a:ext cx="8305800" cy="4572000"/>
          </a:xfrm>
        </p:spPr>
        <p:txBody>
          <a:bodyPr/>
          <a:lstStyle/>
          <a:p>
            <a:pPr eaLnBrk="1" hangingPunct="1"/>
            <a:r>
              <a:rPr lang="zh-CN" altLang="en-US" b="1" dirty="0">
                <a:solidFill>
                  <a:srgbClr val="0000FF"/>
                </a:solidFill>
              </a:rPr>
              <a:t>域（</a:t>
            </a:r>
            <a:r>
              <a:rPr lang="en-US" altLang="zh-CN" b="1" dirty="0">
                <a:solidFill>
                  <a:srgbClr val="0000FF"/>
                </a:solidFill>
              </a:rPr>
              <a:t>Domain）</a:t>
            </a:r>
          </a:p>
          <a:p>
            <a:pPr lvl="1" eaLnBrk="1" hangingPunct="1"/>
            <a:r>
              <a:rPr lang="zh-CN" altLang="en-US" dirty="0"/>
              <a:t>一组值的集合，这组值具有相同的数据类型</a:t>
            </a:r>
          </a:p>
          <a:p>
            <a:pPr lvl="1" eaLnBrk="1" hangingPunct="1"/>
            <a:r>
              <a:rPr lang="zh-CN" altLang="en-US" dirty="0"/>
              <a:t>如整数的集合、字符串的集合、全体学生的集合</a:t>
            </a:r>
          </a:p>
          <a:p>
            <a:pPr eaLnBrk="1" hangingPunct="1"/>
            <a:r>
              <a:rPr lang="zh-CN" altLang="en-US" b="1" dirty="0">
                <a:solidFill>
                  <a:srgbClr val="0000FF"/>
                </a:solidFill>
              </a:rPr>
              <a:t>笛卡尔积（</a:t>
            </a:r>
            <a:r>
              <a:rPr lang="en-US" altLang="zh-CN" b="1" dirty="0">
                <a:solidFill>
                  <a:srgbClr val="0000FF"/>
                </a:solidFill>
              </a:rPr>
              <a:t>Cartesian Product）</a:t>
            </a:r>
          </a:p>
          <a:p>
            <a:pPr lvl="1" eaLnBrk="1" hangingPunct="1"/>
            <a:r>
              <a:rPr lang="zh-CN" altLang="en-US" dirty="0"/>
              <a:t>一组域</a:t>
            </a:r>
            <a:r>
              <a:rPr lang="en-US" altLang="zh-CN" dirty="0"/>
              <a:t>D</a:t>
            </a:r>
            <a:r>
              <a:rPr lang="en-US" altLang="zh-CN" sz="3200" baseline="-18000" dirty="0"/>
              <a:t>1 </a:t>
            </a:r>
            <a:r>
              <a:rPr lang="en-US" altLang="zh-CN" dirty="0"/>
              <a:t>, D</a:t>
            </a:r>
            <a:r>
              <a:rPr lang="en-US" altLang="zh-CN" sz="3200" baseline="-18000" dirty="0"/>
              <a:t>2 </a:t>
            </a:r>
            <a:r>
              <a:rPr lang="en-US" altLang="zh-CN" dirty="0"/>
              <a:t>,</a:t>
            </a:r>
            <a:r>
              <a:rPr lang="en-US" altLang="zh-CN" dirty="0">
                <a:latin typeface="Times New Roman" pitchFamily="18" charset="0"/>
              </a:rPr>
              <a:t>…</a:t>
            </a:r>
            <a:r>
              <a:rPr lang="en-US" altLang="zh-CN" dirty="0"/>
              <a:t>, </a:t>
            </a:r>
            <a:r>
              <a:rPr lang="en-US" altLang="zh-CN" dirty="0" err="1"/>
              <a:t>D</a:t>
            </a:r>
            <a:r>
              <a:rPr lang="en-US" altLang="zh-CN" sz="3200" baseline="-18000" dirty="0" err="1"/>
              <a:t>n</a:t>
            </a:r>
            <a:r>
              <a:rPr lang="zh-CN" altLang="en-US" dirty="0"/>
              <a:t>的笛卡尔积为:</a:t>
            </a:r>
          </a:p>
          <a:p>
            <a:pPr lvl="1" algn="ctr" eaLnBrk="1" hangingPunct="1">
              <a:buFont typeface="Wingdings" pitchFamily="2" charset="2"/>
              <a:buNone/>
            </a:pPr>
            <a:r>
              <a:rPr lang="en-US" altLang="zh-CN" sz="2400" dirty="0"/>
              <a:t>D</a:t>
            </a:r>
            <a:r>
              <a:rPr lang="en-US" altLang="zh-CN" baseline="-18000" dirty="0"/>
              <a:t>1</a:t>
            </a:r>
            <a:r>
              <a:rPr lang="en-US" altLang="zh-CN" sz="2400" dirty="0"/>
              <a:t>×D</a:t>
            </a:r>
            <a:r>
              <a:rPr lang="en-US" altLang="zh-CN" baseline="-18000" dirty="0"/>
              <a:t>2</a:t>
            </a:r>
            <a:r>
              <a:rPr lang="en-US" altLang="zh-CN" sz="2400" dirty="0"/>
              <a:t>×</a:t>
            </a:r>
            <a:r>
              <a:rPr lang="en-US" altLang="zh-CN" sz="2400" dirty="0">
                <a:latin typeface="Times New Roman" pitchFamily="18" charset="0"/>
              </a:rPr>
              <a:t>…</a:t>
            </a:r>
            <a:r>
              <a:rPr lang="en-US" altLang="zh-CN" sz="2400" dirty="0"/>
              <a:t>×</a:t>
            </a:r>
            <a:r>
              <a:rPr lang="en-US" altLang="zh-CN" sz="2400" dirty="0" err="1"/>
              <a:t>D</a:t>
            </a:r>
            <a:r>
              <a:rPr lang="en-US" altLang="zh-CN" baseline="-18000" dirty="0" err="1"/>
              <a:t>n</a:t>
            </a:r>
            <a:r>
              <a:rPr lang="en-US" altLang="zh-CN" baseline="-18000" dirty="0"/>
              <a:t> </a:t>
            </a:r>
            <a:r>
              <a:rPr lang="en-US" altLang="zh-CN" sz="2400" dirty="0"/>
              <a:t>= {(d</a:t>
            </a:r>
            <a:r>
              <a:rPr lang="en-US" altLang="zh-CN" baseline="-18000" dirty="0"/>
              <a:t>1 </a:t>
            </a:r>
            <a:r>
              <a:rPr lang="en-US" altLang="zh-CN" sz="2400" dirty="0"/>
              <a:t>, d</a:t>
            </a:r>
            <a:r>
              <a:rPr lang="en-US" altLang="zh-CN" baseline="-18000" dirty="0"/>
              <a:t>2 </a:t>
            </a:r>
            <a:r>
              <a:rPr lang="en-US" altLang="zh-CN" sz="2400" dirty="0"/>
              <a:t>, </a:t>
            </a:r>
            <a:r>
              <a:rPr lang="en-US" altLang="zh-CN" sz="2400" dirty="0">
                <a:latin typeface="Times New Roman" pitchFamily="18" charset="0"/>
              </a:rPr>
              <a:t>…</a:t>
            </a:r>
            <a:r>
              <a:rPr lang="en-US" altLang="zh-CN" sz="2400" dirty="0"/>
              <a:t> , </a:t>
            </a:r>
            <a:r>
              <a:rPr lang="en-US" altLang="zh-CN" sz="2400" dirty="0" err="1"/>
              <a:t>d</a:t>
            </a:r>
            <a:r>
              <a:rPr lang="en-US" altLang="zh-CN" baseline="-18000" dirty="0" err="1"/>
              <a:t>n</a:t>
            </a:r>
            <a:r>
              <a:rPr lang="en-US" altLang="zh-CN" sz="2400" dirty="0"/>
              <a:t>) | </a:t>
            </a:r>
            <a:r>
              <a:rPr lang="en-US" altLang="zh-CN" sz="2400" dirty="0" err="1"/>
              <a:t>d</a:t>
            </a:r>
            <a:r>
              <a:rPr lang="en-US" altLang="zh-CN" baseline="-18000" dirty="0" err="1"/>
              <a:t>i</a:t>
            </a:r>
            <a:r>
              <a:rPr lang="en-US" altLang="zh-CN" sz="2400" dirty="0" err="1"/>
              <a:t>∈D</a:t>
            </a:r>
            <a:r>
              <a:rPr lang="en-US" altLang="zh-CN" baseline="-18000" dirty="0" err="1"/>
              <a:t>i</a:t>
            </a:r>
            <a:r>
              <a:rPr lang="en-US" altLang="zh-CN" baseline="-18000" dirty="0"/>
              <a:t> </a:t>
            </a:r>
            <a:r>
              <a:rPr lang="en-US" altLang="zh-CN" sz="2400" dirty="0"/>
              <a:t>, </a:t>
            </a:r>
            <a:r>
              <a:rPr lang="en-US" altLang="zh-CN" sz="2400" dirty="0" err="1"/>
              <a:t>i</a:t>
            </a:r>
            <a:r>
              <a:rPr lang="en-US" altLang="zh-CN" sz="2400" dirty="0"/>
              <a:t>=1,</a:t>
            </a:r>
            <a:r>
              <a:rPr lang="en-US" altLang="zh-CN" sz="2400" dirty="0">
                <a:latin typeface="Times New Roman" pitchFamily="18" charset="0"/>
              </a:rPr>
              <a:t>…</a:t>
            </a:r>
            <a:r>
              <a:rPr lang="en-US" altLang="zh-CN" sz="2400" dirty="0"/>
              <a:t>,n}</a:t>
            </a:r>
          </a:p>
          <a:p>
            <a:pPr lvl="1" eaLnBrk="1" hangingPunct="1"/>
            <a:r>
              <a:rPr lang="zh-CN" altLang="en-US" dirty="0"/>
              <a:t>笛卡尔积的每个元素(</a:t>
            </a:r>
            <a:r>
              <a:rPr lang="en-US" altLang="zh-CN" dirty="0"/>
              <a:t>d</a:t>
            </a:r>
            <a:r>
              <a:rPr lang="en-US" altLang="zh-CN" sz="3200" baseline="-18000" dirty="0"/>
              <a:t>1 </a:t>
            </a:r>
            <a:r>
              <a:rPr lang="en-US" altLang="zh-CN" dirty="0"/>
              <a:t>, d</a:t>
            </a:r>
            <a:r>
              <a:rPr lang="en-US" altLang="zh-CN" sz="3200" baseline="-18000" dirty="0"/>
              <a:t>2 </a:t>
            </a:r>
            <a:r>
              <a:rPr lang="en-US" altLang="zh-CN" dirty="0"/>
              <a:t>, </a:t>
            </a:r>
            <a:r>
              <a:rPr lang="en-US" altLang="zh-CN" dirty="0">
                <a:latin typeface="Times New Roman" pitchFamily="18" charset="0"/>
              </a:rPr>
              <a:t>…</a:t>
            </a:r>
            <a:r>
              <a:rPr lang="en-US" altLang="zh-CN" dirty="0"/>
              <a:t> , </a:t>
            </a:r>
            <a:r>
              <a:rPr lang="en-US" altLang="zh-CN" dirty="0" err="1"/>
              <a:t>d</a:t>
            </a:r>
            <a:r>
              <a:rPr lang="en-US" altLang="zh-CN" sz="3200" baseline="-18000" dirty="0" err="1"/>
              <a:t>n</a:t>
            </a:r>
            <a:r>
              <a:rPr lang="en-US" altLang="zh-CN" dirty="0"/>
              <a:t>)</a:t>
            </a:r>
            <a:r>
              <a:rPr lang="zh-CN" altLang="en-US" dirty="0"/>
              <a:t>称作一个</a:t>
            </a:r>
            <a:r>
              <a:rPr lang="en-US" altLang="zh-CN" dirty="0"/>
              <a:t>n-</a:t>
            </a:r>
            <a:r>
              <a:rPr lang="zh-CN" altLang="en-US" dirty="0"/>
              <a:t>元组（</a:t>
            </a:r>
            <a:r>
              <a:rPr lang="en-US" altLang="zh-CN" dirty="0"/>
              <a:t>n-tuple）</a:t>
            </a:r>
          </a:p>
          <a:p>
            <a:pPr lvl="1" eaLnBrk="1" hangingPunct="1"/>
            <a:r>
              <a:rPr lang="zh-CN" altLang="en-US" dirty="0"/>
              <a:t>元组的每一个值</a:t>
            </a:r>
            <a:r>
              <a:rPr lang="en-US" altLang="zh-CN" dirty="0"/>
              <a:t>d</a:t>
            </a:r>
            <a:r>
              <a:rPr lang="en-US" altLang="zh-CN" sz="3200" baseline="-18000" dirty="0"/>
              <a:t>i</a:t>
            </a:r>
            <a:r>
              <a:rPr lang="zh-CN" altLang="en-US" dirty="0"/>
              <a:t>叫做一个分量（</a:t>
            </a:r>
            <a:r>
              <a:rPr lang="en-US" altLang="zh-CN" dirty="0"/>
              <a:t>component）</a:t>
            </a:r>
          </a:p>
          <a:p>
            <a:pPr lvl="1" eaLnBrk="1" hangingPunct="1"/>
            <a:r>
              <a:rPr lang="zh-CN" altLang="en-US" dirty="0"/>
              <a:t>若</a:t>
            </a:r>
            <a:r>
              <a:rPr lang="en-US" altLang="zh-CN" dirty="0"/>
              <a:t>D</a:t>
            </a:r>
            <a:r>
              <a:rPr lang="en-US" altLang="zh-CN" sz="3200" baseline="-18000" dirty="0"/>
              <a:t>i</a:t>
            </a:r>
            <a:r>
              <a:rPr lang="zh-CN" altLang="en-US" dirty="0"/>
              <a:t>的基数（</a:t>
            </a:r>
            <a:r>
              <a:rPr lang="en-US" altLang="zh-CN" dirty="0"/>
              <a:t>|D</a:t>
            </a:r>
            <a:r>
              <a:rPr lang="en-US" altLang="zh-CN" baseline="-25000" dirty="0"/>
              <a:t>i</a:t>
            </a:r>
            <a:r>
              <a:rPr lang="en-US" altLang="zh-CN" dirty="0"/>
              <a:t>|</a:t>
            </a:r>
            <a:r>
              <a:rPr lang="zh-CN" altLang="en-US" dirty="0"/>
              <a:t>）为</a:t>
            </a:r>
            <a:r>
              <a:rPr lang="en-US" altLang="zh-CN" dirty="0"/>
              <a:t>m</a:t>
            </a:r>
            <a:r>
              <a:rPr lang="en-US" altLang="zh-CN" sz="3200" baseline="-18000" dirty="0"/>
              <a:t>i</a:t>
            </a:r>
            <a:r>
              <a:rPr lang="en-US" altLang="zh-CN" dirty="0"/>
              <a:t>，</a:t>
            </a:r>
            <a:r>
              <a:rPr lang="zh-CN" altLang="en-US" dirty="0"/>
              <a:t>则笛卡尔积的基数为</a:t>
            </a:r>
          </a:p>
        </p:txBody>
      </p:sp>
    </p:spTree>
    <p:extLst>
      <p:ext uri="{BB962C8B-B14F-4D97-AF65-F5344CB8AC3E}">
        <p14:creationId xmlns:p14="http://schemas.microsoft.com/office/powerpoint/2010/main" val="58964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各种键</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43E6DFF6-B2E5-48D6-9CE2-244874BA9167}"/>
              </a:ext>
            </a:extLst>
          </p:cNvPr>
          <p:cNvSpPr txBox="1">
            <a:spLocks noChangeArrowheads="1"/>
          </p:cNvSpPr>
          <p:nvPr/>
        </p:nvSpPr>
        <p:spPr>
          <a:xfrm>
            <a:off x="493712" y="1637220"/>
            <a:ext cx="8650288" cy="2216214"/>
          </a:xfrm>
          <a:prstGeom prst="rect">
            <a:avLst/>
          </a:prstGeom>
          <a:noFill/>
          <a:ln w="9525">
            <a:noFill/>
          </a:ln>
        </p:spPr>
        <p:txBody>
          <a:bodyPr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eaLnBrk="1" hangingPunct="1">
              <a:lnSpc>
                <a:spcPct val="120000"/>
              </a:lnSpc>
              <a:spcBef>
                <a:spcPct val="25000"/>
              </a:spcBef>
              <a:defRPr/>
            </a:pPr>
            <a:r>
              <a:rPr lang="zh-CN" altLang="en-US" sz="2000" kern="0" dirty="0"/>
              <a:t>超键（</a:t>
            </a:r>
            <a:r>
              <a:rPr lang="en-US" altLang="zh-CN" sz="2000" kern="0" dirty="0"/>
              <a:t>Super Key）</a:t>
            </a:r>
            <a:r>
              <a:rPr lang="zh-CN" altLang="en-US" sz="2000" kern="0" dirty="0"/>
              <a:t>  （键也成为 码，如 超码）</a:t>
            </a:r>
            <a:endParaRPr lang="en-US" altLang="zh-CN" sz="2000" kern="0" dirty="0"/>
          </a:p>
          <a:p>
            <a:pPr lvl="1" eaLnBrk="1" hangingPunct="1">
              <a:lnSpc>
                <a:spcPct val="120000"/>
              </a:lnSpc>
              <a:spcBef>
                <a:spcPct val="25000"/>
              </a:spcBef>
              <a:defRPr/>
            </a:pPr>
            <a:r>
              <a:rPr lang="zh-CN" altLang="en-US" sz="1400" kern="0" dirty="0"/>
              <a:t>关系中的一个属性组（含有</a:t>
            </a:r>
            <a:r>
              <a:rPr lang="en-US" altLang="zh-CN" sz="1400" kern="0" dirty="0"/>
              <a:t>1</a:t>
            </a:r>
            <a:r>
              <a:rPr lang="zh-CN" altLang="en-US" sz="1400" kern="0" dirty="0"/>
              <a:t>个或多个列的组），</a:t>
            </a:r>
            <a:r>
              <a:rPr lang="zh-CN" altLang="en-US" sz="1400" kern="0" dirty="0">
                <a:solidFill>
                  <a:srgbClr val="FF0000"/>
                </a:solidFill>
              </a:rPr>
              <a:t>其值能唯一标识一个元组</a:t>
            </a:r>
            <a:r>
              <a:rPr lang="zh-CN" altLang="en-US" sz="1400" kern="0" dirty="0"/>
              <a:t>（即：行）。这样的属性组称作该关系的超键</a:t>
            </a:r>
            <a:endParaRPr lang="en-US" altLang="zh-CN" sz="1400" kern="0" dirty="0"/>
          </a:p>
          <a:p>
            <a:pPr eaLnBrk="1" hangingPunct="1">
              <a:lnSpc>
                <a:spcPct val="120000"/>
              </a:lnSpc>
              <a:spcBef>
                <a:spcPct val="25000"/>
              </a:spcBef>
              <a:defRPr/>
            </a:pPr>
            <a:r>
              <a:rPr lang="zh-CN" altLang="en-US" sz="2000" kern="0" dirty="0"/>
              <a:t>候选键（</a:t>
            </a:r>
            <a:r>
              <a:rPr lang="en-US" altLang="zh-CN" sz="2000" kern="0" dirty="0"/>
              <a:t>Candidate Key</a:t>
            </a:r>
            <a:r>
              <a:rPr lang="zh-CN" altLang="en-US" sz="2000" kern="0" dirty="0"/>
              <a:t>）</a:t>
            </a:r>
            <a:endParaRPr lang="en-US" altLang="zh-CN" sz="2000" kern="0" dirty="0"/>
          </a:p>
          <a:p>
            <a:pPr lvl="1" eaLnBrk="1" hangingPunct="1">
              <a:lnSpc>
                <a:spcPct val="120000"/>
              </a:lnSpc>
              <a:spcBef>
                <a:spcPct val="25000"/>
              </a:spcBef>
              <a:defRPr/>
            </a:pPr>
            <a:r>
              <a:rPr lang="zh-CN" altLang="en-US" sz="1400" kern="0" dirty="0"/>
              <a:t>满足特殊条件的超键：如果一个超键删除任何一个属性后都不再是超键，则该键为该关系的候选键。即</a:t>
            </a:r>
            <a:r>
              <a:rPr lang="zh-CN" altLang="en-US" sz="1400" kern="0" dirty="0">
                <a:highlight>
                  <a:srgbClr val="FFFF00"/>
                </a:highlight>
              </a:rPr>
              <a:t>子集都不是超键的</a:t>
            </a:r>
            <a:r>
              <a:rPr lang="zh-CN" altLang="en-US" sz="1400" kern="0" dirty="0">
                <a:solidFill>
                  <a:srgbClr val="FF0000"/>
                </a:solidFill>
              </a:rPr>
              <a:t>超键</a:t>
            </a:r>
            <a:r>
              <a:rPr lang="zh-CN" altLang="en-US" sz="1400" kern="0" dirty="0"/>
              <a:t>为候选键</a:t>
            </a:r>
            <a:endParaRPr lang="en-US" altLang="zh-CN" sz="1400" kern="0" dirty="0"/>
          </a:p>
          <a:p>
            <a:pPr lvl="1" eaLnBrk="1" hangingPunct="1">
              <a:lnSpc>
                <a:spcPct val="120000"/>
              </a:lnSpc>
              <a:spcBef>
                <a:spcPct val="25000"/>
              </a:spcBef>
              <a:defRPr/>
            </a:pPr>
            <a:r>
              <a:rPr lang="zh-CN" altLang="en-US" sz="1400" kern="0" dirty="0"/>
              <a:t>任何一个候选键中的属性称作</a:t>
            </a:r>
            <a:r>
              <a:rPr lang="zh-CN" altLang="en-US" sz="1400" kern="0" dirty="0">
                <a:solidFill>
                  <a:srgbClr val="FF3300"/>
                </a:solidFill>
                <a:effectLst>
                  <a:outerShdw blurRad="38100" dist="38100" dir="2700000" algn="tl">
                    <a:srgbClr val="C0C0C0"/>
                  </a:outerShdw>
                </a:effectLst>
              </a:rPr>
              <a:t>主属性（</a:t>
            </a:r>
            <a:r>
              <a:rPr lang="en-US" altLang="zh-CN" sz="1400" kern="0" dirty="0">
                <a:solidFill>
                  <a:srgbClr val="FF3300"/>
                </a:solidFill>
                <a:effectLst>
                  <a:outerShdw blurRad="38100" dist="38100" dir="2700000" algn="tl">
                    <a:srgbClr val="C0C0C0"/>
                  </a:outerShdw>
                </a:effectLst>
              </a:rPr>
              <a:t>Prime Attribute</a:t>
            </a:r>
            <a:r>
              <a:rPr lang="zh-CN" altLang="en-US" sz="1400" kern="0" dirty="0">
                <a:solidFill>
                  <a:srgbClr val="FF3300"/>
                </a:solidFill>
                <a:effectLst>
                  <a:outerShdw blurRad="38100" dist="38100" dir="2700000" algn="tl">
                    <a:srgbClr val="C0C0C0"/>
                  </a:outerShdw>
                </a:effectLst>
              </a:rPr>
              <a:t>）</a:t>
            </a:r>
          </a:p>
          <a:p>
            <a:pPr lvl="1" eaLnBrk="1" hangingPunct="1">
              <a:lnSpc>
                <a:spcPct val="120000"/>
              </a:lnSpc>
              <a:spcBef>
                <a:spcPct val="25000"/>
              </a:spcBef>
              <a:buFont typeface="Wingdings" pitchFamily="2" charset="2"/>
              <a:buNone/>
              <a:defRPr/>
            </a:pPr>
            <a:r>
              <a:rPr lang="zh-CN" altLang="en-US" sz="1400" kern="0" dirty="0"/>
              <a:t>   不属于任何一个候选键中的属性称作非主属性</a:t>
            </a:r>
          </a:p>
        </p:txBody>
      </p:sp>
      <p:sp>
        <p:nvSpPr>
          <p:cNvPr id="6" name="Rectangle 3">
            <a:extLst>
              <a:ext uri="{FF2B5EF4-FFF2-40B4-BE49-F238E27FC236}">
                <a16:creationId xmlns:a16="http://schemas.microsoft.com/office/drawing/2014/main" id="{296BEBE3-71C0-4A9E-B422-722A499317A2}"/>
              </a:ext>
            </a:extLst>
          </p:cNvPr>
          <p:cNvSpPr txBox="1">
            <a:spLocks noChangeArrowheads="1"/>
          </p:cNvSpPr>
          <p:nvPr/>
        </p:nvSpPr>
        <p:spPr>
          <a:xfrm>
            <a:off x="493712" y="4473794"/>
            <a:ext cx="8650288" cy="2216214"/>
          </a:xfrm>
          <a:prstGeom prst="rect">
            <a:avLst/>
          </a:prstGeom>
          <a:noFill/>
          <a:ln w="9525">
            <a:noFill/>
          </a:ln>
        </p:spPr>
        <p:txBody>
          <a:bodyPr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eaLnBrk="1" hangingPunct="1">
              <a:lnSpc>
                <a:spcPct val="120000"/>
              </a:lnSpc>
              <a:spcBef>
                <a:spcPct val="25000"/>
              </a:spcBef>
              <a:defRPr/>
            </a:pPr>
            <a:r>
              <a:rPr lang="zh-CN" altLang="en-US" sz="2000" kern="0" dirty="0"/>
              <a:t>主键（</a:t>
            </a:r>
            <a:r>
              <a:rPr lang="en-US" altLang="zh-CN" sz="2000" kern="0" dirty="0"/>
              <a:t>Primary Key）</a:t>
            </a:r>
            <a:r>
              <a:rPr lang="zh-CN" altLang="en-US" sz="2000" kern="0" dirty="0"/>
              <a:t>  （键也成为 码，如 主码）</a:t>
            </a:r>
            <a:endParaRPr lang="en-US" altLang="zh-CN" sz="2000" kern="0" dirty="0"/>
          </a:p>
          <a:p>
            <a:pPr lvl="1" eaLnBrk="1" hangingPunct="1">
              <a:lnSpc>
                <a:spcPct val="120000"/>
              </a:lnSpc>
              <a:spcBef>
                <a:spcPct val="25000"/>
              </a:spcBef>
              <a:defRPr/>
            </a:pPr>
            <a:r>
              <a:rPr lang="zh-CN" altLang="en-US" sz="1600" kern="0" dirty="0"/>
              <a:t>进行数据库设计时，从一个关系中的多个候选键中选定一个作为主键</a:t>
            </a:r>
            <a:endParaRPr lang="en-US" altLang="zh-CN" sz="1600" kern="0" dirty="0"/>
          </a:p>
          <a:p>
            <a:pPr lvl="1" eaLnBrk="1" hangingPunct="1">
              <a:lnSpc>
                <a:spcPct val="120000"/>
              </a:lnSpc>
              <a:spcBef>
                <a:spcPct val="25000"/>
              </a:spcBef>
              <a:defRPr/>
            </a:pPr>
            <a:r>
              <a:rPr lang="zh-CN" altLang="en-US" sz="1600" kern="0" dirty="0"/>
              <a:t>除主键外的其它候选键称为该关系的唯一键（</a:t>
            </a:r>
            <a:r>
              <a:rPr lang="en-US" altLang="zh-CN" sz="1600" kern="0" dirty="0"/>
              <a:t>Unique Key</a:t>
            </a:r>
            <a:r>
              <a:rPr lang="zh-CN" altLang="en-US" sz="1600" kern="0" dirty="0"/>
              <a:t>）或替代键（</a:t>
            </a:r>
            <a:r>
              <a:rPr lang="en-US" altLang="zh-CN" sz="1600" kern="0" dirty="0"/>
              <a:t>Alternate Key</a:t>
            </a:r>
            <a:r>
              <a:rPr lang="zh-CN" altLang="en-US" sz="1600" kern="0" dirty="0"/>
              <a:t>）</a:t>
            </a:r>
            <a:endParaRPr lang="en-US" altLang="zh-CN" sz="1600" kern="0" dirty="0"/>
          </a:p>
          <a:p>
            <a:pPr eaLnBrk="1" hangingPunct="1">
              <a:lnSpc>
                <a:spcPct val="120000"/>
              </a:lnSpc>
              <a:spcBef>
                <a:spcPct val="25000"/>
              </a:spcBef>
              <a:defRPr/>
            </a:pPr>
            <a:r>
              <a:rPr lang="zh-CN" altLang="en-US" sz="2000" kern="0" dirty="0"/>
              <a:t>外键（</a:t>
            </a:r>
            <a:r>
              <a:rPr lang="en-US" altLang="zh-CN" sz="2000" kern="0" dirty="0"/>
              <a:t>Foreign  Key</a:t>
            </a:r>
            <a:r>
              <a:rPr lang="zh-CN" altLang="en-US" sz="2000" kern="0" dirty="0"/>
              <a:t>）</a:t>
            </a:r>
            <a:endParaRPr lang="en-US" altLang="zh-CN" sz="2000" kern="0" dirty="0"/>
          </a:p>
          <a:p>
            <a:pPr lvl="1" eaLnBrk="1" hangingPunct="1">
              <a:lnSpc>
                <a:spcPct val="120000"/>
              </a:lnSpc>
              <a:spcBef>
                <a:spcPct val="25000"/>
              </a:spcBef>
              <a:defRPr/>
            </a:pPr>
            <a:r>
              <a:rPr lang="zh-CN" altLang="en-US" sz="1600" kern="0" dirty="0"/>
              <a:t>关系中的一组属性，这组属性在其它表中是主键（即明确指定的某个候选键）。</a:t>
            </a:r>
          </a:p>
        </p:txBody>
      </p:sp>
    </p:spTree>
    <p:extLst>
      <p:ext uri="{BB962C8B-B14F-4D97-AF65-F5344CB8AC3E}">
        <p14:creationId xmlns:p14="http://schemas.microsoft.com/office/powerpoint/2010/main" val="1599534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主键、外键定义</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6280AC16-1E0C-49EB-A664-19B7128C6775}"/>
              </a:ext>
            </a:extLst>
          </p:cNvPr>
          <p:cNvSpPr>
            <a:spLocks noGrp="1"/>
          </p:cNvSpPr>
          <p:nvPr>
            <p:ph idx="1"/>
          </p:nvPr>
        </p:nvSpPr>
        <p:spPr>
          <a:xfrm>
            <a:off x="107950" y="1339850"/>
            <a:ext cx="8991600" cy="4960366"/>
          </a:xfrm>
        </p:spPr>
        <p:txBody>
          <a:bodyPr wrap="square" lIns="0" tIns="45720" rIns="0" bIns="45720" anchor="t">
            <a:normAutofit/>
          </a:bodyPr>
          <a:lstStyle/>
          <a:p>
            <a:pPr marL="0" lvl="1"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CREATE TABLE </a:t>
            </a:r>
            <a:r>
              <a:rPr lang="en-US" altLang="zh-CN" sz="2000" b="1" dirty="0">
                <a:latin typeface="Arial" panose="020B0604020202020204" pitchFamily="34" charset="0"/>
                <a:ea typeface="宋体" panose="02010600030101010101" pitchFamily="2" charset="-122"/>
                <a:sym typeface="+mn-ea"/>
              </a:rPr>
              <a:t>Enroll </a:t>
            </a:r>
            <a:r>
              <a:rPr lang="en-US" altLang="zh-CN" sz="2000" b="1" dirty="0">
                <a:highlight>
                  <a:srgbClr val="FFFF00"/>
                </a:highlight>
                <a:latin typeface="Arial" panose="020B0604020202020204" pitchFamily="34" charset="0"/>
                <a:ea typeface="宋体" panose="02010600030101010101" pitchFamily="2" charset="-122"/>
                <a:sym typeface="+mn-ea"/>
              </a:rPr>
              <a:t>(</a:t>
            </a:r>
            <a:endParaRPr lang="en-US" altLang="zh-CN" sz="2000" b="1" dirty="0">
              <a:highlight>
                <a:srgbClr val="FFFF00"/>
              </a:highlight>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	sno </a:t>
            </a:r>
            <a:r>
              <a:rPr lang="en-US" altLang="zh-CN" sz="2000" b="1" dirty="0">
                <a:solidFill>
                  <a:srgbClr val="FF0000"/>
                </a:solidFill>
                <a:latin typeface="Arial" panose="020B0604020202020204" pitchFamily="34" charset="0"/>
                <a:ea typeface="宋体" panose="02010600030101010101" pitchFamily="2" charset="-122"/>
                <a:sym typeface="+mn-ea"/>
              </a:rPr>
              <a:t> CHAR</a:t>
            </a:r>
            <a:r>
              <a:rPr lang="en-US" altLang="zh-CN" sz="2000" b="1" dirty="0">
                <a:highlight>
                  <a:srgbClr val="FFFF00"/>
                </a:highlight>
                <a:latin typeface="Arial" panose="020B0604020202020204" pitchFamily="34" charset="0"/>
                <a:ea typeface="宋体" panose="02010600030101010101" pitchFamily="2" charset="-122"/>
                <a:sym typeface="+mn-ea"/>
              </a:rPr>
              <a:t>(12)</a:t>
            </a:r>
            <a:r>
              <a:rPr lang="en-US" altLang="zh-CN" sz="2000" b="1" dirty="0">
                <a:solidFill>
                  <a:srgbClr val="FF0000"/>
                </a:solidFill>
                <a:highlight>
                  <a:srgbClr val="FFFF00"/>
                </a:highlight>
                <a:latin typeface="Arial" panose="020B0604020202020204" pitchFamily="34" charset="0"/>
                <a:ea typeface="宋体" panose="02010600030101010101" pitchFamily="2" charset="-122"/>
                <a:sym typeface="+mn-ea"/>
              </a:rPr>
              <a:t> </a:t>
            </a:r>
            <a:r>
              <a:rPr lang="en-US" altLang="zh-CN" sz="2000" b="1" dirty="0">
                <a:solidFill>
                  <a:srgbClr val="FF0000"/>
                </a:solidFill>
                <a:latin typeface="Arial" panose="020B0604020202020204" pitchFamily="34" charset="0"/>
                <a:ea typeface="宋体" panose="02010600030101010101" pitchFamily="2" charset="-122"/>
                <a:sym typeface="+mn-ea"/>
              </a:rPr>
              <a:t>NOT NULL,</a:t>
            </a:r>
            <a:endParaRPr lang="en-US" altLang="zh-CN" sz="2000" b="1" dirty="0">
              <a:solidFill>
                <a:srgbClr val="FF0000"/>
              </a:solidFill>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	cno</a:t>
            </a:r>
            <a:r>
              <a:rPr lang="en-US" altLang="zh-CN" sz="2000" b="1" dirty="0">
                <a:solidFill>
                  <a:schemeClr val="accent2"/>
                </a:solidFill>
                <a:latin typeface="Arial" panose="020B0604020202020204" pitchFamily="34" charset="0"/>
                <a:ea typeface="宋体" panose="02010600030101010101" pitchFamily="2" charset="-122"/>
                <a:sym typeface="+mn-ea"/>
              </a:rPr>
              <a:t> </a:t>
            </a:r>
            <a:r>
              <a:rPr lang="en-US" altLang="zh-CN" sz="2000" b="1" dirty="0">
                <a:solidFill>
                  <a:srgbClr val="FF0000"/>
                </a:solidFill>
                <a:latin typeface="Arial" panose="020B0604020202020204" pitchFamily="34" charset="0"/>
                <a:ea typeface="宋体" panose="02010600030101010101" pitchFamily="2" charset="-122"/>
                <a:sym typeface="+mn-ea"/>
              </a:rPr>
              <a:t>CHAR</a:t>
            </a:r>
            <a:r>
              <a:rPr lang="en-US" altLang="zh-CN" sz="2000" b="1" dirty="0">
                <a:latin typeface="Arial" panose="020B0604020202020204" pitchFamily="34" charset="0"/>
                <a:ea typeface="宋体" panose="02010600030101010101" pitchFamily="2" charset="-122"/>
                <a:sym typeface="+mn-ea"/>
              </a:rPr>
              <a:t>(8)</a:t>
            </a:r>
            <a:r>
              <a:rPr lang="en-US" altLang="zh-CN" sz="2000" b="1" dirty="0">
                <a:solidFill>
                  <a:srgbClr val="FF0000"/>
                </a:solidFill>
                <a:latin typeface="Arial" panose="020B0604020202020204" pitchFamily="34" charset="0"/>
                <a:ea typeface="宋体" panose="02010600030101010101" pitchFamily="2" charset="-122"/>
                <a:sym typeface="+mn-ea"/>
              </a:rPr>
              <a:t> NOT NULL,</a:t>
            </a:r>
            <a:r>
              <a:rPr lang="en-US" altLang="zh-CN" sz="2000" b="1" dirty="0">
                <a:latin typeface="Arial" panose="020B0604020202020204" pitchFamily="34" charset="0"/>
                <a:ea typeface="宋体" panose="02010600030101010101" pitchFamily="2" charset="-122"/>
                <a:sym typeface="+mn-ea"/>
              </a:rPr>
              <a:t>,</a:t>
            </a:r>
            <a:endParaRPr lang="en-US" altLang="zh-CN" sz="2000" b="1" dirty="0">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	semester </a:t>
            </a:r>
            <a:r>
              <a:rPr lang="en-US" altLang="zh-CN" sz="2000" b="1" dirty="0">
                <a:solidFill>
                  <a:srgbClr val="FF0000"/>
                </a:solidFill>
                <a:latin typeface="Arial" panose="020B0604020202020204" pitchFamily="34" charset="0"/>
                <a:ea typeface="宋体" panose="02010600030101010101" pitchFamily="2" charset="-122"/>
                <a:sym typeface="+mn-ea"/>
              </a:rPr>
              <a:t>CHAR</a:t>
            </a:r>
            <a:r>
              <a:rPr lang="en-US" altLang="zh-CN" sz="2000" b="1" dirty="0">
                <a:latin typeface="Arial" panose="020B0604020202020204" pitchFamily="34" charset="0"/>
                <a:ea typeface="宋体" panose="02010600030101010101" pitchFamily="2" charset="-122"/>
                <a:sym typeface="+mn-ea"/>
              </a:rPr>
              <a:t>(6), </a:t>
            </a:r>
          </a:p>
          <a:p>
            <a:pPr marL="0" lvl="3"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	tno</a:t>
            </a:r>
            <a:r>
              <a:rPr lang="en-US" altLang="zh-CN" sz="2000" b="1" dirty="0">
                <a:solidFill>
                  <a:schemeClr val="accent2"/>
                </a:solidFill>
                <a:latin typeface="Arial" panose="020B0604020202020204" pitchFamily="34" charset="0"/>
                <a:ea typeface="宋体" panose="02010600030101010101" pitchFamily="2" charset="-122"/>
                <a:sym typeface="+mn-ea"/>
              </a:rPr>
              <a:t> </a:t>
            </a:r>
            <a:r>
              <a:rPr lang="en-US" altLang="zh-CN" sz="2000" b="1" dirty="0">
                <a:solidFill>
                  <a:srgbClr val="FF0000"/>
                </a:solidFill>
                <a:latin typeface="Arial" panose="020B0604020202020204" pitchFamily="34" charset="0"/>
                <a:ea typeface="宋体" panose="02010600030101010101" pitchFamily="2" charset="-122"/>
                <a:sym typeface="+mn-ea"/>
              </a:rPr>
              <a:t>CHAR</a:t>
            </a:r>
            <a:r>
              <a:rPr lang="en-US" altLang="zh-CN" sz="2000" b="1" dirty="0">
                <a:latin typeface="Arial" panose="020B0604020202020204" pitchFamily="34" charset="0"/>
                <a:ea typeface="宋体" panose="02010600030101010101" pitchFamily="2" charset="-122"/>
                <a:sym typeface="+mn-ea"/>
              </a:rPr>
              <a:t>(7)</a:t>
            </a:r>
            <a:r>
              <a:rPr lang="en-US" altLang="zh-CN" sz="2000" b="1" dirty="0">
                <a:solidFill>
                  <a:srgbClr val="FF0000"/>
                </a:solidFill>
                <a:latin typeface="Arial" panose="020B0604020202020204" pitchFamily="34" charset="0"/>
                <a:ea typeface="宋体" panose="02010600030101010101" pitchFamily="2" charset="-122"/>
                <a:sym typeface="+mn-ea"/>
              </a:rPr>
              <a:t> ,</a:t>
            </a:r>
          </a:p>
          <a:p>
            <a:pPr marL="0" lvl="3"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	</a:t>
            </a:r>
            <a:r>
              <a:rPr lang="en-US" altLang="zh-CN" sz="2000" b="1" dirty="0">
                <a:latin typeface="Arial" panose="020B0604020202020204" pitchFamily="34" charset="0"/>
                <a:ea typeface="宋体" panose="02010600030101010101" pitchFamily="2" charset="-122"/>
                <a:cs typeface="+mn-ea"/>
                <a:sym typeface="+mn-ea"/>
              </a:rPr>
              <a:t>classNo </a:t>
            </a:r>
            <a:r>
              <a:rPr lang="en-US" altLang="zh-CN" sz="2000" b="1" dirty="0">
                <a:solidFill>
                  <a:srgbClr val="FF0000"/>
                </a:solidFill>
                <a:latin typeface="Arial" panose="020B0604020202020204" pitchFamily="34" charset="0"/>
                <a:ea typeface="宋体" panose="02010600030101010101" pitchFamily="2" charset="-122"/>
                <a:sym typeface="+mn-ea"/>
              </a:rPr>
              <a:t>CHAR</a:t>
            </a:r>
            <a:r>
              <a:rPr lang="en-US" altLang="zh-CN" sz="2000" b="1" dirty="0">
                <a:latin typeface="Arial" panose="020B0604020202020204" pitchFamily="34" charset="0"/>
                <a:ea typeface="宋体" panose="02010600030101010101" pitchFamily="2" charset="-122"/>
                <a:sym typeface="+mn-ea"/>
              </a:rPr>
              <a:t>(2)</a:t>
            </a:r>
            <a:r>
              <a:rPr lang="en-US" altLang="zh-CN" sz="2000" b="1" dirty="0">
                <a:solidFill>
                  <a:srgbClr val="FF0000"/>
                </a:solidFill>
                <a:latin typeface="Arial" panose="020B0604020202020204" pitchFamily="34" charset="0"/>
                <a:ea typeface="宋体" panose="02010600030101010101" pitchFamily="2" charset="-122"/>
                <a:sym typeface="+mn-ea"/>
              </a:rPr>
              <a:t> ,</a:t>
            </a:r>
          </a:p>
          <a:p>
            <a:pPr marL="0" lvl="3"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	score  </a:t>
            </a:r>
            <a:r>
              <a:rPr lang="en-US" altLang="zh-CN" sz="2000" b="1" dirty="0">
                <a:solidFill>
                  <a:srgbClr val="FF0000"/>
                </a:solidFill>
                <a:latin typeface="Arial" panose="020B0604020202020204" pitchFamily="34" charset="0"/>
                <a:ea typeface="宋体" panose="02010600030101010101" pitchFamily="2" charset="-122"/>
                <a:sym typeface="+mn-ea"/>
              </a:rPr>
              <a:t>SMALLINT</a:t>
            </a:r>
            <a:endParaRPr lang="en-US" altLang="zh-CN" sz="2000" b="1" dirty="0">
              <a:solidFill>
                <a:srgbClr val="FF0000"/>
              </a:solidFill>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	</a:t>
            </a:r>
            <a:r>
              <a:rPr lang="en-US" altLang="zh-CN" sz="2000" b="1" dirty="0">
                <a:solidFill>
                  <a:srgbClr val="FF0000"/>
                </a:solidFill>
                <a:highlight>
                  <a:srgbClr val="FFFF00"/>
                </a:highlight>
                <a:latin typeface="Arial" panose="020B0604020202020204" pitchFamily="34" charset="0"/>
                <a:ea typeface="宋体" panose="02010600030101010101" pitchFamily="2" charset="-122"/>
                <a:sym typeface="+mn-ea"/>
              </a:rPr>
              <a:t>PRIMARY KEY </a:t>
            </a:r>
            <a:r>
              <a:rPr lang="en-US" altLang="zh-CN" sz="2000" b="1" dirty="0">
                <a:latin typeface="Arial" panose="020B0604020202020204" pitchFamily="34" charset="0"/>
                <a:ea typeface="宋体" panose="02010600030101010101" pitchFamily="2" charset="-122"/>
                <a:sym typeface="+mn-ea"/>
              </a:rPr>
              <a:t>(sno, cno, semester)</a:t>
            </a:r>
            <a:endParaRPr lang="en-US" altLang="zh-CN" sz="2000" b="1" dirty="0">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	</a:t>
            </a:r>
            <a:r>
              <a:rPr lang="en-US" altLang="zh-CN" sz="2000" b="1" dirty="0">
                <a:solidFill>
                  <a:srgbClr val="FF0000"/>
                </a:solidFill>
                <a:highlight>
                  <a:srgbClr val="FFFF00"/>
                </a:highlight>
                <a:latin typeface="Arial" panose="020B0604020202020204" pitchFamily="34" charset="0"/>
                <a:ea typeface="宋体" panose="02010600030101010101" pitchFamily="2" charset="-122"/>
                <a:sym typeface="+mn-ea"/>
              </a:rPr>
              <a:t>FOREIGN KEY </a:t>
            </a:r>
            <a:r>
              <a:rPr lang="en-US" altLang="zh-CN" sz="2000" b="1" dirty="0">
                <a:latin typeface="Arial" panose="020B0604020202020204" pitchFamily="34" charset="0"/>
                <a:ea typeface="宋体" panose="02010600030101010101" pitchFamily="2" charset="-122"/>
                <a:sym typeface="+mn-ea"/>
              </a:rPr>
              <a:t>(sno)</a:t>
            </a:r>
            <a:r>
              <a:rPr lang="en-US" altLang="zh-CN" sz="2000" b="1" dirty="0">
                <a:solidFill>
                  <a:srgbClr val="FF0000"/>
                </a:solidFill>
                <a:latin typeface="Arial" panose="020B0604020202020204" pitchFamily="34" charset="0"/>
                <a:ea typeface="宋体" panose="02010600030101010101" pitchFamily="2" charset="-122"/>
                <a:sym typeface="+mn-ea"/>
              </a:rPr>
              <a:t> </a:t>
            </a:r>
            <a:r>
              <a:rPr lang="en-US" altLang="zh-CN" sz="2000" b="1" dirty="0">
                <a:solidFill>
                  <a:srgbClr val="FF0000"/>
                </a:solidFill>
                <a:highlight>
                  <a:srgbClr val="FFFF00"/>
                </a:highlight>
                <a:latin typeface="Arial" panose="020B0604020202020204" pitchFamily="34" charset="0"/>
                <a:ea typeface="宋体" panose="02010600030101010101" pitchFamily="2" charset="-122"/>
                <a:sym typeface="+mn-ea"/>
              </a:rPr>
              <a:t>REFERENCES</a:t>
            </a:r>
            <a:r>
              <a:rPr lang="en-US" altLang="zh-CN" sz="2000" b="1" dirty="0">
                <a:solidFill>
                  <a:srgbClr val="FF0000"/>
                </a:solidFill>
                <a:latin typeface="Arial" panose="020B0604020202020204" pitchFamily="34" charset="0"/>
                <a:ea typeface="宋体" panose="02010600030101010101" pitchFamily="2" charset="-122"/>
                <a:sym typeface="+mn-ea"/>
              </a:rPr>
              <a:t> </a:t>
            </a:r>
            <a:r>
              <a:rPr lang="en-US" altLang="zh-CN" sz="2000" b="1" dirty="0">
                <a:latin typeface="Arial" panose="020B0604020202020204" pitchFamily="34" charset="0"/>
                <a:ea typeface="宋体" panose="02010600030101010101" pitchFamily="2" charset="-122"/>
                <a:sym typeface="+mn-ea"/>
              </a:rPr>
              <a:t>student(sno)</a:t>
            </a:r>
            <a:endParaRPr lang="en-US" altLang="zh-CN" sz="2000" b="1" dirty="0">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	FOREIGN KEY </a:t>
            </a:r>
            <a:r>
              <a:rPr lang="en-US" altLang="zh-CN" sz="2000" b="1" dirty="0">
                <a:latin typeface="Arial" panose="020B0604020202020204" pitchFamily="34" charset="0"/>
                <a:ea typeface="宋体" panose="02010600030101010101" pitchFamily="2" charset="-122"/>
                <a:sym typeface="+mn-ea"/>
              </a:rPr>
              <a:t>(cno)</a:t>
            </a:r>
            <a:r>
              <a:rPr lang="en-US" altLang="zh-CN" sz="2000" b="1" dirty="0">
                <a:solidFill>
                  <a:srgbClr val="FF0000"/>
                </a:solidFill>
                <a:latin typeface="Arial" panose="020B0604020202020204" pitchFamily="34" charset="0"/>
                <a:ea typeface="宋体" panose="02010600030101010101" pitchFamily="2" charset="-122"/>
                <a:sym typeface="+mn-ea"/>
              </a:rPr>
              <a:t> REFERENCES </a:t>
            </a:r>
            <a:r>
              <a:rPr lang="en-US" altLang="zh-CN" sz="2000" b="1" dirty="0">
                <a:latin typeface="Arial" panose="020B0604020202020204" pitchFamily="34" charset="0"/>
                <a:ea typeface="宋体" panose="02010600030101010101" pitchFamily="2" charset="-122"/>
                <a:sym typeface="+mn-ea"/>
              </a:rPr>
              <a:t>Course(cno)</a:t>
            </a:r>
            <a:endParaRPr lang="en-US" altLang="zh-CN" sz="2000" b="1" dirty="0">
              <a:latin typeface="Arial" panose="020B0604020202020204" pitchFamily="34" charset="0"/>
              <a:ea typeface="宋体" panose="02010600030101010101" pitchFamily="2" charset="-122"/>
            </a:endParaRPr>
          </a:p>
          <a:p>
            <a:pPr marL="0" lvl="3" indent="0" eaLnBrk="1" hangingPunct="1">
              <a:lnSpc>
                <a:spcPct val="110000"/>
              </a:lnSpc>
              <a:buNone/>
            </a:pPr>
            <a:r>
              <a:rPr lang="en-US" altLang="zh-CN" sz="2000" b="1" dirty="0">
                <a:solidFill>
                  <a:srgbClr val="FF0000"/>
                </a:solidFill>
                <a:latin typeface="Arial" panose="020B0604020202020204" pitchFamily="34" charset="0"/>
                <a:ea typeface="宋体" panose="02010600030101010101" pitchFamily="2" charset="-122"/>
                <a:sym typeface="+mn-ea"/>
              </a:rPr>
              <a:t>	FOREIGN KEY </a:t>
            </a:r>
            <a:r>
              <a:rPr lang="en-US" altLang="zh-CN" sz="2000" b="1" dirty="0">
                <a:latin typeface="Arial" panose="020B0604020202020204" pitchFamily="34" charset="0"/>
                <a:ea typeface="宋体" panose="02010600030101010101" pitchFamily="2" charset="-122"/>
                <a:sym typeface="+mn-ea"/>
              </a:rPr>
              <a:t>(tno)</a:t>
            </a:r>
            <a:r>
              <a:rPr lang="en-US" altLang="zh-CN" sz="2000" b="1" dirty="0">
                <a:solidFill>
                  <a:srgbClr val="FF0000"/>
                </a:solidFill>
                <a:latin typeface="Arial" panose="020B0604020202020204" pitchFamily="34" charset="0"/>
                <a:ea typeface="宋体" panose="02010600030101010101" pitchFamily="2" charset="-122"/>
                <a:sym typeface="+mn-ea"/>
              </a:rPr>
              <a:t> REFERENCES </a:t>
            </a:r>
            <a:r>
              <a:rPr lang="en-US" altLang="zh-CN" sz="2000" b="1" dirty="0">
                <a:latin typeface="Arial" panose="020B0604020202020204" pitchFamily="34" charset="0"/>
                <a:ea typeface="宋体" panose="02010600030101010101" pitchFamily="2" charset="-122"/>
                <a:sym typeface="+mn-ea"/>
              </a:rPr>
              <a:t>Teacher(tno)</a:t>
            </a:r>
            <a:endParaRPr lang="en-US" altLang="zh-CN" sz="2000" b="1" dirty="0">
              <a:latin typeface="Arial" panose="020B0604020202020204" pitchFamily="34" charset="0"/>
              <a:ea typeface="宋体" panose="02010600030101010101" pitchFamily="2" charset="-122"/>
            </a:endParaRPr>
          </a:p>
          <a:p>
            <a:pPr marL="0" lvl="1" indent="0" eaLnBrk="1" hangingPunct="1">
              <a:lnSpc>
                <a:spcPct val="110000"/>
              </a:lnSpc>
              <a:buNone/>
            </a:pPr>
            <a:r>
              <a:rPr lang="en-US" altLang="zh-CN" sz="2000" b="1" dirty="0">
                <a:latin typeface="Arial" panose="020B0604020202020204" pitchFamily="34" charset="0"/>
                <a:ea typeface="宋体" panose="02010600030101010101" pitchFamily="2" charset="-122"/>
                <a:sym typeface="+mn-ea"/>
              </a:rPr>
              <a:t>);</a:t>
            </a:r>
            <a:endParaRPr lang="en-US" altLang="zh-CN" sz="2000" b="1" dirty="0">
              <a:latin typeface="Arial" panose="020B0604020202020204" pitchFamily="34" charset="0"/>
            </a:endParaRPr>
          </a:p>
        </p:txBody>
      </p:sp>
    </p:spTree>
    <p:extLst>
      <p:ext uri="{BB962C8B-B14F-4D97-AF65-F5344CB8AC3E}">
        <p14:creationId xmlns:p14="http://schemas.microsoft.com/office/powerpoint/2010/main" val="3170384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637215"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完整性约束</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7D854351-8246-4FD9-9780-08043108EC66}"/>
              </a:ext>
            </a:extLst>
          </p:cNvPr>
          <p:cNvSpPr>
            <a:spLocks noGrp="1"/>
          </p:cNvSpPr>
          <p:nvPr>
            <p:ph idx="1"/>
          </p:nvPr>
        </p:nvSpPr>
        <p:spPr>
          <a:xfrm>
            <a:off x="64008" y="684242"/>
            <a:ext cx="9144000" cy="4694914"/>
          </a:xfrm>
        </p:spPr>
        <p:txBody>
          <a:bodyPr wrap="square" lIns="0" tIns="45720" rIns="0" bIns="45720" anchor="t"/>
          <a:lstStyle/>
          <a:p>
            <a:pPr eaLnBrk="1" hangingPunct="1">
              <a:spcBef>
                <a:spcPct val="40000"/>
              </a:spcBef>
            </a:pPr>
            <a:r>
              <a:rPr lang="zh-CN" altLang="en-US" sz="2000" i="0" dirty="0">
                <a:solidFill>
                  <a:srgbClr val="333333"/>
                </a:solidFill>
                <a:effectLst/>
                <a:latin typeface="Microsoft YaHei" panose="020B0503020204020204" pitchFamily="34" charset="-122"/>
                <a:ea typeface="Microsoft YaHei" panose="020B0503020204020204" pitchFamily="34" charset="-122"/>
              </a:rPr>
              <a:t>为了维护数据完整性，</a:t>
            </a:r>
            <a:r>
              <a:rPr lang="en-US" altLang="zh-CN" sz="2000" i="0" dirty="0">
                <a:solidFill>
                  <a:srgbClr val="333333"/>
                </a:solidFill>
                <a:effectLst/>
                <a:latin typeface="Microsoft YaHei" panose="020B0503020204020204" pitchFamily="34" charset="-122"/>
                <a:ea typeface="Microsoft YaHei" panose="020B0503020204020204" pitchFamily="34" charset="-122"/>
              </a:rPr>
              <a:t>DBMS</a:t>
            </a:r>
            <a:r>
              <a:rPr lang="zh-CN" altLang="en-US" sz="2000" i="0" dirty="0">
                <a:solidFill>
                  <a:srgbClr val="333333"/>
                </a:solidFill>
                <a:effectLst/>
                <a:latin typeface="Microsoft YaHei" panose="020B0503020204020204" pitchFamily="34" charset="-122"/>
                <a:ea typeface="Microsoft YaHei" panose="020B0503020204020204" pitchFamily="34" charset="-122"/>
              </a:rPr>
              <a:t>需要做到以下三点：</a:t>
            </a:r>
            <a:endParaRPr lang="en-US" altLang="zh-CN" sz="2000" i="0" dirty="0">
              <a:solidFill>
                <a:srgbClr val="333333"/>
              </a:solidFill>
              <a:effectLst/>
              <a:latin typeface="Microsoft YaHei" panose="020B0503020204020204" pitchFamily="34" charset="-122"/>
              <a:ea typeface="Microsoft YaHei" panose="020B0503020204020204" pitchFamily="34" charset="-122"/>
            </a:endParaRPr>
          </a:p>
          <a:p>
            <a:pPr lvl="1" eaLnBrk="1" hangingPunct="1">
              <a:spcBef>
                <a:spcPct val="40000"/>
              </a:spcBef>
            </a:pPr>
            <a:r>
              <a:rPr lang="zh-CN" altLang="en-US"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提供一种机制来定义约束条件，满足这些条件能够确保数据完整性（如：定义主键就是为了保证行不重复）</a:t>
            </a:r>
            <a:endParaRPr lang="en-US" altLang="zh-CN"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lvl="1" eaLnBrk="1" hangingPunct="1">
              <a:spcBef>
                <a:spcPct val="40000"/>
              </a:spcBef>
            </a:pPr>
            <a:r>
              <a:rPr lang="zh-CN" altLang="en-US"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提供完整性检查方法（如：检查主键对应的取值是否已经存在）</a:t>
            </a:r>
            <a:endParaRPr lang="en-US" altLang="zh-CN"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lvl="1" eaLnBrk="1" hangingPunct="1">
              <a:spcBef>
                <a:spcPct val="40000"/>
              </a:spcBef>
            </a:pPr>
            <a:r>
              <a:rPr lang="zh-CN" altLang="en-US"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提供违约处理的办法（如：如果主键对应的取值重复，则拒绝插入）</a:t>
            </a:r>
            <a:endParaRPr lang="en-US" altLang="zh-CN"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eaLnBrk="1" hangingPunct="1">
              <a:spcBef>
                <a:spcPct val="40000"/>
              </a:spcBef>
            </a:pPr>
            <a:r>
              <a:rPr lang="zh-CN" altLang="en-US" sz="20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确保完整性的约束（</a:t>
            </a:r>
            <a:r>
              <a:rPr lang="en-US" altLang="zh-CN" sz="20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constraints)</a:t>
            </a:r>
            <a:r>
              <a:rPr lang="zh-CN" altLang="en-US" sz="20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分类</a:t>
            </a:r>
            <a:endParaRPr lang="en-US" altLang="zh-CN" sz="20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endParaRPr>
          </a:p>
          <a:p>
            <a:pPr lvl="1" eaLnBrk="1" hangingPunct="1">
              <a:spcBef>
                <a:spcPct val="40000"/>
              </a:spcBef>
            </a:pPr>
            <a:r>
              <a:rPr lang="zh-CN" altLang="en-US" sz="1600" dirty="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实体完整性（约束</a:t>
            </a:r>
            <a:r>
              <a:rPr lang="en-US" altLang="zh-CN" sz="1600" dirty="0">
                <a:solidFill>
                  <a:srgbClr val="FF0000"/>
                </a:solidFill>
                <a:latin typeface="Microsoft YaHei" panose="020B0503020204020204" pitchFamily="34" charset="-122"/>
                <a:ea typeface="Microsoft YaHei" panose="020B0503020204020204" pitchFamily="34" charset="-122"/>
                <a:cs typeface="Arial" panose="020B0604020202020204" pitchFamily="34" charset="0"/>
                <a:sym typeface="+mn-ea"/>
              </a:rPr>
              <a:t>)</a:t>
            </a:r>
            <a:r>
              <a:rPr lang="zh-CN" altLang="en-US" sz="1600" dirty="0">
                <a:solidFill>
                  <a:srgbClr val="333333"/>
                </a:solidFill>
                <a:latin typeface="Microsoft YaHei" panose="020B0503020204020204" pitchFamily="34" charset="-122"/>
                <a:ea typeface="Microsoft YaHei" panose="020B0503020204020204" pitchFamily="34" charset="-122"/>
                <a:cs typeface="Arial" panose="020B0604020202020204" pitchFamily="34" charset="0"/>
                <a:sym typeface="+mn-ea"/>
              </a:rPr>
              <a:t>：</a:t>
            </a:r>
            <a:r>
              <a:rPr lang="zh-CN" altLang="en-US" sz="1600" dirty="0">
                <a:latin typeface="微软雅黑" panose="020B0503020204020204" charset="-122"/>
                <a:ea typeface="微软雅黑" panose="020B0503020204020204" charset="-122"/>
                <a:cs typeface="Arial" panose="020B0604020202020204" pitchFamily="34" charset="0"/>
                <a:sym typeface="+mn-ea"/>
              </a:rPr>
              <a:t>每个表有主键，并且作为主键的一个或多个列对应的取值唯一（不重复），同时主键中任一列对应的取值不能是</a:t>
            </a:r>
            <a:r>
              <a:rPr lang="en-US" altLang="zh-CN" sz="1600" dirty="0">
                <a:latin typeface="微软雅黑" panose="020B0503020204020204" charset="-122"/>
                <a:ea typeface="微软雅黑" panose="020B0503020204020204" charset="-122"/>
                <a:cs typeface="Arial" panose="020B0604020202020204" pitchFamily="34" charset="0"/>
                <a:sym typeface="+mn-ea"/>
              </a:rPr>
              <a:t>null</a:t>
            </a:r>
            <a:r>
              <a:rPr lang="zh-CN" altLang="en-US" sz="1600" dirty="0">
                <a:latin typeface="微软雅黑" panose="020B0503020204020204" charset="-122"/>
                <a:ea typeface="微软雅黑" panose="020B0503020204020204" charset="-122"/>
                <a:cs typeface="Arial" panose="020B0604020202020204" pitchFamily="34" charset="0"/>
                <a:sym typeface="+mn-ea"/>
              </a:rPr>
              <a:t>； 关系模型的实体完整性约束是通过主键</a:t>
            </a:r>
            <a:r>
              <a:rPr lang="en-US" altLang="zh-CN" sz="1600" dirty="0">
                <a:latin typeface="微软雅黑" panose="020B0503020204020204" charset="-122"/>
                <a:ea typeface="微软雅黑" panose="020B0503020204020204" charset="-122"/>
                <a:cs typeface="Arial" panose="020B0604020202020204" pitchFamily="34" charset="0"/>
                <a:sym typeface="+mn-ea"/>
              </a:rPr>
              <a:t>Primary</a:t>
            </a:r>
            <a:r>
              <a:rPr lang="zh-CN" altLang="en-US" sz="1600" dirty="0">
                <a:latin typeface="微软雅黑" panose="020B0503020204020204" charset="-122"/>
                <a:ea typeface="微软雅黑" panose="020B0503020204020204" charset="-122"/>
                <a:cs typeface="Arial" panose="020B0604020202020204" pitchFamily="34" charset="0"/>
                <a:sym typeface="+mn-ea"/>
              </a:rPr>
              <a:t> </a:t>
            </a:r>
            <a:r>
              <a:rPr lang="en-US" altLang="zh-CN" sz="1600" dirty="0">
                <a:latin typeface="微软雅黑" panose="020B0503020204020204" charset="-122"/>
                <a:ea typeface="微软雅黑" panose="020B0503020204020204" charset="-122"/>
                <a:cs typeface="Arial" panose="020B0604020202020204" pitchFamily="34" charset="0"/>
                <a:sym typeface="+mn-ea"/>
              </a:rPr>
              <a:t>key</a:t>
            </a:r>
            <a:r>
              <a:rPr lang="zh-CN" altLang="en-US" sz="1600" dirty="0">
                <a:latin typeface="微软雅黑" panose="020B0503020204020204" charset="-122"/>
                <a:ea typeface="微软雅黑" panose="020B0503020204020204" charset="-122"/>
                <a:cs typeface="Arial" panose="020B0604020202020204" pitchFamily="34" charset="0"/>
                <a:sym typeface="+mn-ea"/>
              </a:rPr>
              <a:t>来定义； 现实意义中，主键是标识实体的，不能为空是基本要求</a:t>
            </a:r>
            <a:endParaRPr lang="en-US" altLang="zh-CN" sz="1600" dirty="0">
              <a:latin typeface="微软雅黑" panose="020B0503020204020204" charset="-122"/>
              <a:ea typeface="微软雅黑" panose="020B0503020204020204" charset="-122"/>
              <a:cs typeface="Arial" panose="020B0604020202020204" pitchFamily="34" charset="0"/>
              <a:sym typeface="+mn-ea"/>
            </a:endParaRPr>
          </a:p>
          <a:p>
            <a:pPr lvl="1" eaLnBrk="1" hangingPunct="1">
              <a:spcBef>
                <a:spcPct val="40000"/>
              </a:spcBef>
            </a:pPr>
            <a:r>
              <a:rPr lang="zh-CN" altLang="en-US" sz="1600" dirty="0">
                <a:solidFill>
                  <a:srgbClr val="FF0000"/>
                </a:solidFill>
                <a:latin typeface="微软雅黑" panose="020B0503020204020204" charset="-122"/>
                <a:ea typeface="微软雅黑" panose="020B0503020204020204" charset="-122"/>
                <a:cs typeface="Arial" panose="020B0604020202020204" pitchFamily="34" charset="0"/>
                <a:sym typeface="+mn-ea"/>
              </a:rPr>
              <a:t>参照完整性（约束）</a:t>
            </a:r>
            <a:r>
              <a:rPr lang="zh-CN" altLang="en-US" sz="1600" dirty="0">
                <a:latin typeface="微软雅黑" panose="020B0503020204020204" charset="-122"/>
                <a:ea typeface="微软雅黑" panose="020B0503020204020204" charset="-122"/>
                <a:cs typeface="Arial" panose="020B0604020202020204" pitchFamily="34" charset="0"/>
                <a:sym typeface="+mn-ea"/>
              </a:rPr>
              <a:t>：任何外键的值，要么是</a:t>
            </a:r>
            <a:r>
              <a:rPr lang="en-US" altLang="zh-CN" sz="1600" dirty="0">
                <a:latin typeface="微软雅黑" panose="020B0503020204020204" charset="-122"/>
                <a:ea typeface="微软雅黑" panose="020B0503020204020204" charset="-122"/>
                <a:cs typeface="Arial" panose="020B0604020202020204" pitchFamily="34" charset="0"/>
                <a:sym typeface="+mn-ea"/>
              </a:rPr>
              <a:t>null</a:t>
            </a:r>
            <a:r>
              <a:rPr lang="zh-CN" altLang="en-US" sz="1600" dirty="0">
                <a:latin typeface="微软雅黑" panose="020B0503020204020204" charset="-122"/>
                <a:ea typeface="微软雅黑" panose="020B0503020204020204" charset="-122"/>
                <a:cs typeface="Arial" panose="020B0604020202020204" pitchFamily="34" charset="0"/>
                <a:sym typeface="+mn-ea"/>
              </a:rPr>
              <a:t>，要么是存在于另一张表中主键的值。确保不会引用一个不存在的值；关系模型的参照完整性约束是通过外键</a:t>
            </a:r>
            <a:r>
              <a:rPr lang="en-US" altLang="zh-CN" sz="1600" dirty="0">
                <a:latin typeface="微软雅黑" panose="020B0503020204020204" charset="-122"/>
                <a:ea typeface="微软雅黑" panose="020B0503020204020204" charset="-122"/>
                <a:cs typeface="Arial" panose="020B0604020202020204" pitchFamily="34" charset="0"/>
                <a:sym typeface="+mn-ea"/>
              </a:rPr>
              <a:t>Foreign</a:t>
            </a:r>
            <a:r>
              <a:rPr lang="zh-CN" altLang="en-US" sz="1600" dirty="0">
                <a:latin typeface="微软雅黑" panose="020B0503020204020204" charset="-122"/>
                <a:ea typeface="微软雅黑" panose="020B0503020204020204" charset="-122"/>
                <a:cs typeface="Arial" panose="020B0604020202020204" pitchFamily="34" charset="0"/>
                <a:sym typeface="+mn-ea"/>
              </a:rPr>
              <a:t> </a:t>
            </a:r>
            <a:r>
              <a:rPr lang="en-US" altLang="zh-CN" sz="1600" dirty="0">
                <a:latin typeface="微软雅黑" panose="020B0503020204020204" charset="-122"/>
                <a:ea typeface="微软雅黑" panose="020B0503020204020204" charset="-122"/>
                <a:cs typeface="Arial" panose="020B0604020202020204" pitchFamily="34" charset="0"/>
                <a:sym typeface="+mn-ea"/>
              </a:rPr>
              <a:t>key</a:t>
            </a:r>
            <a:r>
              <a:rPr lang="zh-CN" altLang="en-US" sz="1600" dirty="0">
                <a:latin typeface="微软雅黑" panose="020B0503020204020204" charset="-122"/>
                <a:ea typeface="微软雅黑" panose="020B0503020204020204" charset="-122"/>
                <a:cs typeface="Arial" panose="020B0604020202020204" pitchFamily="34" charset="0"/>
                <a:sym typeface="+mn-ea"/>
              </a:rPr>
              <a:t>来定义</a:t>
            </a:r>
            <a:endParaRPr lang="en-US" altLang="zh-CN" sz="1600" dirty="0">
              <a:latin typeface="微软雅黑" panose="020B0503020204020204" charset="-122"/>
              <a:ea typeface="微软雅黑" panose="020B0503020204020204" charset="-122"/>
              <a:cs typeface="Arial" panose="020B0604020202020204" pitchFamily="34" charset="0"/>
              <a:sym typeface="+mn-ea"/>
            </a:endParaRPr>
          </a:p>
          <a:p>
            <a:pPr lvl="1" eaLnBrk="1" hangingPunct="1">
              <a:spcBef>
                <a:spcPct val="40000"/>
              </a:spcBef>
            </a:pPr>
            <a:r>
              <a:rPr lang="zh-CN" altLang="en-US" sz="1600" dirty="0">
                <a:solidFill>
                  <a:srgbClr val="FF0000"/>
                </a:solidFill>
                <a:latin typeface="微软雅黑" panose="020B0503020204020204" charset="-122"/>
                <a:ea typeface="微软雅黑" panose="020B0503020204020204" charset="-122"/>
                <a:cs typeface="Arial" panose="020B0604020202020204" pitchFamily="34" charset="0"/>
                <a:sym typeface="+mn-ea"/>
              </a:rPr>
              <a:t>域完整性（约束）</a:t>
            </a:r>
            <a:r>
              <a:rPr lang="zh-CN" altLang="en-US" sz="1600" dirty="0">
                <a:solidFill>
                  <a:schemeClr val="tx1"/>
                </a:solidFill>
                <a:latin typeface="微软雅黑" panose="020B0503020204020204" charset="-122"/>
                <a:ea typeface="微软雅黑" panose="020B0503020204020204" charset="-122"/>
                <a:cs typeface="Arial" panose="020B0604020202020204" pitchFamily="34" charset="0"/>
                <a:sym typeface="+mn-ea"/>
              </a:rPr>
              <a:t>：每一列要有明确的数据类型、数据格式和取值范围、以及是否可以为</a:t>
            </a:r>
            <a:r>
              <a:rPr lang="en-US" altLang="zh-CN" sz="1600" dirty="0">
                <a:solidFill>
                  <a:schemeClr val="tx1"/>
                </a:solidFill>
                <a:latin typeface="微软雅黑" panose="020B0503020204020204" charset="-122"/>
                <a:ea typeface="微软雅黑" panose="020B0503020204020204" charset="-122"/>
                <a:cs typeface="Arial" panose="020B0604020202020204" pitchFamily="34" charset="0"/>
                <a:sym typeface="+mn-ea"/>
              </a:rPr>
              <a:t>null</a:t>
            </a:r>
            <a:r>
              <a:rPr lang="zh-CN" altLang="en-US" sz="1600" dirty="0">
                <a:solidFill>
                  <a:schemeClr val="tx1"/>
                </a:solidFill>
                <a:latin typeface="微软雅黑" panose="020B0503020204020204" charset="-122"/>
                <a:ea typeface="微软雅黑" panose="020B0503020204020204" charset="-122"/>
                <a:cs typeface="Arial" panose="020B0604020202020204" pitchFamily="34" charset="0"/>
                <a:sym typeface="+mn-ea"/>
              </a:rPr>
              <a:t>。</a:t>
            </a:r>
            <a:endParaRPr lang="en-US" altLang="zh-CN" sz="1600" dirty="0">
              <a:solidFill>
                <a:schemeClr val="tx1"/>
              </a:solidFill>
              <a:latin typeface="微软雅黑" panose="020B0503020204020204" charset="-122"/>
              <a:ea typeface="微软雅黑" panose="020B0503020204020204" charset="-122"/>
              <a:cs typeface="Arial" panose="020B0604020202020204" pitchFamily="34" charset="0"/>
              <a:sym typeface="+mn-ea"/>
            </a:endParaRPr>
          </a:p>
          <a:p>
            <a:pPr lvl="1" eaLnBrk="1" hangingPunct="1">
              <a:spcBef>
                <a:spcPct val="40000"/>
              </a:spcBef>
            </a:pPr>
            <a:r>
              <a:rPr lang="zh-CN" altLang="en-US" sz="1600" dirty="0">
                <a:solidFill>
                  <a:srgbClr val="FF0000"/>
                </a:solidFill>
                <a:latin typeface="微软雅黑" panose="020B0503020204020204" charset="-122"/>
                <a:ea typeface="微软雅黑" panose="020B0503020204020204" charset="-122"/>
                <a:cs typeface="Arial" panose="020B0604020202020204" pitchFamily="34" charset="0"/>
                <a:sym typeface="+mn-ea"/>
              </a:rPr>
              <a:t>用户自定义完整性（约束）</a:t>
            </a:r>
            <a:r>
              <a:rPr lang="zh-CN" altLang="en-US" sz="1600" dirty="0">
                <a:latin typeface="微软雅黑" panose="020B0503020204020204" charset="-122"/>
                <a:ea typeface="微软雅黑" panose="020B0503020204020204" charset="-122"/>
                <a:cs typeface="Arial" panose="020B0604020202020204" pitchFamily="34" charset="0"/>
                <a:sym typeface="+mn-ea"/>
              </a:rPr>
              <a:t>：</a:t>
            </a:r>
            <a:r>
              <a:rPr lang="zh-CN" altLang="en-US" sz="1600" dirty="0">
                <a:latin typeface="微软雅黑" panose="020B0503020204020204" charset="-122"/>
                <a:ea typeface="微软雅黑" panose="020B0503020204020204" charset="-122"/>
                <a:cs typeface="Arial" panose="020B0604020202020204" pitchFamily="34" charset="0"/>
              </a:rPr>
              <a:t>针对某一具体应用的数据必须满足的语义要求</a:t>
            </a:r>
            <a:r>
              <a:rPr lang="zh-CN" altLang="en-US" sz="1600" dirty="0">
                <a:latin typeface="微软雅黑" panose="020B0503020204020204" charset="-122"/>
                <a:ea typeface="微软雅黑" panose="020B0503020204020204" charset="-122"/>
                <a:cs typeface="Arial" panose="020B0604020202020204" pitchFamily="34" charset="0"/>
                <a:sym typeface="+mn-ea"/>
              </a:rPr>
              <a:t>。</a:t>
            </a:r>
            <a:r>
              <a:rPr lang="zh-CN" altLang="en-US" sz="1600" dirty="0">
                <a:solidFill>
                  <a:srgbClr val="FF0000"/>
                </a:solidFill>
                <a:latin typeface="微软雅黑" panose="020B0503020204020204" charset="-122"/>
                <a:ea typeface="微软雅黑" panose="020B0503020204020204" charset="-122"/>
                <a:cs typeface="Arial" panose="020B0604020202020204" pitchFamily="34" charset="0"/>
                <a:sym typeface="+mn-ea"/>
              </a:rPr>
              <a:t>例如</a:t>
            </a:r>
            <a:r>
              <a:rPr lang="zh-CN" altLang="en-US" sz="1600" dirty="0">
                <a:latin typeface="微软雅黑" panose="020B0503020204020204" charset="-122"/>
                <a:ea typeface="微软雅黑" panose="020B0503020204020204" charset="-122"/>
                <a:cs typeface="Arial" panose="020B0604020202020204" pitchFamily="34" charset="0"/>
                <a:sym typeface="+mn-ea"/>
              </a:rPr>
              <a:t>，家庭地址数据中，地址相同的两行，其邮政编码也必须相同。</a:t>
            </a:r>
            <a:r>
              <a:rPr lang="zh-CN" altLang="en-US" sz="1600" dirty="0">
                <a:solidFill>
                  <a:srgbClr val="FF0000"/>
                </a:solidFill>
                <a:latin typeface="微软雅黑" panose="020B0503020204020204" charset="-122"/>
                <a:ea typeface="微软雅黑" panose="020B0503020204020204" charset="-122"/>
                <a:cs typeface="Arial" panose="020B0604020202020204" pitchFamily="34" charset="0"/>
                <a:sym typeface="+mn-ea"/>
              </a:rPr>
              <a:t>又如</a:t>
            </a:r>
            <a:r>
              <a:rPr lang="zh-CN" altLang="en-US" sz="1600" dirty="0">
                <a:latin typeface="微软雅黑" panose="020B0503020204020204" charset="-122"/>
                <a:ea typeface="微软雅黑" panose="020B0503020204020204" charset="-122"/>
                <a:cs typeface="Arial" panose="020B0604020202020204" pitchFamily="34" charset="0"/>
                <a:sym typeface="+mn-ea"/>
              </a:rPr>
              <a:t>：列值唯一性，学院编码是主键，学院名称不是主键的一部分，但学院名称也必须保持唯一性，这个唯一性是现实语义上不同学院不能重名，列唯一性在关系模型中用</a:t>
            </a:r>
            <a:r>
              <a:rPr lang="en-US" altLang="zh-CN" sz="1600" dirty="0">
                <a:latin typeface="微软雅黑" panose="020B0503020204020204" charset="-122"/>
                <a:ea typeface="微软雅黑" panose="020B0503020204020204" charset="-122"/>
                <a:cs typeface="Arial" panose="020B0604020202020204" pitchFamily="34" charset="0"/>
                <a:sym typeface="+mn-ea"/>
              </a:rPr>
              <a:t>unique</a:t>
            </a:r>
            <a:r>
              <a:rPr lang="zh-CN" altLang="en-US" sz="1600" dirty="0">
                <a:latin typeface="微软雅黑" panose="020B0503020204020204" charset="-122"/>
                <a:ea typeface="微软雅黑" panose="020B0503020204020204" charset="-122"/>
                <a:cs typeface="Arial" panose="020B0604020202020204" pitchFamily="34" charset="0"/>
                <a:sym typeface="+mn-ea"/>
              </a:rPr>
              <a:t>关键字指明某列取值唯一。</a:t>
            </a:r>
            <a:endParaRPr lang="en-US" altLang="zh-CN" sz="1600" dirty="0">
              <a:latin typeface="微软雅黑" panose="020B0503020204020204" charset="-122"/>
              <a:ea typeface="微软雅黑" panose="020B0503020204020204" charset="-122"/>
              <a:cs typeface="Arial" panose="020B0604020202020204" pitchFamily="34" charset="0"/>
              <a:sym typeface="+mn-ea"/>
            </a:endParaRPr>
          </a:p>
          <a:p>
            <a:pPr lvl="1" eaLnBrk="1" hangingPunct="1">
              <a:spcBef>
                <a:spcPct val="40000"/>
              </a:spcBef>
            </a:pPr>
            <a:endParaRPr lang="en-US" altLang="zh-CN" sz="1400" dirty="0">
              <a:solidFill>
                <a:schemeClr val="tx1"/>
              </a:solidFill>
              <a:latin typeface="微软雅黑" panose="020B0503020204020204" charset="-122"/>
              <a:ea typeface="微软雅黑" panose="020B0503020204020204" charset="-122"/>
              <a:cs typeface="Arial" panose="020B0604020202020204" pitchFamily="34" charset="0"/>
              <a:sym typeface="+mn-ea"/>
            </a:endParaRPr>
          </a:p>
          <a:p>
            <a:pPr marL="0" lvl="1" indent="0" eaLnBrk="1" hangingPunct="1">
              <a:lnSpc>
                <a:spcPct val="110000"/>
              </a:lnSpc>
              <a:buNone/>
            </a:pPr>
            <a:endParaRPr lang="zh-CN" altLang="en-US" sz="1800" b="1" dirty="0">
              <a:latin typeface="微软雅黑" panose="020B0503020204020204" charset="-122"/>
              <a:ea typeface="微软雅黑" panose="020B0503020204020204" charset="-122"/>
            </a:endParaRPr>
          </a:p>
        </p:txBody>
      </p:sp>
      <p:sp>
        <p:nvSpPr>
          <p:cNvPr id="6" name="Rectangle 3">
            <a:extLst>
              <a:ext uri="{FF2B5EF4-FFF2-40B4-BE49-F238E27FC236}">
                <a16:creationId xmlns:a16="http://schemas.microsoft.com/office/drawing/2014/main" id="{170D284D-696B-4766-83CE-FA3616A89BD3}"/>
              </a:ext>
            </a:extLst>
          </p:cNvPr>
          <p:cNvSpPr txBox="1">
            <a:spLocks noChangeArrowheads="1"/>
          </p:cNvSpPr>
          <p:nvPr/>
        </p:nvSpPr>
        <p:spPr>
          <a:xfrm>
            <a:off x="429704" y="5219248"/>
            <a:ext cx="5989384" cy="1619476"/>
          </a:xfrm>
          <a:prstGeom prst="rect">
            <a:avLst/>
          </a:prstGeom>
          <a:ln/>
        </p:spPr>
        <p:style>
          <a:lnRef idx="2">
            <a:schemeClr val="accent1"/>
          </a:lnRef>
          <a:fillRef idx="1">
            <a:schemeClr val="lt1"/>
          </a:fillRef>
          <a:effectRef idx="0">
            <a:schemeClr val="accent1"/>
          </a:effectRef>
          <a:fontRef idx="minor">
            <a:schemeClr val="dk1"/>
          </a:fontRef>
        </p:style>
        <p:txBody>
          <a:bodyPr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eaLnBrk="1" hangingPunct="1"/>
            <a:r>
              <a:rPr lang="zh-CN" altLang="en-US" sz="1800" kern="0" dirty="0"/>
              <a:t>系统支持</a:t>
            </a:r>
          </a:p>
          <a:p>
            <a:pPr lvl="1" eaLnBrk="1" hangingPunct="1"/>
            <a:r>
              <a:rPr lang="zh-CN" altLang="en-US" sz="1600" kern="0" dirty="0"/>
              <a:t>实体完整性和参照完整性由系统自动支持</a:t>
            </a:r>
            <a:endParaRPr lang="en-US" altLang="zh-CN" sz="1600" kern="0" dirty="0"/>
          </a:p>
          <a:p>
            <a:pPr lvl="2" eaLnBrk="1" hangingPunct="1"/>
            <a:r>
              <a:rPr lang="en-US" altLang="zh-CN" sz="1600" kern="0" dirty="0"/>
              <a:t>DBMS</a:t>
            </a:r>
            <a:r>
              <a:rPr lang="zh-CN" altLang="en-US" sz="1600" kern="0" dirty="0"/>
              <a:t>直接支持，即</a:t>
            </a:r>
            <a:r>
              <a:rPr lang="en-US" altLang="zh-CN" sz="1600" kern="0" dirty="0"/>
              <a:t>Primary Key</a:t>
            </a:r>
            <a:r>
              <a:rPr lang="zh-CN" altLang="en-US" sz="1600" kern="0" dirty="0"/>
              <a:t>和</a:t>
            </a:r>
            <a:r>
              <a:rPr lang="en-US" altLang="zh-CN" sz="1600" kern="0" dirty="0"/>
              <a:t>Foreign Key</a:t>
            </a:r>
            <a:r>
              <a:rPr lang="zh-CN" altLang="en-US" sz="1600" kern="0" dirty="0"/>
              <a:t>的功能</a:t>
            </a:r>
          </a:p>
          <a:p>
            <a:pPr lvl="1" eaLnBrk="1" hangingPunct="1"/>
            <a:r>
              <a:rPr lang="zh-CN" altLang="en-US" sz="1600" kern="0" dirty="0"/>
              <a:t>系统提供定义和检验 用户所定义的完整性 的机制</a:t>
            </a:r>
            <a:endParaRPr lang="en-US" altLang="zh-CN" sz="1600" kern="0" dirty="0"/>
          </a:p>
          <a:p>
            <a:pPr lvl="2" eaLnBrk="1" hangingPunct="1"/>
            <a:r>
              <a:rPr lang="en-US" altLang="zh-CN" sz="1600" kern="0" dirty="0"/>
              <a:t>DBMS</a:t>
            </a:r>
            <a:r>
              <a:rPr lang="zh-CN" altLang="en-US" sz="1600" kern="0" dirty="0"/>
              <a:t>提供机制，让用户描述约束条件和处理办法</a:t>
            </a:r>
          </a:p>
        </p:txBody>
      </p:sp>
    </p:spTree>
    <p:extLst>
      <p:ext uri="{BB962C8B-B14F-4D97-AF65-F5344CB8AC3E}">
        <p14:creationId xmlns:p14="http://schemas.microsoft.com/office/powerpoint/2010/main" val="214373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关系代数</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438708CB-6EA4-4F46-9C24-151F1AED6205}"/>
              </a:ext>
            </a:extLst>
          </p:cNvPr>
          <p:cNvSpPr>
            <a:spLocks noGrp="1"/>
          </p:cNvSpPr>
          <p:nvPr>
            <p:ph idx="1"/>
          </p:nvPr>
        </p:nvSpPr>
        <p:spPr>
          <a:xfrm>
            <a:off x="0" y="1371600"/>
            <a:ext cx="9144000" cy="5485765"/>
          </a:xfrm>
        </p:spPr>
        <p:txBody>
          <a:bodyPr wrap="square" lIns="91440" tIns="45720" rIns="91440" bIns="45720" anchor="t"/>
          <a:lstStyle/>
          <a:p>
            <a:pPr eaLnBrk="1" hangingPunct="1">
              <a:spcBef>
                <a:spcPct val="50000"/>
              </a:spcBef>
            </a:pP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由</a:t>
            </a:r>
            <a:r>
              <a:rPr lang="zh-CN" altLang="en-US" b="1" dirty="0">
                <a:solidFill>
                  <a:srgbClr val="0000FF"/>
                </a:solidFill>
                <a:latin typeface="微软雅黑" panose="020B0503020204020204" charset="-122"/>
                <a:ea typeface="微软雅黑" panose="020B0503020204020204" charset="-122"/>
                <a:cs typeface="微软雅黑" panose="020B0503020204020204" charset="-122"/>
                <a:sym typeface="+mn-ea"/>
              </a:rPr>
              <a:t>操作数</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 (</a:t>
            </a:r>
            <a:r>
              <a:rPr lang="en-US" altLang="zh-CN" b="1" dirty="0">
                <a:solidFill>
                  <a:schemeClr val="tx1"/>
                </a:solidFill>
                <a:latin typeface="微软雅黑" panose="020B0503020204020204" charset="-122"/>
                <a:ea typeface="微软雅黑" panose="020B0503020204020204" charset="-122"/>
                <a:cs typeface="微软雅黑" panose="020B0503020204020204" charset="-122"/>
                <a:sym typeface="+mn-ea"/>
              </a:rPr>
              <a:t>operands</a:t>
            </a:r>
            <a:r>
              <a:rPr lang="zh-CN" altLang="en-US" b="1" dirty="0">
                <a:solidFill>
                  <a:schemeClr val="tx1"/>
                </a:solidFill>
                <a:latin typeface="微软雅黑" panose="020B0503020204020204" charset="-122"/>
                <a:ea typeface="微软雅黑" panose="020B0503020204020204" charset="-122"/>
                <a:cs typeface="微软雅黑" panose="020B0503020204020204" charset="-122"/>
              </a:rPr>
              <a:t>）和</a:t>
            </a:r>
            <a:r>
              <a:rPr lang="zh-CN" altLang="en-US" b="1" dirty="0">
                <a:solidFill>
                  <a:srgbClr val="0000FF"/>
                </a:solidFill>
                <a:latin typeface="微软雅黑" panose="020B0503020204020204" charset="-122"/>
                <a:ea typeface="微软雅黑" panose="020B0503020204020204" charset="-122"/>
                <a:cs typeface="微软雅黑" panose="020B0503020204020204" charset="-122"/>
                <a:sym typeface="+mn-ea"/>
              </a:rPr>
              <a:t>操作符</a:t>
            </a:r>
            <a:r>
              <a:rPr lang="en-US"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b="1" dirty="0">
                <a:solidFill>
                  <a:schemeClr val="tx1"/>
                </a:solidFill>
                <a:latin typeface="微软雅黑" panose="020B0503020204020204" charset="-122"/>
                <a:ea typeface="微软雅黑" panose="020B0503020204020204" charset="-122"/>
                <a:cs typeface="微软雅黑" panose="020B0503020204020204" charset="-122"/>
                <a:sym typeface="+mn-ea"/>
              </a:rPr>
              <a:t>operators</a:t>
            </a:r>
            <a:r>
              <a:rPr lang="en-US" altLang="zh-CN"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dirty="0">
                <a:solidFill>
                  <a:schemeClr val="tx1"/>
                </a:solidFill>
                <a:latin typeface="微软雅黑" panose="020B0503020204020204" charset="-122"/>
                <a:ea typeface="微软雅黑" panose="020B0503020204020204" charset="-122"/>
                <a:cs typeface="微软雅黑" panose="020B0503020204020204" charset="-122"/>
              </a:rPr>
              <a:t>组成</a:t>
            </a:r>
          </a:p>
          <a:p>
            <a:pPr eaLnBrk="1" hangingPunct="1">
              <a:spcBef>
                <a:spcPct val="50000"/>
              </a:spcBef>
            </a:pP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Input</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one or two relations. </a:t>
            </a:r>
          </a:p>
          <a:p>
            <a:pPr eaLnBrk="1" hangingPunct="1">
              <a:spcBef>
                <a:spcPct val="50000"/>
              </a:spcBef>
            </a:pP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Output</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a relation.</a:t>
            </a:r>
          </a:p>
          <a:p>
            <a:pPr eaLnBrk="1" hangingPunct="1">
              <a:spcBef>
                <a:spcPct val="50000"/>
              </a:spcBef>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关系代数特性：</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输入</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rPr>
              <a:t>是</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关系</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输出</a:t>
            </a:r>
            <a:r>
              <a:rPr lang="zh-CN" altLang="en-US" sz="2400" dirty="0">
                <a:solidFill>
                  <a:srgbClr val="000000"/>
                </a:solidFill>
                <a:latin typeface="微软雅黑" panose="020B0503020204020204" charset="-122"/>
                <a:ea typeface="微软雅黑" panose="020B0503020204020204" charset="-122"/>
                <a:cs typeface="微软雅黑" panose="020B0503020204020204" charset="-122"/>
              </a:rPr>
              <a:t>也是</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关系</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a:t>
            </a:r>
          </a:p>
          <a:p>
            <a:pPr eaLnBrk="1" hangingPunct="1">
              <a:spcBef>
                <a:spcPct val="50000"/>
              </a:spcBef>
            </a:pP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一元运算</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Unary operations)</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 - o</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sym typeface="+mn-ea"/>
              </a:rPr>
              <a:t>ne relation as input</a:t>
            </a:r>
            <a:endParaRPr lang="en-US" altLang="zh-CN" sz="2400" dirty="0">
              <a:latin typeface="微软雅黑" panose="020B0503020204020204" charset="-122"/>
              <a:ea typeface="微软雅黑" panose="020B0503020204020204" charset="-122"/>
              <a:cs typeface="微软雅黑" panose="020B0503020204020204" charset="-122"/>
            </a:endParaRPr>
          </a:p>
          <a:p>
            <a:pPr marL="457200" lvl="1" indent="0" eaLnBrk="1" hangingPunct="1">
              <a:spcBef>
                <a:spcPct val="50000"/>
              </a:spcBef>
              <a:buNone/>
            </a:pPr>
            <a:r>
              <a:rPr lang="zh-CN" altLang="en-US" sz="2400" b="1" dirty="0">
                <a:solidFill>
                  <a:srgbClr val="0000FF"/>
                </a:solidFill>
                <a:latin typeface="微软雅黑" panose="020B0503020204020204" charset="-122"/>
                <a:ea typeface="微软雅黑" panose="020B0503020204020204" charset="-122"/>
                <a:cs typeface="微软雅黑" panose="020B0503020204020204" charset="-122"/>
              </a:rPr>
              <a:t>二元运算</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Binary operations)</a:t>
            </a:r>
            <a:r>
              <a:rPr lang="en-US" altLang="zh-CN" sz="2400" dirty="0">
                <a:solidFill>
                  <a:srgbClr val="000000"/>
                </a:solidFill>
                <a:latin typeface="微软雅黑" panose="020B0503020204020204" charset="-122"/>
                <a:ea typeface="微软雅黑" panose="020B0503020204020204" charset="-122"/>
                <a:cs typeface="微软雅黑" panose="020B0503020204020204" charset="-122"/>
              </a:rPr>
              <a:t> - two relations as input</a:t>
            </a:r>
            <a:endParaRPr lang="en-US" altLang="zh-CN" sz="2400" dirty="0">
              <a:latin typeface="微软雅黑" panose="020B0503020204020204" charset="-122"/>
              <a:ea typeface="微软雅黑" panose="020B0503020204020204" charset="-122"/>
              <a:cs typeface="微软雅黑" panose="020B0503020204020204" charset="-122"/>
            </a:endParaRPr>
          </a:p>
          <a:p>
            <a:pPr eaLnBrk="1" hangingPunct="1">
              <a:spcBef>
                <a:spcPct val="50000"/>
              </a:spcBef>
            </a:pPr>
            <a:r>
              <a:rPr lang="en-US" altLang="zh-CN" dirty="0">
                <a:solidFill>
                  <a:srgbClr val="000000"/>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latin typeface="微软雅黑" panose="020B0503020204020204" charset="-122"/>
                <a:ea typeface="微软雅黑" panose="020B0503020204020204" charset="-122"/>
                <a:cs typeface="微软雅黑" panose="020B0503020204020204" charset="-122"/>
              </a:rPr>
              <a:t>relational algebra expression</a:t>
            </a:r>
            <a:r>
              <a:rPr lang="en-US" altLang="zh-CN"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rPr>
              <a:t> </a:t>
            </a:r>
          </a:p>
          <a:p>
            <a:pPr eaLnBrk="1" hangingPunct="1">
              <a:spcBef>
                <a:spcPct val="50000"/>
              </a:spcBef>
            </a:pPr>
            <a:endParaRPr lang="en-US" altLang="zh-CN"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3780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关系代数中的运算</a:t>
            </a:r>
            <a:endParaRPr lang="zh-CN" altLang="en-GB" sz="3200" dirty="0">
              <a:ea typeface="黑体" panose="02010609060101010101" pitchFamily="49" charset="-122"/>
            </a:endParaRPr>
          </a:p>
        </p:txBody>
      </p:sp>
      <p:pic>
        <p:nvPicPr>
          <p:cNvPr id="3" name="图片 2">
            <a:extLst>
              <a:ext uri="{FF2B5EF4-FFF2-40B4-BE49-F238E27FC236}">
                <a16:creationId xmlns:a16="http://schemas.microsoft.com/office/drawing/2014/main" id="{EB6769E7-6E98-442C-8D04-F28EC8FF323F}"/>
              </a:ext>
            </a:extLst>
          </p:cNvPr>
          <p:cNvPicPr>
            <a:picLocks noChangeAspect="1"/>
          </p:cNvPicPr>
          <p:nvPr/>
        </p:nvPicPr>
        <p:blipFill>
          <a:blip r:embed="rId2"/>
          <a:stretch>
            <a:fillRect/>
          </a:stretch>
        </p:blipFill>
        <p:spPr>
          <a:xfrm>
            <a:off x="758952" y="1298004"/>
            <a:ext cx="7626096" cy="4074426"/>
          </a:xfrm>
          <a:prstGeom prst="rect">
            <a:avLst/>
          </a:prstGeom>
        </p:spPr>
      </p:pic>
      <p:sp>
        <p:nvSpPr>
          <p:cNvPr id="10" name="文本框 9">
            <a:extLst>
              <a:ext uri="{FF2B5EF4-FFF2-40B4-BE49-F238E27FC236}">
                <a16:creationId xmlns:a16="http://schemas.microsoft.com/office/drawing/2014/main" id="{D358A2A2-3D38-47FE-AB5A-9E0C94F276F4}"/>
              </a:ext>
            </a:extLst>
          </p:cNvPr>
          <p:cNvSpPr txBox="1"/>
          <p:nvPr/>
        </p:nvSpPr>
        <p:spPr>
          <a:xfrm>
            <a:off x="1074420" y="5969518"/>
            <a:ext cx="731062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kumimoji="1" lang="zh-CN" altLang="en-US" sz="1800" dirty="0"/>
              <a:t>理解</a:t>
            </a:r>
            <a:r>
              <a:rPr kumimoji="1" lang="en-US" altLang="zh-CN" sz="1800" dirty="0"/>
              <a:t>ppt</a:t>
            </a:r>
            <a:r>
              <a:rPr kumimoji="1" lang="zh-CN" altLang="en-US" sz="1800" dirty="0"/>
              <a:t>和教材的各种关系运算需求及其代数表达（除法可做基本了解）</a:t>
            </a:r>
            <a:endParaRPr lang="zh-CN" altLang="en-US" dirty="0"/>
          </a:p>
        </p:txBody>
      </p:sp>
    </p:spTree>
    <p:extLst>
      <p:ext uri="{BB962C8B-B14F-4D97-AF65-F5344CB8AC3E}">
        <p14:creationId xmlns:p14="http://schemas.microsoft.com/office/powerpoint/2010/main" val="1222597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查询：</a:t>
            </a:r>
            <a:r>
              <a:rPr lang="en-US" altLang="zh-CN" sz="3200" dirty="0">
                <a:ea typeface="黑体" panose="02010609060101010101" pitchFamily="49" charset="-122"/>
              </a:rPr>
              <a:t>select</a:t>
            </a:r>
            <a:endParaRPr lang="zh-CN" altLang="en-GB" sz="3200" dirty="0">
              <a:ea typeface="黑体" panose="02010609060101010101" pitchFamily="49" charset="-122"/>
            </a:endParaRPr>
          </a:p>
        </p:txBody>
      </p:sp>
      <p:sp>
        <p:nvSpPr>
          <p:cNvPr id="8" name="Rectangle 3">
            <a:extLst>
              <a:ext uri="{FF2B5EF4-FFF2-40B4-BE49-F238E27FC236}">
                <a16:creationId xmlns:a16="http://schemas.microsoft.com/office/drawing/2014/main" id="{970A5B56-D620-41DA-9FBF-9066BA8DA11D}"/>
              </a:ext>
            </a:extLst>
          </p:cNvPr>
          <p:cNvSpPr txBox="1">
            <a:spLocks noChangeArrowheads="1"/>
          </p:cNvSpPr>
          <p:nvPr/>
        </p:nvSpPr>
        <p:spPr bwMode="auto">
          <a:xfrm>
            <a:off x="152400" y="1341438"/>
            <a:ext cx="8802688" cy="5414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95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基本结构</a:t>
            </a:r>
          </a:p>
          <a:p>
            <a:pPr marL="742950" marR="0" lvl="1" indent="-285750" algn="just" defTabSz="914400" rtl="0" eaLnBrk="1" fontAlgn="base" latinLnBrk="0" hangingPunct="1">
              <a:lnSpc>
                <a:spcPct val="95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select</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A</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1</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 A</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2</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 </a:t>
            </a:r>
            <a:r>
              <a:rPr kumimoji="1" lang="en-US" altLang="zh-CN" sz="2800" b="0" i="1" u="none" strike="noStrike" kern="0" cap="none" spc="0" normalizeH="0" baseline="0" noProof="0">
                <a:ln>
                  <a:noFill/>
                </a:ln>
                <a:solidFill>
                  <a:srgbClr val="660066"/>
                </a:solidFill>
                <a:effectLst/>
                <a:uLnTx/>
                <a:uFillTx/>
                <a:latin typeface="Times New Roman"/>
                <a:ea typeface="华文新魏" pitchFamily="2" charset="-122"/>
              </a:rPr>
              <a:t>…</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 A</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n</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p>
          <a:p>
            <a:pPr marL="742950" marR="0" lvl="1" indent="-285750" algn="just" defTabSz="914400" rtl="0" eaLnBrk="1" fontAlgn="base" latinLnBrk="0" hangingPunct="1">
              <a:lnSpc>
                <a:spcPct val="95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from</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r</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1</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sym typeface="Symbol" pitchFamily="18" charset="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r</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2</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 </a:t>
            </a:r>
            <a:r>
              <a:rPr kumimoji="1" lang="en-US" altLang="zh-CN" sz="2800" b="0" i="1" u="none" strike="noStrike" kern="0" cap="none" spc="0" normalizeH="0" baseline="0" noProof="0">
                <a:ln>
                  <a:noFill/>
                </a:ln>
                <a:solidFill>
                  <a:srgbClr val="660066"/>
                </a:solidFill>
                <a:effectLst/>
                <a:uLnTx/>
                <a:uFillTx/>
                <a:latin typeface="Times New Roman"/>
                <a:ea typeface="华文新魏" pitchFamily="2" charset="-122"/>
              </a:rPr>
              <a:t>…</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sym typeface="Symbol" pitchFamily="18" charset="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r</a:t>
            </a:r>
            <a:r>
              <a:rPr kumimoji="1" lang="en-US" altLang="zh-CN" sz="2800" b="0" i="1" u="none" strike="noStrike" kern="0" cap="none" spc="0" normalizeH="0" baseline="-16000" noProof="0">
                <a:ln>
                  <a:noFill/>
                </a:ln>
                <a:solidFill>
                  <a:srgbClr val="660066"/>
                </a:solidFill>
                <a:effectLst/>
                <a:uLnTx/>
                <a:uFillTx/>
                <a:latin typeface="Tahoma"/>
                <a:ea typeface="华文新魏" pitchFamily="2" charset="-122"/>
              </a:rPr>
              <a:t>m</a:t>
            </a:r>
            <a:endParaRPr kumimoji="1" lang="en-US" altLang="zh-CN"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95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where</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P</a:t>
            </a:r>
          </a:p>
          <a:p>
            <a:pPr marL="742950" marR="0" lvl="1" indent="-285750" algn="ctr" defTabSz="914400" rtl="0" eaLnBrk="1" fontAlgn="base" latinLnBrk="0" hangingPunct="1">
              <a:lnSpc>
                <a:spcPct val="95000"/>
              </a:lnSpc>
              <a:spcBef>
                <a:spcPct val="0"/>
              </a:spcBef>
              <a:spcAft>
                <a:spcPct val="0"/>
              </a:spcAft>
              <a:buClr>
                <a:srgbClr val="FF0000"/>
              </a:buClr>
              <a:buSzPct val="55000"/>
              <a:buFont typeface="Wingdings" pitchFamily="2" charset="2"/>
              <a:buNone/>
              <a:tabLst/>
              <a:defRPr/>
            </a:pPr>
            <a:r>
              <a:rPr kumimoji="1" lang="en-US" altLang="zh-CN" sz="4000" b="0" i="0" u="none" strike="noStrike" kern="0" cap="none" spc="0" normalizeH="0" baseline="0" noProof="0">
                <a:ln>
                  <a:noFill/>
                </a:ln>
                <a:solidFill>
                  <a:srgbClr val="660066"/>
                </a:solidFill>
                <a:effectLst/>
                <a:uLnTx/>
                <a:uFillTx/>
                <a:latin typeface="Times New Roman" pitchFamily="18" charset="0"/>
                <a:ea typeface="华文新魏" pitchFamily="2" charset="-122"/>
                <a:sym typeface="Symbol" pitchFamily="18" charset="2"/>
              </a:rPr>
              <a:t></a:t>
            </a:r>
            <a:r>
              <a:rPr kumimoji="1" lang="en-US" altLang="zh-CN" sz="4000" b="0" i="1" u="none" strike="noStrike" kern="0" cap="none" spc="0" normalizeH="0" baseline="0" noProof="0">
                <a:ln>
                  <a:noFill/>
                </a:ln>
                <a:solidFill>
                  <a:srgbClr val="660066"/>
                </a:solidFill>
                <a:effectLst/>
                <a:uLnTx/>
                <a:uFillTx/>
                <a:latin typeface="Tahoma"/>
                <a:ea typeface="华文新魏" pitchFamily="2" charset="-122"/>
                <a:sym typeface="Symbol" pitchFamily="18" charset="2"/>
              </a:rPr>
              <a:t> </a:t>
            </a:r>
          </a:p>
          <a:p>
            <a:pPr marL="742950" marR="0" lvl="1" indent="-285750" algn="just" defTabSz="914400" rtl="0" eaLnBrk="1" fontAlgn="base" latinLnBrk="0" hangingPunct="1">
              <a:lnSpc>
                <a:spcPct val="95000"/>
              </a:lnSpc>
              <a:spcBef>
                <a:spcPct val="5000"/>
              </a:spcBef>
              <a:spcAft>
                <a:spcPct val="0"/>
              </a:spcAft>
              <a:buClr>
                <a:srgbClr val="FF0000"/>
              </a:buClr>
              <a:buSzPct val="55000"/>
              <a:buFont typeface="Wingdings" pitchFamily="2" charset="2"/>
              <a:buNone/>
              <a:tabLst/>
              <a:defRPr/>
            </a:pPr>
            <a:r>
              <a:rPr kumimoji="1" lang="en-US" altLang="zh-CN" sz="4000" b="0" i="1"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a:t>
            </a:r>
            <a:r>
              <a:rPr kumimoji="1" lang="en-US" altLang="zh-CN" sz="2400" b="0" i="1" u="none" strike="noStrike" kern="0" cap="none" spc="0" normalizeH="0" baseline="0" noProof="0">
                <a:ln>
                  <a:noFill/>
                </a:ln>
                <a:solidFill>
                  <a:srgbClr val="FF0000"/>
                </a:solidFill>
                <a:effectLst/>
                <a:uLnTx/>
                <a:uFillTx/>
                <a:latin typeface="Tahoma"/>
                <a:ea typeface="华文新魏" pitchFamily="2" charset="-122"/>
              </a:rPr>
              <a:t>A</a:t>
            </a:r>
            <a:r>
              <a:rPr kumimoji="1" lang="en-US" altLang="zh-CN" sz="2400" b="0" i="1" u="none" strike="noStrike" kern="0" cap="none" spc="0" normalizeH="0" baseline="-16000" noProof="0">
                <a:ln>
                  <a:noFill/>
                </a:ln>
                <a:solidFill>
                  <a:srgbClr val="FF0000"/>
                </a:solidFill>
                <a:effectLst/>
                <a:uLnTx/>
                <a:uFillTx/>
                <a:latin typeface="Tahoma"/>
                <a:ea typeface="华文新魏" pitchFamily="2" charset="-122"/>
              </a:rPr>
              <a:t>1</a:t>
            </a:r>
            <a:r>
              <a:rPr kumimoji="1" lang="en-US" altLang="zh-CN" sz="2400" b="0" i="1" u="none" strike="noStrike" kern="0" cap="none" spc="0" normalizeH="0" baseline="0" noProof="0">
                <a:ln>
                  <a:noFill/>
                </a:ln>
                <a:solidFill>
                  <a:srgbClr val="FF0000"/>
                </a:solidFill>
                <a:effectLst/>
                <a:uLnTx/>
                <a:uFillTx/>
                <a:latin typeface="Tahoma"/>
                <a:ea typeface="华文新魏" pitchFamily="2" charset="-122"/>
              </a:rPr>
              <a:t> , A</a:t>
            </a:r>
            <a:r>
              <a:rPr kumimoji="1" lang="en-US" altLang="zh-CN" sz="2400" b="0" i="1" u="none" strike="noStrike" kern="0" cap="none" spc="0" normalizeH="0" baseline="-16000" noProof="0">
                <a:ln>
                  <a:noFill/>
                </a:ln>
                <a:solidFill>
                  <a:srgbClr val="FF0000"/>
                </a:solidFill>
                <a:effectLst/>
                <a:uLnTx/>
                <a:uFillTx/>
                <a:latin typeface="Tahoma"/>
                <a:ea typeface="华文新魏" pitchFamily="2" charset="-122"/>
              </a:rPr>
              <a:t>2</a:t>
            </a:r>
            <a:r>
              <a:rPr kumimoji="1" lang="en-US" altLang="zh-CN" sz="2400" b="0" i="1" u="none" strike="noStrike" kern="0" cap="none" spc="0" normalizeH="0" baseline="0" noProof="0">
                <a:ln>
                  <a:noFill/>
                </a:ln>
                <a:solidFill>
                  <a:srgbClr val="FF0000"/>
                </a:solidFill>
                <a:effectLst/>
                <a:uLnTx/>
                <a:uFillTx/>
                <a:latin typeface="Tahoma"/>
                <a:ea typeface="华文新魏" pitchFamily="2" charset="-122"/>
              </a:rPr>
              <a:t> , </a:t>
            </a:r>
            <a:r>
              <a:rPr kumimoji="1" lang="en-US" altLang="zh-CN" sz="2400" b="0" i="1" u="none" strike="noStrike" kern="0" cap="none" spc="0" normalizeH="0" baseline="0" noProof="0">
                <a:ln>
                  <a:noFill/>
                </a:ln>
                <a:solidFill>
                  <a:srgbClr val="FF0000"/>
                </a:solidFill>
                <a:effectLst/>
                <a:uLnTx/>
                <a:uFillTx/>
                <a:latin typeface="Times New Roman"/>
                <a:ea typeface="华文新魏" pitchFamily="2" charset="-122"/>
              </a:rPr>
              <a:t>…</a:t>
            </a:r>
            <a:r>
              <a:rPr kumimoji="1" lang="en-US" altLang="zh-CN" sz="2400" b="0" i="1" u="none" strike="noStrike" kern="0" cap="none" spc="0" normalizeH="0" baseline="0" noProof="0">
                <a:ln>
                  <a:noFill/>
                </a:ln>
                <a:solidFill>
                  <a:srgbClr val="FF0000"/>
                </a:solidFill>
                <a:effectLst/>
                <a:uLnTx/>
                <a:uFillTx/>
                <a:latin typeface="Tahoma"/>
                <a:ea typeface="华文新魏" pitchFamily="2" charset="-122"/>
              </a:rPr>
              <a:t> , A</a:t>
            </a:r>
            <a:r>
              <a:rPr kumimoji="1" lang="en-US" altLang="zh-CN" sz="2400" b="0" i="1" u="none" strike="noStrike" kern="0" cap="none" spc="0" normalizeH="0" baseline="-16000" noProof="0">
                <a:ln>
                  <a:noFill/>
                </a:ln>
                <a:solidFill>
                  <a:srgbClr val="FF0000"/>
                </a:solidFill>
                <a:effectLst/>
                <a:uLnTx/>
                <a:uFillTx/>
                <a:latin typeface="Tahoma"/>
                <a:ea typeface="华文新魏" pitchFamily="2" charset="-122"/>
              </a:rPr>
              <a:t>n</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sym typeface="Symbol" pitchFamily="18" charset="2"/>
              </a:rPr>
              <a:t></a:t>
            </a:r>
            <a:r>
              <a:rPr kumimoji="1" lang="en-US" altLang="zh-CN" sz="4000" b="0" i="1" u="none" strike="noStrike" kern="0" cap="none" spc="0" normalizeH="0" baseline="-16000" noProof="0">
                <a:ln>
                  <a:noFill/>
                </a:ln>
                <a:solidFill>
                  <a:srgbClr val="FF0000"/>
                </a:solidFill>
                <a:effectLst/>
                <a:uLnTx/>
                <a:uFillTx/>
                <a:latin typeface="Tahoma"/>
                <a:ea typeface="华文新魏" pitchFamily="2" charset="-122"/>
              </a:rPr>
              <a:t>p</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(r</a:t>
            </a:r>
            <a:r>
              <a:rPr kumimoji="1" lang="en-US" altLang="zh-CN" sz="4000" b="0" i="1" u="none" strike="noStrike" kern="0" cap="none" spc="0" normalizeH="0" baseline="-16000" noProof="0">
                <a:ln>
                  <a:noFill/>
                </a:ln>
                <a:solidFill>
                  <a:srgbClr val="FF0000"/>
                </a:solidFill>
                <a:effectLst/>
                <a:uLnTx/>
                <a:uFillTx/>
                <a:latin typeface="Tahoma"/>
                <a:ea typeface="华文新魏" pitchFamily="2" charset="-122"/>
              </a:rPr>
              <a:t>1 </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sym typeface="Symbol" pitchFamily="18" charset="2"/>
              </a:rPr>
              <a:t> </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r</a:t>
            </a:r>
            <a:r>
              <a:rPr kumimoji="1" lang="en-US" altLang="zh-CN" sz="4000" b="0" i="1" u="none" strike="noStrike" kern="0" cap="none" spc="0" normalizeH="0" baseline="-16000" noProof="0">
                <a:ln>
                  <a:noFill/>
                </a:ln>
                <a:solidFill>
                  <a:srgbClr val="FF0000"/>
                </a:solidFill>
                <a:effectLst/>
                <a:uLnTx/>
                <a:uFillTx/>
                <a:latin typeface="Tahoma"/>
                <a:ea typeface="华文新魏" pitchFamily="2" charset="-122"/>
              </a:rPr>
              <a:t>2 </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sym typeface="Symbol" pitchFamily="18" charset="2"/>
              </a:rPr>
              <a:t> </a:t>
            </a:r>
            <a:r>
              <a:rPr kumimoji="1" lang="en-US" altLang="zh-CN" sz="4000" b="0" i="1" u="none" strike="noStrike" kern="0" cap="none" spc="0" normalizeH="0" baseline="0" noProof="0">
                <a:ln>
                  <a:noFill/>
                </a:ln>
                <a:solidFill>
                  <a:srgbClr val="FF0000"/>
                </a:solidFill>
                <a:effectLst/>
                <a:uLnTx/>
                <a:uFillTx/>
                <a:latin typeface="Times New Roman"/>
                <a:ea typeface="华文新魏" pitchFamily="2" charset="-122"/>
              </a:rPr>
              <a:t>…</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sym typeface="Symbol" pitchFamily="18" charset="2"/>
              </a:rPr>
              <a:t>  </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r</a:t>
            </a:r>
            <a:r>
              <a:rPr kumimoji="1" lang="en-US" altLang="zh-CN" sz="4000" b="0" i="1" u="none" strike="noStrike" kern="0" cap="none" spc="0" normalizeH="0" baseline="-16000" noProof="0">
                <a:ln>
                  <a:noFill/>
                </a:ln>
                <a:solidFill>
                  <a:srgbClr val="FF0000"/>
                </a:solidFill>
                <a:effectLst/>
                <a:uLnTx/>
                <a:uFillTx/>
                <a:latin typeface="Tahoma"/>
                <a:ea typeface="华文新魏" pitchFamily="2" charset="-122"/>
              </a:rPr>
              <a:t>m</a:t>
            </a:r>
            <a:r>
              <a:rPr kumimoji="1" lang="en-US" altLang="zh-CN" sz="4000" b="0" i="1" u="none" strike="noStrike" kern="0" cap="none" spc="0" normalizeH="0" baseline="0" noProof="0">
                <a:ln>
                  <a:noFill/>
                </a:ln>
                <a:solidFill>
                  <a:srgbClr val="FF0000"/>
                </a:solidFill>
                <a:effectLst/>
                <a:uLnTx/>
                <a:uFillTx/>
                <a:latin typeface="Tahoma"/>
                <a:ea typeface="华文新魏" pitchFamily="2" charset="-122"/>
              </a:rPr>
              <a:t>))</a:t>
            </a:r>
            <a:endParaRPr kumimoji="1" lang="en-US" altLang="zh-CN" sz="4000" b="0" i="1" u="none" strike="noStrike" kern="0" cap="none" spc="0" normalizeH="0" baseline="0" noProof="0" dirty="0">
              <a:ln>
                <a:noFill/>
              </a:ln>
              <a:solidFill>
                <a:srgbClr val="FF0000"/>
              </a:solidFill>
              <a:effectLst/>
              <a:uLnTx/>
              <a:uFillTx/>
              <a:latin typeface="Tahoma"/>
              <a:ea typeface="华文新魏" pitchFamily="2" charset="-122"/>
            </a:endParaRPr>
          </a:p>
        </p:txBody>
      </p:sp>
      <p:sp>
        <p:nvSpPr>
          <p:cNvPr id="10" name="文本框 9">
            <a:extLst>
              <a:ext uri="{FF2B5EF4-FFF2-40B4-BE49-F238E27FC236}">
                <a16:creationId xmlns:a16="http://schemas.microsoft.com/office/drawing/2014/main" id="{3621A9DD-1484-496C-9183-BCA2DF443CED}"/>
              </a:ext>
            </a:extLst>
          </p:cNvPr>
          <p:cNvSpPr txBox="1"/>
          <p:nvPr/>
        </p:nvSpPr>
        <p:spPr>
          <a:xfrm>
            <a:off x="2123728" y="5013176"/>
            <a:ext cx="5364088" cy="461665"/>
          </a:xfrm>
          <a:prstGeom prst="rect">
            <a:avLst/>
          </a:prstGeom>
          <a:noFill/>
        </p:spPr>
        <p:txBody>
          <a:bodyPr wrap="square">
            <a:spAutoFit/>
          </a:bodyPr>
          <a:lstStyle/>
          <a:p>
            <a:pPr defTabSz="914400" fontAlgn="base">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SQL</a:t>
            </a:r>
            <a:r>
              <a:rPr lang="zh-CN" altLang="en-US" sz="2400" dirty="0">
                <a:solidFill>
                  <a:srgbClr val="000000"/>
                </a:solidFill>
                <a:latin typeface="Times New Roman" panose="02020603050405020304" pitchFamily="18" charset="0"/>
                <a:ea typeface="宋体" panose="02010600030101010101" pitchFamily="2" charset="-122"/>
              </a:rPr>
              <a:t>规范中，</a:t>
            </a:r>
            <a:r>
              <a:rPr lang="en-US" altLang="zh-CN" sz="2400" dirty="0">
                <a:solidFill>
                  <a:srgbClr val="000000"/>
                </a:solidFill>
                <a:latin typeface="Times New Roman" panose="02020603050405020304" pitchFamily="18" charset="0"/>
                <a:ea typeface="宋体" panose="02010600030101010101" pitchFamily="2" charset="-122"/>
              </a:rPr>
              <a:t>select </a:t>
            </a:r>
            <a:r>
              <a:rPr lang="zh-CN" altLang="en-US" sz="2400" dirty="0">
                <a:solidFill>
                  <a:srgbClr val="000000"/>
                </a:solidFill>
                <a:latin typeface="Times New Roman" panose="02020603050405020304" pitchFamily="18" charset="0"/>
                <a:ea typeface="宋体" panose="02010600030101010101" pitchFamily="2" charset="-122"/>
              </a:rPr>
              <a:t>的结果允许重复</a:t>
            </a:r>
          </a:p>
        </p:txBody>
      </p:sp>
      <p:sp>
        <p:nvSpPr>
          <p:cNvPr id="11" name="文本框 10">
            <a:extLst>
              <a:ext uri="{FF2B5EF4-FFF2-40B4-BE49-F238E27FC236}">
                <a16:creationId xmlns:a16="http://schemas.microsoft.com/office/drawing/2014/main" id="{D03B2A1C-7B8F-4507-BFC0-F808B962C3D3}"/>
              </a:ext>
            </a:extLst>
          </p:cNvPr>
          <p:cNvSpPr txBox="1"/>
          <p:nvPr/>
        </p:nvSpPr>
        <p:spPr>
          <a:xfrm>
            <a:off x="6372200" y="1916832"/>
            <a:ext cx="2467000" cy="461665"/>
          </a:xfrm>
          <a:prstGeom prst="rect">
            <a:avLst/>
          </a:prstGeom>
          <a:noFill/>
        </p:spPr>
        <p:txBody>
          <a:bodyPr wrap="square">
            <a:spAutoFit/>
          </a:bodyPr>
          <a:lstStyle/>
          <a:p>
            <a:pPr defTabSz="914400" fontAlgn="base">
              <a:spcBef>
                <a:spcPct val="0"/>
              </a:spcBef>
              <a:spcAft>
                <a:spcPct val="0"/>
              </a:spcAft>
            </a:pPr>
            <a:r>
              <a:rPr lang="zh-CN" altLang="en-US" sz="2400" b="1" dirty="0">
                <a:solidFill>
                  <a:srgbClr val="0000FF"/>
                </a:solidFill>
                <a:latin typeface="Times New Roman" panose="02020603050405020304" pitchFamily="18" charset="0"/>
                <a:ea typeface="宋体" panose="02010600030101010101" pitchFamily="2" charset="-122"/>
              </a:rPr>
              <a:t>目标列</a:t>
            </a:r>
            <a:r>
              <a:rPr lang="en-US" altLang="zh-CN" sz="2400" b="1" dirty="0">
                <a:solidFill>
                  <a:srgbClr val="0000FF"/>
                </a:solidFill>
                <a:latin typeface="Times New Roman" panose="02020603050405020304" pitchFamily="18" charset="0"/>
                <a:ea typeface="宋体" panose="02010600030101010101" pitchFamily="2" charset="-122"/>
              </a:rPr>
              <a:t>,</a:t>
            </a:r>
            <a:r>
              <a:rPr lang="zh-CN" altLang="en-US" sz="2400" b="1" dirty="0">
                <a:solidFill>
                  <a:srgbClr val="0000FF"/>
                </a:solidFill>
                <a:latin typeface="Times New Roman" panose="02020603050405020304" pitchFamily="18" charset="0"/>
                <a:ea typeface="宋体" panose="02010600030101010101" pitchFamily="2" charset="-122"/>
              </a:rPr>
              <a:t>顺序有别</a:t>
            </a:r>
          </a:p>
        </p:txBody>
      </p:sp>
    </p:spTree>
    <p:extLst>
      <p:ext uri="{BB962C8B-B14F-4D97-AF65-F5344CB8AC3E}">
        <p14:creationId xmlns:p14="http://schemas.microsoft.com/office/powerpoint/2010/main" val="110367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分组统计</a:t>
            </a:r>
            <a:endParaRPr lang="zh-CN" altLang="en-GB" sz="3200" dirty="0">
              <a:ea typeface="黑体" panose="02010609060101010101" pitchFamily="49" charset="-122"/>
            </a:endParaRPr>
          </a:p>
        </p:txBody>
      </p:sp>
      <p:sp>
        <p:nvSpPr>
          <p:cNvPr id="5" name="Rectangle 3">
            <a:extLst>
              <a:ext uri="{FF2B5EF4-FFF2-40B4-BE49-F238E27FC236}">
                <a16:creationId xmlns:a16="http://schemas.microsoft.com/office/drawing/2014/main" id="{2E6955A9-32D3-41B2-ACFA-8977582E3F2B}"/>
              </a:ext>
            </a:extLst>
          </p:cNvPr>
          <p:cNvSpPr>
            <a:spLocks noGrp="1"/>
          </p:cNvSpPr>
          <p:nvPr>
            <p:ph idx="1"/>
          </p:nvPr>
        </p:nvSpPr>
        <p:spPr>
          <a:xfrm>
            <a:off x="228600" y="1371600"/>
            <a:ext cx="8763000" cy="5029200"/>
          </a:xfrm>
        </p:spPr>
        <p:txBody>
          <a:bodyPr vert="horz" wrap="square" lIns="91440" tIns="45720" rIns="91440" bIns="45720" anchor="t"/>
          <a:lstStyle/>
          <a:p>
            <a:pPr eaLnBrk="1" hangingPunct="1">
              <a:lnSpc>
                <a:spcPct val="150000"/>
              </a:lnSpc>
            </a:pPr>
            <a:r>
              <a:rPr lang="zh-CN" altLang="en-US" sz="1600" dirty="0">
                <a:latin typeface="微软雅黑" panose="020B0503020204020204" charset="-122"/>
                <a:ea typeface="微软雅黑" panose="020B0503020204020204" charset="-122"/>
              </a:rPr>
              <a:t>先对</a:t>
            </a:r>
            <a:r>
              <a:rPr lang="zh-CN" altLang="en-US" sz="1600" b="1" dirty="0">
                <a:solidFill>
                  <a:srgbClr val="0000FF"/>
                </a:solidFill>
                <a:latin typeface="微软雅黑" panose="020B0503020204020204" charset="-122"/>
                <a:ea typeface="微软雅黑" panose="020B0503020204020204" charset="-122"/>
              </a:rPr>
              <a:t>查询结果</a:t>
            </a:r>
            <a:r>
              <a:rPr lang="zh-CN" altLang="en-US" sz="1600" dirty="0">
                <a:latin typeface="微软雅黑" panose="020B0503020204020204" charset="-122"/>
                <a:ea typeface="微软雅黑" panose="020B0503020204020204" charset="-122"/>
              </a:rPr>
              <a:t>，选定某一字段或者某些字段（叫</a:t>
            </a:r>
            <a:r>
              <a:rPr lang="zh-CN" altLang="en-US" sz="1600" b="1" dirty="0">
                <a:solidFill>
                  <a:srgbClr val="0000FF"/>
                </a:solidFill>
                <a:latin typeface="微软雅黑" panose="020B0503020204020204" charset="-122"/>
                <a:ea typeface="微软雅黑" panose="020B0503020204020204" charset="-122"/>
              </a:rPr>
              <a:t>分组字段</a:t>
            </a:r>
            <a:r>
              <a:rPr lang="zh-CN" altLang="en-US" sz="1600" dirty="0">
                <a:latin typeface="微软雅黑" panose="020B0503020204020204" charset="-122"/>
                <a:ea typeface="微软雅黑" panose="020B0503020204020204" charset="-122"/>
              </a:rPr>
              <a:t>）进行</a:t>
            </a:r>
            <a:r>
              <a:rPr lang="zh-CN" altLang="en-US" sz="1600" b="1" dirty="0">
                <a:solidFill>
                  <a:srgbClr val="FF0000"/>
                </a:solidFill>
                <a:latin typeface="微软雅黑" panose="020B0503020204020204" charset="-122"/>
                <a:ea typeface="微软雅黑" panose="020B0503020204020204" charset="-122"/>
              </a:rPr>
              <a:t>分组</a:t>
            </a:r>
            <a:r>
              <a:rPr lang="zh-CN" altLang="en-US" sz="1600" dirty="0">
                <a:latin typeface="微软雅黑" panose="020B0503020204020204" charset="-122"/>
                <a:ea typeface="微软雅黑" panose="020B0503020204020204" charset="-122"/>
              </a:rPr>
              <a:t>：对</a:t>
            </a:r>
            <a:r>
              <a:rPr lang="zh-CN" altLang="en-US" sz="1600" b="1" dirty="0">
                <a:solidFill>
                  <a:srgbClr val="0000FF"/>
                </a:solidFill>
                <a:latin typeface="微软雅黑" panose="020B0503020204020204" charset="-122"/>
                <a:ea typeface="微软雅黑" panose="020B0503020204020204" charset="-122"/>
              </a:rPr>
              <a:t>查询结果</a:t>
            </a:r>
            <a:r>
              <a:rPr lang="zh-CN" altLang="en-US" sz="1600" dirty="0">
                <a:latin typeface="微软雅黑" panose="020B0503020204020204" charset="-122"/>
                <a:ea typeface="微软雅黑" panose="020B0503020204020204" charset="-122"/>
              </a:rPr>
              <a:t>的</a:t>
            </a:r>
            <a:r>
              <a:rPr lang="zh-CN" altLang="en-US" sz="1600" b="1" dirty="0">
                <a:solidFill>
                  <a:srgbClr val="0000FF"/>
                </a:solidFill>
                <a:latin typeface="微软雅黑" panose="020B0503020204020204" charset="-122"/>
                <a:ea typeface="微软雅黑" panose="020B0503020204020204" charset="-122"/>
              </a:rPr>
              <a:t>行，</a:t>
            </a:r>
            <a:r>
              <a:rPr lang="zh-CN" altLang="en-US" sz="1600" b="1" dirty="0">
                <a:solidFill>
                  <a:srgbClr val="FF0000"/>
                </a:solidFill>
                <a:latin typeface="微软雅黑" panose="020B0503020204020204" charset="-122"/>
                <a:ea typeface="微软雅黑" panose="020B0503020204020204" charset="-122"/>
              </a:rPr>
              <a:t>将</a:t>
            </a:r>
            <a:r>
              <a:rPr lang="zh-CN" altLang="en-US" sz="1600" b="1" dirty="0">
                <a:solidFill>
                  <a:srgbClr val="0000FF"/>
                </a:solidFill>
                <a:latin typeface="微软雅黑" panose="020B0503020204020204" charset="-122"/>
                <a:ea typeface="微软雅黑" panose="020B0503020204020204" charset="-122"/>
                <a:sym typeface="+mn-ea"/>
              </a:rPr>
              <a:t>分组字段</a:t>
            </a:r>
            <a:r>
              <a:rPr lang="zh-CN" altLang="en-US" sz="1600" b="1" dirty="0">
                <a:solidFill>
                  <a:schemeClr val="tx1"/>
                </a:solidFill>
                <a:latin typeface="微软雅黑" panose="020B0503020204020204" charset="-122"/>
                <a:ea typeface="微软雅黑" panose="020B0503020204020204" charset="-122"/>
                <a:sym typeface="+mn-ea"/>
              </a:rPr>
              <a:t>的</a:t>
            </a:r>
            <a:r>
              <a:rPr lang="zh-CN" altLang="en-US" sz="1600" b="1" dirty="0">
                <a:solidFill>
                  <a:srgbClr val="FF0000"/>
                </a:solidFill>
                <a:latin typeface="微软雅黑" panose="020B0503020204020204" charset="-122"/>
                <a:ea typeface="微软雅黑" panose="020B0503020204020204" charset="-122"/>
                <a:sym typeface="+mn-ea"/>
              </a:rPr>
              <a:t>值相同的行</a:t>
            </a:r>
            <a:r>
              <a:rPr lang="zh-CN" altLang="en-US" sz="1600" b="1" dirty="0">
                <a:solidFill>
                  <a:schemeClr val="tx1"/>
                </a:solidFill>
                <a:latin typeface="微软雅黑" panose="020B0503020204020204" charset="-122"/>
                <a:ea typeface="微软雅黑" panose="020B0503020204020204" charset="-122"/>
                <a:sym typeface="+mn-ea"/>
              </a:rPr>
              <a:t>放在一起</a:t>
            </a:r>
            <a:r>
              <a:rPr lang="zh-CN" altLang="en-US" sz="1600" b="1" dirty="0">
                <a:solidFill>
                  <a:srgbClr val="FF0000"/>
                </a:solidFill>
                <a:latin typeface="微软雅黑" panose="020B0503020204020204" charset="-122"/>
                <a:ea typeface="微软雅黑" panose="020B0503020204020204" charset="-122"/>
                <a:sym typeface="+mn-ea"/>
              </a:rPr>
              <a:t>构成</a:t>
            </a:r>
            <a:r>
              <a:rPr lang="zh-CN" altLang="en-US" sz="1600" b="1" dirty="0">
                <a:solidFill>
                  <a:srgbClr val="0000FF"/>
                </a:solidFill>
                <a:latin typeface="微软雅黑" panose="020B0503020204020204" charset="-122"/>
                <a:ea typeface="微软雅黑" panose="020B0503020204020204" charset="-122"/>
                <a:sym typeface="+mn-ea"/>
              </a:rPr>
              <a:t>一个组</a:t>
            </a:r>
            <a:r>
              <a:rPr lang="zh-CN" altLang="en-US" sz="1600" b="1" dirty="0">
                <a:solidFill>
                  <a:srgbClr val="FF0000"/>
                </a:solidFill>
                <a:latin typeface="微软雅黑" panose="020B0503020204020204" charset="-122"/>
                <a:ea typeface="微软雅黑" panose="020B0503020204020204" charset="-122"/>
                <a:sym typeface="+mn-ea"/>
              </a:rPr>
              <a:t>。于是，可能会形成多个组。</a:t>
            </a:r>
            <a:r>
              <a:rPr lang="zh-CN" altLang="en-US" sz="1600" dirty="0">
                <a:latin typeface="微软雅黑" panose="020B0503020204020204" charset="-122"/>
                <a:ea typeface="微软雅黑" panose="020B0503020204020204" charset="-122"/>
              </a:rPr>
              <a:t>再对每个</a:t>
            </a:r>
            <a:r>
              <a:rPr lang="zh-CN" altLang="en-US" sz="1600" b="1" dirty="0">
                <a:solidFill>
                  <a:srgbClr val="0000FF"/>
                </a:solidFill>
                <a:latin typeface="微软雅黑" panose="020B0503020204020204" charset="-122"/>
                <a:ea typeface="微软雅黑" panose="020B0503020204020204" charset="-122"/>
              </a:rPr>
              <a:t>组</a:t>
            </a:r>
            <a:r>
              <a:rPr lang="zh-CN" altLang="en-US" sz="1600" b="1" dirty="0">
                <a:solidFill>
                  <a:srgbClr val="FF0000"/>
                </a:solidFill>
                <a:latin typeface="微软雅黑" panose="020B0503020204020204" charset="-122"/>
                <a:ea typeface="微软雅黑" panose="020B0503020204020204" charset="-122"/>
              </a:rPr>
              <a:t>分别进行统计</a:t>
            </a:r>
            <a:r>
              <a:rPr lang="en-US" altLang="zh-CN" sz="1600" dirty="0">
                <a:latin typeface="微软雅黑" panose="020B0503020204020204" charset="-122"/>
                <a:ea typeface="微软雅黑" panose="020B0503020204020204" charset="-122"/>
              </a:rPr>
              <a:t>.</a:t>
            </a:r>
            <a:endParaRPr lang="en-US" altLang="zh-CN" sz="1600" b="1" dirty="0">
              <a:latin typeface="Times New Roman" panose="02020603050405020304" pitchFamily="18" charset="0"/>
            </a:endParaRPr>
          </a:p>
          <a:p>
            <a:pPr eaLnBrk="1" hangingPunct="1">
              <a:lnSpc>
                <a:spcPct val="125000"/>
              </a:lnSpc>
              <a:buNone/>
            </a:pPr>
            <a:endParaRPr lang="en-US" altLang="zh-CN" sz="1600" b="1" dirty="0">
              <a:latin typeface="Times New Roman" panose="02020603050405020304" pitchFamily="18" charset="0"/>
            </a:endParaRPr>
          </a:p>
        </p:txBody>
      </p:sp>
      <p:sp>
        <p:nvSpPr>
          <p:cNvPr id="6" name="Rectangle 3">
            <a:extLst>
              <a:ext uri="{FF2B5EF4-FFF2-40B4-BE49-F238E27FC236}">
                <a16:creationId xmlns:a16="http://schemas.microsoft.com/office/drawing/2014/main" id="{126989F3-136B-4C57-A796-9FF446D15D84}"/>
              </a:ext>
            </a:extLst>
          </p:cNvPr>
          <p:cNvSpPr txBox="1">
            <a:spLocks noChangeArrowheads="1"/>
          </p:cNvSpPr>
          <p:nvPr/>
        </p:nvSpPr>
        <p:spPr bwMode="auto">
          <a:xfrm>
            <a:off x="228600" y="2852936"/>
            <a:ext cx="8839200" cy="278167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30000"/>
              </a:lnSpc>
              <a:spcBef>
                <a:spcPct val="35000"/>
              </a:spcBef>
              <a:spcAft>
                <a:spcPct val="0"/>
              </a:spcAft>
              <a:buClr>
                <a:srgbClr val="3333CC"/>
              </a:buClr>
              <a:buSzPct val="60000"/>
              <a:buFont typeface="Wingdings" pitchFamily="2" charset="2"/>
              <a:buChar char="n"/>
              <a:tabLst/>
              <a:defRPr/>
            </a:pPr>
            <a:r>
              <a:rPr kumimoji="1"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分组命令</a:t>
            </a:r>
          </a:p>
          <a:p>
            <a:pPr marL="342900" marR="0" lvl="0" indent="-342900" algn="ctr" defTabSz="914400" rtl="0" eaLnBrk="1" fontAlgn="base" latinLnBrk="0" hangingPunct="1">
              <a:lnSpc>
                <a:spcPct val="130000"/>
              </a:lnSpc>
              <a:spcBef>
                <a:spcPct val="35000"/>
              </a:spcBef>
              <a:spcAft>
                <a:spcPct val="0"/>
              </a:spcAft>
              <a:buClr>
                <a:srgbClr val="3333CC"/>
              </a:buClr>
              <a:buSzPct val="60000"/>
              <a:buFont typeface="Wingdings" pitchFamily="2" charset="2"/>
              <a:buNone/>
              <a:tabLst/>
              <a:defRPr/>
            </a:pPr>
            <a:r>
              <a:rPr kumimoji="1" lang="en-US" altLang="zh-CN" sz="24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隶书"/>
                <a:cs typeface="+mn-cs"/>
              </a:rPr>
              <a:t>group by</a:t>
            </a:r>
            <a:r>
              <a:rPr kumimoji="1"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列名  </a:t>
            </a:r>
            <a:r>
              <a:rPr kumimoji="1"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a:t>
            </a:r>
            <a:r>
              <a:rPr kumimoji="1" lang="en-US" altLang="zh-CN" sz="24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隶书"/>
                <a:cs typeface="+mn-cs"/>
              </a:rPr>
              <a:t>having</a:t>
            </a:r>
            <a:r>
              <a:rPr kumimoji="1"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条件表达式</a:t>
            </a:r>
            <a:r>
              <a:rPr kumimoji="1" lang="en-US" altLang="zh-CN"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a:t>
            </a:r>
          </a:p>
          <a:p>
            <a:pPr marL="742950" marR="0" lvl="1" indent="-285750" algn="just" defTabSz="914400" rtl="0" eaLnBrk="1" fontAlgn="base" latinLnBrk="0" hangingPunct="1">
              <a:lnSpc>
                <a:spcPct val="130000"/>
              </a:lnSpc>
              <a:spcBef>
                <a:spcPct val="35000"/>
              </a:spcBef>
              <a:spcAft>
                <a:spcPct val="0"/>
              </a:spcAft>
              <a:buClr>
                <a:srgbClr val="FF0000"/>
              </a:buClr>
              <a:buSzPct val="55000"/>
              <a:buFont typeface="Wingdings" pitchFamily="2" charset="2"/>
              <a:buNone/>
              <a:tabLst/>
              <a:defRPr/>
            </a:pP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group by</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将表中的元组</a:t>
            </a:r>
            <a:r>
              <a:rPr lang="zh-CN" altLang="en-US" sz="2000" kern="0" dirty="0">
                <a:highlight>
                  <a:srgbClr val="FFFF00"/>
                </a:highlight>
                <a:latin typeface="Tahoma"/>
              </a:rPr>
              <a:t>先</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按指定列上值相等的原则分组，</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然后</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在每一分组上使用聚集函数，得到单一值</a:t>
            </a:r>
          </a:p>
          <a:p>
            <a:pPr marL="742950" marR="0" lvl="1" indent="-285750" algn="just" defTabSz="914400" rtl="0" eaLnBrk="1" fontAlgn="base" latinLnBrk="0" hangingPunct="1">
              <a:lnSpc>
                <a:spcPct val="130000"/>
              </a:lnSpc>
              <a:spcBef>
                <a:spcPct val="35000"/>
              </a:spcBef>
              <a:spcAft>
                <a:spcPct val="0"/>
              </a:spcAft>
              <a:buClr>
                <a:srgbClr val="FF0000"/>
              </a:buClr>
              <a:buSzPct val="55000"/>
              <a:buFont typeface="Wingdings" pitchFamily="2" charset="2"/>
              <a:buNone/>
              <a:tabLst/>
              <a:defRPr/>
            </a:pP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having</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则对</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分组</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进行额外选择，只将聚集函数作用到</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满足条件的分组</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上   </a:t>
            </a:r>
            <a:endPar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130000"/>
              </a:lnSpc>
              <a:spcBef>
                <a:spcPct val="35000"/>
              </a:spcBef>
              <a:spcAft>
                <a:spcPct val="0"/>
              </a:spcAft>
              <a:buClr>
                <a:srgbClr val="FF0000"/>
              </a:buClr>
              <a:buSzPct val="55000"/>
              <a:buFont typeface="Wingdings" pitchFamily="2" charset="2"/>
              <a:buNone/>
              <a:tabLst/>
              <a:defRPr/>
            </a:pPr>
            <a:r>
              <a:rPr lang="en-US" altLang="zh-CN" sz="2000" kern="0" dirty="0">
                <a:highlight>
                  <a:srgbClr val="FFFF00"/>
                </a:highlight>
                <a:latin typeface="Tahoma"/>
              </a:rPr>
              <a:t>Having</a:t>
            </a:r>
            <a:r>
              <a:rPr lang="zh-CN" altLang="en-US" sz="2000" kern="0" dirty="0">
                <a:highlight>
                  <a:srgbClr val="FFFF00"/>
                </a:highlight>
                <a:latin typeface="Tahoma"/>
              </a:rPr>
              <a:t>和</a:t>
            </a:r>
            <a:r>
              <a:rPr lang="en-US" altLang="zh-CN" sz="2000" kern="0" dirty="0">
                <a:highlight>
                  <a:srgbClr val="FFFF00"/>
                </a:highlight>
                <a:latin typeface="Tahoma"/>
              </a:rPr>
              <a:t>Where</a:t>
            </a:r>
            <a:r>
              <a:rPr lang="zh-CN" altLang="en-US" sz="2000" kern="0" dirty="0">
                <a:highlight>
                  <a:srgbClr val="FFFF00"/>
                </a:highlight>
                <a:latin typeface="Tahoma"/>
              </a:rPr>
              <a:t>的区别？</a:t>
            </a:r>
            <a:endParaRPr lang="en-US" altLang="zh-CN" sz="2000" kern="0" dirty="0">
              <a:highlight>
                <a:srgbClr val="FFFF00"/>
              </a:highlight>
              <a:latin typeface="Tahoma"/>
            </a:endParaRPr>
          </a:p>
          <a:p>
            <a:pPr marL="742950" marR="0" lvl="1" indent="-285750" algn="just" defTabSz="914400" rtl="0" eaLnBrk="1" fontAlgn="base" latinLnBrk="0" hangingPunct="1">
              <a:lnSpc>
                <a:spcPct val="130000"/>
              </a:lnSpc>
              <a:spcBef>
                <a:spcPct val="35000"/>
              </a:spcBef>
              <a:spcAft>
                <a:spcPct val="0"/>
              </a:spcAft>
              <a:buClr>
                <a:srgbClr val="FF0000"/>
              </a:buClr>
              <a:buSzPct val="55000"/>
              <a:buFont typeface="Wingdings" pitchFamily="2" charset="2"/>
              <a:buNone/>
              <a:tabLst/>
              <a:defRPr/>
            </a:pPr>
            <a:r>
              <a:rPr kumimoji="1" lang="en-US" altLang="zh-CN"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Having</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的粒度是分组， 而</a:t>
            </a:r>
            <a:r>
              <a:rPr kumimoji="1" lang="en-US" altLang="zh-CN"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Where</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的粒度是行</a:t>
            </a:r>
          </a:p>
        </p:txBody>
      </p:sp>
    </p:spTree>
    <p:extLst>
      <p:ext uri="{BB962C8B-B14F-4D97-AF65-F5344CB8AC3E}">
        <p14:creationId xmlns:p14="http://schemas.microsoft.com/office/powerpoint/2010/main" val="3095065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in</a:t>
            </a:r>
            <a:r>
              <a:rPr lang="zh-CN" altLang="en-US" sz="3200" dirty="0">
                <a:ea typeface="黑体" panose="02010609060101010101" pitchFamily="49" charset="-122"/>
              </a:rPr>
              <a:t>子查询</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654A1838-5225-4A41-810A-8A31473BD1F6}"/>
              </a:ext>
            </a:extLst>
          </p:cNvPr>
          <p:cNvSpPr txBox="1">
            <a:spLocks noChangeArrowheads="1"/>
          </p:cNvSpPr>
          <p:nvPr/>
        </p:nvSpPr>
        <p:spPr bwMode="auto">
          <a:xfrm>
            <a:off x="152400" y="1371600"/>
            <a:ext cx="8839200"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en-US" altLang="zh-CN" sz="32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in </a:t>
            </a:r>
            <a:r>
              <a:rPr kumimoji="1" lang="zh-CN" altLang="en-US" sz="32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子查询</a:t>
            </a:r>
          </a:p>
          <a:p>
            <a:pPr marL="742950" marR="0" lvl="1" indent="-285750" algn="ctr"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3200" b="1" i="0" u="none" strike="noStrike" kern="0" cap="none" spc="0" normalizeH="0" baseline="0" noProof="0" dirty="0">
                <a:ln>
                  <a:noFill/>
                </a:ln>
                <a:solidFill>
                  <a:srgbClr val="660066"/>
                </a:solidFill>
                <a:effectLst/>
                <a:uLnTx/>
                <a:uFillTx/>
                <a:latin typeface="Tahoma"/>
                <a:ea typeface="华文新魏" pitchFamily="2" charset="-122"/>
              </a:rPr>
              <a:t>表达式  </a:t>
            </a:r>
            <a:r>
              <a:rPr kumimoji="1" lang="en-US" altLang="zh-CN" sz="3200" b="1"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not</a:t>
            </a:r>
            <a:r>
              <a:rPr kumimoji="1" lang="en-US" altLang="zh-CN" sz="3200" b="1"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3200" b="1" i="0"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in</a:t>
            </a:r>
            <a:r>
              <a:rPr kumimoji="1" lang="en-US" altLang="zh-CN" sz="3200" b="1" i="0" u="none" strike="noStrike" kern="0" cap="none" spc="0" normalizeH="0" baseline="0" noProof="0" dirty="0">
                <a:ln>
                  <a:noFill/>
                </a:ln>
                <a:solidFill>
                  <a:srgbClr val="660066"/>
                </a:solidFill>
                <a:effectLst/>
                <a:uLnTx/>
                <a:uFillTx/>
                <a:latin typeface="Tahoma"/>
                <a:ea typeface="华文新魏" pitchFamily="2" charset="-122"/>
              </a:rPr>
              <a:t>  </a:t>
            </a:r>
            <a:r>
              <a:rPr kumimoji="1" lang="zh-CN" altLang="en-US" sz="3200" b="1" i="0" u="none" strike="noStrike" kern="0" cap="none" spc="0" normalizeH="0" baseline="0" noProof="0" dirty="0">
                <a:ln>
                  <a:noFill/>
                </a:ln>
                <a:solidFill>
                  <a:srgbClr val="660066"/>
                </a:solidFill>
                <a:effectLst/>
                <a:uLnTx/>
                <a:uFillTx/>
                <a:latin typeface="Tahoma"/>
                <a:ea typeface="华文新魏" pitchFamily="2" charset="-122"/>
              </a:rPr>
              <a:t>（子查询）</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rPr>
              <a:t>判断表达式的值是否在子查询的结果中</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示例</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rPr>
              <a:t>列出张军和王红同学的所有信息</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1"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dirty="0">
                <a:ln>
                  <a:noFill/>
                </a:ln>
                <a:solidFill>
                  <a:srgbClr val="660066"/>
                </a:solidFill>
                <a:effectLst/>
                <a:uLnTx/>
                <a:uFillTx/>
                <a:latin typeface="Tahoma"/>
                <a:ea typeface="华文新魏" pitchFamily="2" charset="-122"/>
              </a:rPr>
              <a:t>select</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dirty="0">
                <a:ln>
                  <a:noFill/>
                </a:ln>
                <a:solidFill>
                  <a:srgbClr val="660066"/>
                </a:solidFill>
                <a:effectLst/>
                <a:uLnTx/>
                <a:uFillTx/>
                <a:latin typeface="Tahoma"/>
                <a:ea typeface="华文新魏" pitchFamily="2" charset="-122"/>
              </a:rPr>
              <a:t>from</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S</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dirty="0">
                <a:ln>
                  <a:noFill/>
                </a:ln>
                <a:solidFill>
                  <a:srgbClr val="660066"/>
                </a:solidFill>
                <a:effectLst/>
                <a:uLnTx/>
                <a:uFillTx/>
                <a:latin typeface="Tahoma"/>
                <a:ea typeface="华文新魏" pitchFamily="2" charset="-122"/>
              </a:rPr>
              <a:t>where</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SNAME  </a:t>
            </a:r>
            <a:r>
              <a:rPr kumimoji="1" lang="en-US" altLang="zh-CN" sz="2800" b="1" i="0" u="none" strike="noStrike" kern="0" cap="none" spc="0" normalizeH="0" baseline="0" noProof="0" dirty="0">
                <a:ln>
                  <a:noFill/>
                </a:ln>
                <a:solidFill>
                  <a:srgbClr val="660066"/>
                </a:solidFill>
                <a:effectLst/>
                <a:uLnTx/>
                <a:uFillTx/>
                <a:latin typeface="Tahoma"/>
                <a:ea typeface="华文新魏" pitchFamily="2" charset="-122"/>
              </a:rPr>
              <a:t>in </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1"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2800" b="0" i="0" u="none" strike="noStrike" kern="0" cap="none" spc="0" normalizeH="0" baseline="0" noProof="0" dirty="0">
                <a:ln>
                  <a:noFill/>
                </a:ln>
                <a:solidFill>
                  <a:srgbClr val="660066"/>
                </a:solidFill>
                <a:effectLst/>
                <a:uLnTx/>
                <a:uFillTx/>
                <a:latin typeface="Times New Roman"/>
                <a:ea typeface="华文新魏" pitchFamily="2" charset="-122"/>
              </a:rPr>
              <a:t>‘</a:t>
            </a:r>
            <a:r>
              <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rPr>
              <a:t>张军</a:t>
            </a:r>
            <a:r>
              <a:rPr kumimoji="1" lang="zh-CN" altLang="en-US" sz="2800" b="0" i="0" u="none" strike="noStrike" kern="0" cap="none" spc="0" normalizeH="0" baseline="0" noProof="0" dirty="0">
                <a:ln>
                  <a:noFill/>
                </a:ln>
                <a:solidFill>
                  <a:srgbClr val="660066"/>
                </a:solidFill>
                <a:effectLst/>
                <a:uLnTx/>
                <a:uFillTx/>
                <a:latin typeface="Times New Roman"/>
                <a:ea typeface="华文新魏" pitchFamily="2" charset="-122"/>
              </a:rPr>
              <a:t>’</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dirty="0">
                <a:ln>
                  <a:noFill/>
                </a:ln>
                <a:solidFill>
                  <a:srgbClr val="660066"/>
                </a:solidFill>
                <a:effectLst/>
                <a:uLnTx/>
                <a:uFillTx/>
                <a:latin typeface="Times New Roman"/>
                <a:ea typeface="华文新魏" pitchFamily="2" charset="-122"/>
              </a:rPr>
              <a:t>’</a:t>
            </a:r>
            <a:r>
              <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rPr>
              <a:t>王红</a:t>
            </a:r>
            <a:r>
              <a:rPr kumimoji="1" lang="zh-CN" altLang="en-US" sz="2800" b="0" i="0" u="none" strike="noStrike" kern="0" cap="none" spc="0" normalizeH="0" baseline="0" noProof="0" dirty="0">
                <a:ln>
                  <a:noFill/>
                </a:ln>
                <a:solidFill>
                  <a:srgbClr val="660066"/>
                </a:solidFill>
                <a:effectLst/>
                <a:uLnTx/>
                <a:uFillTx/>
                <a:latin typeface="Times New Roman"/>
                <a:ea typeface="华文新魏" pitchFamily="2" charset="-122"/>
              </a:rPr>
              <a:t>’</a:t>
            </a:r>
            <a:r>
              <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rPr>
              <a:t>)</a:t>
            </a:r>
          </a:p>
        </p:txBody>
      </p:sp>
    </p:spTree>
    <p:extLst>
      <p:ext uri="{BB962C8B-B14F-4D97-AF65-F5344CB8AC3E}">
        <p14:creationId xmlns:p14="http://schemas.microsoft.com/office/powerpoint/2010/main" val="363714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exists </a:t>
            </a:r>
            <a:r>
              <a:rPr lang="zh-CN" altLang="en-US" sz="3200" dirty="0">
                <a:ea typeface="黑体" panose="02010609060101010101" pitchFamily="49" charset="-122"/>
              </a:rPr>
              <a:t>子查询</a:t>
            </a:r>
            <a:endParaRPr lang="zh-CN" altLang="en-GB" sz="3200" dirty="0">
              <a:ea typeface="黑体" panose="02010609060101010101" pitchFamily="49" charset="-122"/>
            </a:endParaRPr>
          </a:p>
        </p:txBody>
      </p:sp>
      <p:pic>
        <p:nvPicPr>
          <p:cNvPr id="2" name="图片 1">
            <a:extLst>
              <a:ext uri="{FF2B5EF4-FFF2-40B4-BE49-F238E27FC236}">
                <a16:creationId xmlns:a16="http://schemas.microsoft.com/office/drawing/2014/main" id="{40AF67E8-06B6-4733-82F4-C47BE134AD3F}"/>
              </a:ext>
            </a:extLst>
          </p:cNvPr>
          <p:cNvPicPr>
            <a:picLocks noChangeAspect="1"/>
          </p:cNvPicPr>
          <p:nvPr/>
        </p:nvPicPr>
        <p:blipFill>
          <a:blip r:embed="rId2"/>
          <a:stretch>
            <a:fillRect/>
          </a:stretch>
        </p:blipFill>
        <p:spPr>
          <a:xfrm>
            <a:off x="142872" y="1401607"/>
            <a:ext cx="8858256" cy="5456393"/>
          </a:xfrm>
          <a:prstGeom prst="rect">
            <a:avLst/>
          </a:prstGeom>
        </p:spPr>
      </p:pic>
      <p:sp>
        <p:nvSpPr>
          <p:cNvPr id="7" name="Rectangle 5">
            <a:extLst>
              <a:ext uri="{FF2B5EF4-FFF2-40B4-BE49-F238E27FC236}">
                <a16:creationId xmlns:a16="http://schemas.microsoft.com/office/drawing/2014/main" id="{BCD03E8A-1490-4A84-95F6-16AA536A55AC}"/>
              </a:ext>
            </a:extLst>
          </p:cNvPr>
          <p:cNvSpPr>
            <a:spLocks noChangeArrowheads="1"/>
          </p:cNvSpPr>
          <p:nvPr/>
        </p:nvSpPr>
        <p:spPr bwMode="auto">
          <a:xfrm>
            <a:off x="1371600" y="4267200"/>
            <a:ext cx="6324600" cy="2057400"/>
          </a:xfrm>
          <a:prstGeom prst="rect">
            <a:avLst/>
          </a:prstGeom>
          <a:solidFill>
            <a:srgbClr val="00CCFF"/>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CCFF"/>
            </a:extrusionClr>
          </a:sp3d>
        </p:spPr>
        <p:txBody>
          <a:bodyPr anchor="ctr">
            <a:flatTx/>
          </a:bodyPr>
          <a:lstStyle/>
          <a:p>
            <a:pPr marL="0" marR="0" lvl="0" indent="0" algn="just" defTabSz="914400" rtl="0" eaLnBrk="1" fontAlgn="base" latinLnBrk="0" hangingPunct="1">
              <a:lnSpc>
                <a:spcPct val="100000"/>
              </a:lnSpc>
              <a:spcBef>
                <a:spcPct val="50000"/>
              </a:spcBef>
              <a:spcAft>
                <a:spcPct val="0"/>
              </a:spcAft>
              <a:buClrTx/>
              <a:buSzPct val="60000"/>
              <a:buFontTx/>
              <a:buNone/>
              <a:tabLst/>
              <a:defRPr/>
            </a:pPr>
            <a:r>
              <a:rPr kumimoji="1" lang="en-US" altLang="zh-CN" sz="2800" b="0" i="0" u="none" strike="noStrike" kern="1200" cap="none" spc="0" normalizeH="0" baseline="0" noProof="0">
                <a:ln>
                  <a:noFill/>
                </a:ln>
                <a:solidFill>
                  <a:srgbClr val="000000"/>
                </a:solidFill>
                <a:effectLst/>
                <a:uLnTx/>
                <a:uFillTx/>
                <a:latin typeface="Tahoma" pitchFamily="34" charset="0"/>
                <a:ea typeface="华文新魏" pitchFamily="2" charset="-122"/>
                <a:cs typeface="+mn-cs"/>
              </a:rPr>
              <a:t>	in</a:t>
            </a:r>
            <a:r>
              <a:rPr kumimoji="1" lang="zh-CN" altLang="en-US" sz="2800" b="0" i="0" u="none" strike="noStrike" kern="1200" cap="none" spc="0" normalizeH="0" baseline="0" noProof="0">
                <a:ln>
                  <a:noFill/>
                </a:ln>
                <a:solidFill>
                  <a:srgbClr val="000000"/>
                </a:solidFill>
                <a:effectLst/>
                <a:uLnTx/>
                <a:uFillTx/>
                <a:latin typeface="Tahoma" pitchFamily="34" charset="0"/>
                <a:ea typeface="华文新魏" pitchFamily="2" charset="-122"/>
                <a:cs typeface="+mn-cs"/>
              </a:rPr>
              <a:t>后的子查询与外层查询无关，每个子查询执行一次，而</a:t>
            </a:r>
            <a:r>
              <a:rPr kumimoji="1" lang="en-US" altLang="zh-CN" sz="2800" b="0" i="0" u="none" strike="noStrike" kern="1200" cap="none" spc="0" normalizeH="0" baseline="0" noProof="0">
                <a:ln>
                  <a:noFill/>
                </a:ln>
                <a:solidFill>
                  <a:srgbClr val="000000"/>
                </a:solidFill>
                <a:effectLst/>
                <a:uLnTx/>
                <a:uFillTx/>
                <a:latin typeface="Tahoma" pitchFamily="34" charset="0"/>
                <a:ea typeface="华文新魏" pitchFamily="2" charset="-122"/>
                <a:cs typeface="+mn-cs"/>
              </a:rPr>
              <a:t>exists</a:t>
            </a:r>
            <a:r>
              <a:rPr kumimoji="1" lang="zh-CN" altLang="en-US" sz="2800" b="0" i="0" u="none" strike="noStrike" kern="1200" cap="none" spc="0" normalizeH="0" baseline="0" noProof="0">
                <a:ln>
                  <a:noFill/>
                </a:ln>
                <a:solidFill>
                  <a:srgbClr val="000000"/>
                </a:solidFill>
                <a:effectLst/>
                <a:uLnTx/>
                <a:uFillTx/>
                <a:latin typeface="Tahoma" pitchFamily="34" charset="0"/>
                <a:ea typeface="华文新魏" pitchFamily="2" charset="-122"/>
                <a:cs typeface="+mn-cs"/>
              </a:rPr>
              <a:t>后的子查询与外层查询有关，需要执行多次，称之为</a:t>
            </a:r>
            <a:r>
              <a:rPr kumimoji="1" lang="zh-CN" altLang="en-US" sz="2800" b="1" i="0" u="none" strike="noStrike" kern="1200" cap="none" spc="0" normalizeH="0" baseline="0" noProof="0">
                <a:ln>
                  <a:noFill/>
                </a:ln>
                <a:solidFill>
                  <a:srgbClr val="FF0000"/>
                </a:solidFill>
                <a:effectLst>
                  <a:outerShdw blurRad="38100" dist="38100" dir="2700000" algn="tl">
                    <a:srgbClr val="000000"/>
                  </a:outerShdw>
                </a:effectLst>
                <a:uLnTx/>
                <a:uFillTx/>
                <a:latin typeface="Tahoma" pitchFamily="34" charset="0"/>
                <a:ea typeface="华文新魏" pitchFamily="2" charset="-122"/>
                <a:cs typeface="+mn-cs"/>
              </a:rPr>
              <a:t>相关子查询</a:t>
            </a:r>
          </a:p>
        </p:txBody>
      </p:sp>
    </p:spTree>
    <p:extLst>
      <p:ext uri="{BB962C8B-B14F-4D97-AF65-F5344CB8AC3E}">
        <p14:creationId xmlns:p14="http://schemas.microsoft.com/office/powerpoint/2010/main" val="326870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数据库系统的整体知识</a:t>
            </a:r>
          </a:p>
        </p:txBody>
      </p:sp>
      <p:grpSp>
        <p:nvGrpSpPr>
          <p:cNvPr id="51" name="组合 50">
            <a:extLst>
              <a:ext uri="{FF2B5EF4-FFF2-40B4-BE49-F238E27FC236}">
                <a16:creationId xmlns:a16="http://schemas.microsoft.com/office/drawing/2014/main" id="{AC01CFA1-181D-4B3F-9682-BF0E28504DDA}"/>
              </a:ext>
            </a:extLst>
          </p:cNvPr>
          <p:cNvGrpSpPr/>
          <p:nvPr/>
        </p:nvGrpSpPr>
        <p:grpSpPr>
          <a:xfrm>
            <a:off x="63629" y="1099566"/>
            <a:ext cx="8467723" cy="4914900"/>
            <a:chOff x="63629" y="1099566"/>
            <a:chExt cx="8467723" cy="4914900"/>
          </a:xfrm>
        </p:grpSpPr>
        <p:pic>
          <p:nvPicPr>
            <p:cNvPr id="15" name="图片 14">
              <a:extLst>
                <a:ext uri="{FF2B5EF4-FFF2-40B4-BE49-F238E27FC236}">
                  <a16:creationId xmlns:a16="http://schemas.microsoft.com/office/drawing/2014/main" id="{27708C8A-F9C0-4F40-AD20-C2F641991941}"/>
                </a:ext>
              </a:extLst>
            </p:cNvPr>
            <p:cNvPicPr>
              <a:picLocks noChangeAspect="1"/>
            </p:cNvPicPr>
            <p:nvPr/>
          </p:nvPicPr>
          <p:blipFill>
            <a:blip r:embed="rId2"/>
            <a:stretch>
              <a:fillRect/>
            </a:stretch>
          </p:blipFill>
          <p:spPr>
            <a:xfrm>
              <a:off x="2254186" y="1099566"/>
              <a:ext cx="5019675" cy="4914900"/>
            </a:xfrm>
            <a:prstGeom prst="rect">
              <a:avLst/>
            </a:prstGeom>
          </p:spPr>
        </p:pic>
        <p:sp>
          <p:nvSpPr>
            <p:cNvPr id="19" name="文本框 18">
              <a:extLst>
                <a:ext uri="{FF2B5EF4-FFF2-40B4-BE49-F238E27FC236}">
                  <a16:creationId xmlns:a16="http://schemas.microsoft.com/office/drawing/2014/main" id="{B88B5EDC-DADF-4F74-A7BB-D24DCEE9C5D5}"/>
                </a:ext>
              </a:extLst>
            </p:cNvPr>
            <p:cNvSpPr txBox="1"/>
            <p:nvPr/>
          </p:nvSpPr>
          <p:spPr>
            <a:xfrm>
              <a:off x="63629" y="3473577"/>
              <a:ext cx="88486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kumimoji="1" lang="zh-CN" altLang="en-US" sz="1800" dirty="0"/>
                <a:t>①理解</a:t>
              </a:r>
            </a:p>
          </p:txBody>
        </p:sp>
        <p:sp>
          <p:nvSpPr>
            <p:cNvPr id="22" name="文本框 21">
              <a:extLst>
                <a:ext uri="{FF2B5EF4-FFF2-40B4-BE49-F238E27FC236}">
                  <a16:creationId xmlns:a16="http://schemas.microsoft.com/office/drawing/2014/main" id="{2F0ACB89-B8AB-4051-AC67-5DE11FD9FAB2}"/>
                </a:ext>
              </a:extLst>
            </p:cNvPr>
            <p:cNvSpPr txBox="1"/>
            <p:nvPr/>
          </p:nvSpPr>
          <p:spPr>
            <a:xfrm>
              <a:off x="7606862" y="2045208"/>
              <a:ext cx="92449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kumimoji="1" lang="zh-CN" altLang="en-US" sz="1800" dirty="0"/>
                <a:t>②使用</a:t>
              </a:r>
              <a:endParaRPr kumimoji="1" lang="en-US" altLang="zh-CN" sz="1800" dirty="0"/>
            </a:p>
          </p:txBody>
        </p:sp>
        <p:sp>
          <p:nvSpPr>
            <p:cNvPr id="23" name="文本框 22">
              <a:extLst>
                <a:ext uri="{FF2B5EF4-FFF2-40B4-BE49-F238E27FC236}">
                  <a16:creationId xmlns:a16="http://schemas.microsoft.com/office/drawing/2014/main" id="{6C498B81-A79A-4E03-B845-96A551D1B8BF}"/>
                </a:ext>
              </a:extLst>
            </p:cNvPr>
            <p:cNvSpPr txBox="1"/>
            <p:nvPr/>
          </p:nvSpPr>
          <p:spPr>
            <a:xfrm>
              <a:off x="991178" y="3288911"/>
              <a:ext cx="930006"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kumimoji="1" lang="zh-CN" altLang="en-US" sz="1800" dirty="0"/>
                <a:t>③管理</a:t>
              </a:r>
            </a:p>
          </p:txBody>
        </p:sp>
        <p:sp>
          <p:nvSpPr>
            <p:cNvPr id="24" name="文本框 23">
              <a:extLst>
                <a:ext uri="{FF2B5EF4-FFF2-40B4-BE49-F238E27FC236}">
                  <a16:creationId xmlns:a16="http://schemas.microsoft.com/office/drawing/2014/main" id="{2734E173-CF1A-4C62-B672-571E2B1BC368}"/>
                </a:ext>
              </a:extLst>
            </p:cNvPr>
            <p:cNvSpPr txBox="1"/>
            <p:nvPr/>
          </p:nvSpPr>
          <p:spPr>
            <a:xfrm>
              <a:off x="7619632" y="4657344"/>
              <a:ext cx="91172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kumimoji="1" lang="zh-CN" altLang="en-US" sz="1800" dirty="0"/>
                <a:t>④设计</a:t>
              </a:r>
            </a:p>
          </p:txBody>
        </p:sp>
        <p:sp>
          <p:nvSpPr>
            <p:cNvPr id="20" name="右大括号 19">
              <a:extLst>
                <a:ext uri="{FF2B5EF4-FFF2-40B4-BE49-F238E27FC236}">
                  <a16:creationId xmlns:a16="http://schemas.microsoft.com/office/drawing/2014/main" id="{BEFD594D-3C28-43A4-A83A-1E8D8D8C4970}"/>
                </a:ext>
              </a:extLst>
            </p:cNvPr>
            <p:cNvSpPr/>
            <p:nvPr/>
          </p:nvSpPr>
          <p:spPr>
            <a:xfrm>
              <a:off x="7342630" y="4260639"/>
              <a:ext cx="264232" cy="120236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6" name="连接符: 肘形 25">
              <a:extLst>
                <a:ext uri="{FF2B5EF4-FFF2-40B4-BE49-F238E27FC236}">
                  <a16:creationId xmlns:a16="http://schemas.microsoft.com/office/drawing/2014/main" id="{C6EFC70F-636D-497C-B21C-00DAEBD16B07}"/>
                </a:ext>
              </a:extLst>
            </p:cNvPr>
            <p:cNvCxnSpPr>
              <a:cxnSpLocks/>
              <a:stCxn id="19" idx="0"/>
            </p:cNvCxnSpPr>
            <p:nvPr/>
          </p:nvCxnSpPr>
          <p:spPr>
            <a:xfrm rot="5400000" flipH="1" flipV="1">
              <a:off x="442550" y="1586889"/>
              <a:ext cx="1950200" cy="1823176"/>
            </a:xfrm>
            <a:prstGeom prst="bentConnector3">
              <a:avLst>
                <a:gd name="adj1" fmla="val 9970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8" name="连接符: 肘形 27">
              <a:extLst>
                <a:ext uri="{FF2B5EF4-FFF2-40B4-BE49-F238E27FC236}">
                  <a16:creationId xmlns:a16="http://schemas.microsoft.com/office/drawing/2014/main" id="{CE2BDB27-3446-41B0-8C67-EAB5C758713E}"/>
                </a:ext>
              </a:extLst>
            </p:cNvPr>
            <p:cNvCxnSpPr>
              <a:cxnSpLocks/>
              <a:stCxn id="19" idx="2"/>
            </p:cNvCxnSpPr>
            <p:nvPr/>
          </p:nvCxnSpPr>
          <p:spPr>
            <a:xfrm rot="16200000" flipH="1">
              <a:off x="392330" y="3956641"/>
              <a:ext cx="2050640" cy="1823176"/>
            </a:xfrm>
            <a:prstGeom prst="bentConnector3">
              <a:avLst>
                <a:gd name="adj1" fmla="val 99942"/>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2" name="右大括号 31">
              <a:extLst>
                <a:ext uri="{FF2B5EF4-FFF2-40B4-BE49-F238E27FC236}">
                  <a16:creationId xmlns:a16="http://schemas.microsoft.com/office/drawing/2014/main" id="{2ECC7D21-5E62-41F9-8DA5-E8758C6C9EF9}"/>
                </a:ext>
              </a:extLst>
            </p:cNvPr>
            <p:cNvSpPr/>
            <p:nvPr/>
          </p:nvSpPr>
          <p:spPr>
            <a:xfrm flipH="1">
              <a:off x="1921184" y="2835782"/>
              <a:ext cx="320232" cy="1292233"/>
            </a:xfrm>
            <a:prstGeom prst="righ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右大括号 33">
              <a:extLst>
                <a:ext uri="{FF2B5EF4-FFF2-40B4-BE49-F238E27FC236}">
                  <a16:creationId xmlns:a16="http://schemas.microsoft.com/office/drawing/2014/main" id="{ED8C5E60-02BB-4128-89E3-DCA3C5448D5C}"/>
                </a:ext>
              </a:extLst>
            </p:cNvPr>
            <p:cNvSpPr/>
            <p:nvPr/>
          </p:nvSpPr>
          <p:spPr>
            <a:xfrm>
              <a:off x="6544128" y="1760077"/>
              <a:ext cx="832185" cy="87339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 name="连接符: 肘形 34">
              <a:extLst>
                <a:ext uri="{FF2B5EF4-FFF2-40B4-BE49-F238E27FC236}">
                  <a16:creationId xmlns:a16="http://schemas.microsoft.com/office/drawing/2014/main" id="{9723AD20-0026-4FA3-9189-0CDAE24C57AB}"/>
                </a:ext>
              </a:extLst>
            </p:cNvPr>
            <p:cNvCxnSpPr>
              <a:cxnSpLocks/>
              <a:stCxn id="22" idx="3"/>
            </p:cNvCxnSpPr>
            <p:nvPr/>
          </p:nvCxnSpPr>
          <p:spPr>
            <a:xfrm flipH="1">
              <a:off x="5376672" y="2229874"/>
              <a:ext cx="3154680" cy="3411974"/>
            </a:xfrm>
            <a:prstGeom prst="bentConnector4">
              <a:avLst>
                <a:gd name="adj1" fmla="val -7246"/>
                <a:gd name="adj2" fmla="val 99874"/>
              </a:avLst>
            </a:prstGeom>
            <a:ln w="28575">
              <a:solidFill>
                <a:schemeClr val="accent6">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9" name="矩形 38">
              <a:extLst>
                <a:ext uri="{FF2B5EF4-FFF2-40B4-BE49-F238E27FC236}">
                  <a16:creationId xmlns:a16="http://schemas.microsoft.com/office/drawing/2014/main" id="{70CA3AA9-E9BE-4D46-A359-3CF8A2E815B1}"/>
                </a:ext>
              </a:extLst>
            </p:cNvPr>
            <p:cNvSpPr/>
            <p:nvPr/>
          </p:nvSpPr>
          <p:spPr>
            <a:xfrm>
              <a:off x="2087684" y="1682496"/>
              <a:ext cx="4377124" cy="1013198"/>
            </a:xfrm>
            <a:prstGeom prst="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5ED93846-180C-4889-9988-981D61A59EB1}"/>
                </a:ext>
              </a:extLst>
            </p:cNvPr>
            <p:cNvSpPr/>
            <p:nvPr/>
          </p:nvSpPr>
          <p:spPr>
            <a:xfrm>
              <a:off x="1878317" y="4217169"/>
              <a:ext cx="5408313" cy="1292232"/>
            </a:xfrm>
            <a:prstGeom prst="rect">
              <a:avLst/>
            </a:prstGeom>
            <a:noFill/>
            <a:ln w="28575">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22592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关系的连接</a:t>
            </a:r>
            <a:endParaRPr lang="zh-CN" altLang="en-GB" sz="3200" dirty="0">
              <a:ea typeface="黑体" panose="02010609060101010101" pitchFamily="49" charset="-122"/>
            </a:endParaRPr>
          </a:p>
        </p:txBody>
      </p:sp>
      <p:graphicFrame>
        <p:nvGraphicFramePr>
          <p:cNvPr id="13" name="Group 14">
            <a:extLst>
              <a:ext uri="{FF2B5EF4-FFF2-40B4-BE49-F238E27FC236}">
                <a16:creationId xmlns:a16="http://schemas.microsoft.com/office/drawing/2014/main" id="{C069CC52-76BD-42FD-A9CA-CB1D5A8AA8D5}"/>
              </a:ext>
            </a:extLst>
          </p:cNvPr>
          <p:cNvGraphicFramePr>
            <a:graphicFrameLocks noGrp="1"/>
          </p:cNvGraphicFramePr>
          <p:nvPr/>
        </p:nvGraphicFramePr>
        <p:xfrm>
          <a:off x="533400" y="1857375"/>
          <a:ext cx="8153400" cy="3271838"/>
        </p:xfrm>
        <a:graphic>
          <a:graphicData uri="http://schemas.openxmlformats.org/drawingml/2006/table">
            <a:tbl>
              <a:tblPr/>
              <a:tblGrid>
                <a:gridCol w="3706813">
                  <a:extLst>
                    <a:ext uri="{9D8B030D-6E8A-4147-A177-3AD203B41FA5}">
                      <a16:colId xmlns:a16="http://schemas.microsoft.com/office/drawing/2014/main" val="20000"/>
                    </a:ext>
                  </a:extLst>
                </a:gridCol>
                <a:gridCol w="4446587">
                  <a:extLst>
                    <a:ext uri="{9D8B030D-6E8A-4147-A177-3AD203B41FA5}">
                      <a16:colId xmlns:a16="http://schemas.microsoft.com/office/drawing/2014/main" val="20001"/>
                    </a:ext>
                  </a:extLst>
                </a:gridCol>
              </a:tblGrid>
              <a:tr h="633413">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3000" b="0" i="0" u="none" strike="noStrike" cap="none" normalizeH="0" baseline="0" dirty="0">
                          <a:ln>
                            <a:noFill/>
                          </a:ln>
                          <a:solidFill>
                            <a:schemeClr val="hlink"/>
                          </a:solidFill>
                          <a:effectLst>
                            <a:outerShdw blurRad="38100" dist="38100" dir="2700000" algn="tl">
                              <a:srgbClr val="C0C0C0"/>
                            </a:outerShdw>
                          </a:effectLst>
                          <a:latin typeface="Tahoma" pitchFamily="34" charset="0"/>
                          <a:ea typeface="隶书" pitchFamily="49" charset="-122"/>
                        </a:rPr>
                        <a:t>连接类型</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3000" b="0" i="0" u="none" strike="noStrike" cap="none" normalizeH="0" baseline="0">
                          <a:ln>
                            <a:noFill/>
                          </a:ln>
                          <a:solidFill>
                            <a:schemeClr val="hlink"/>
                          </a:solidFill>
                          <a:effectLst>
                            <a:outerShdw blurRad="38100" dist="38100" dir="2700000" algn="tl">
                              <a:srgbClr val="C0C0C0"/>
                            </a:outerShdw>
                          </a:effectLst>
                          <a:latin typeface="Tahoma" pitchFamily="34" charset="0"/>
                          <a:ea typeface="隶书" pitchFamily="49" charset="-122"/>
                        </a:rPr>
                        <a:t>连接条件</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38425">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32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inner join</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32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left outer join</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32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right outer join</a:t>
                      </a:r>
                    </a:p>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32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full outer join</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ctr"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3200" b="0" i="0" u="none" strike="noStrike" cap="none" normalizeH="0" baseline="0" dirty="0">
                          <a:ln>
                            <a:noFill/>
                          </a:ln>
                          <a:solidFill>
                            <a:schemeClr val="folHlink"/>
                          </a:solidFill>
                          <a:effectLst>
                            <a:outerShdw blurRad="38100" dist="38100" dir="2700000" algn="tl">
                              <a:srgbClr val="C0C0C0"/>
                            </a:outerShdw>
                          </a:effectLst>
                          <a:latin typeface="Tahoma" pitchFamily="34" charset="0"/>
                          <a:ea typeface="隶书" pitchFamily="49" charset="-122"/>
                        </a:rPr>
                        <a:t>on &lt;</a:t>
                      </a:r>
                      <a:r>
                        <a:rPr kumimoji="1" lang="zh-CN" altLang="en-US" sz="3200" b="0" i="0" u="none" strike="noStrike" cap="none" normalizeH="0" baseline="0" dirty="0">
                          <a:ln>
                            <a:noFill/>
                          </a:ln>
                          <a:solidFill>
                            <a:schemeClr val="folHlink"/>
                          </a:solidFill>
                          <a:effectLst>
                            <a:outerShdw blurRad="38100" dist="38100" dir="2700000" algn="tl">
                              <a:srgbClr val="C0C0C0"/>
                            </a:outerShdw>
                          </a:effectLst>
                          <a:latin typeface="Tahoma" pitchFamily="34" charset="0"/>
                          <a:ea typeface="隶书" pitchFamily="49" charset="-122"/>
                        </a:rPr>
                        <a:t>谓词</a:t>
                      </a:r>
                      <a:r>
                        <a:rPr kumimoji="1" lang="en-US" altLang="zh-CN" sz="3200" b="0" i="0" u="none" strike="noStrike" cap="none" normalizeH="0" baseline="0" dirty="0">
                          <a:ln>
                            <a:noFill/>
                          </a:ln>
                          <a:solidFill>
                            <a:schemeClr val="folHlink"/>
                          </a:solidFill>
                          <a:effectLst>
                            <a:outerShdw blurRad="38100" dist="38100" dir="2700000" algn="tl">
                              <a:srgbClr val="C0C0C0"/>
                            </a:outerShdw>
                          </a:effectLst>
                          <a:latin typeface="Tahoma" pitchFamily="34" charset="0"/>
                          <a:ea typeface="隶书" pitchFamily="49" charset="-122"/>
                        </a:rPr>
                        <a:t>&gt;</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 name="矩形 13">
            <a:extLst>
              <a:ext uri="{FF2B5EF4-FFF2-40B4-BE49-F238E27FC236}">
                <a16:creationId xmlns:a16="http://schemas.microsoft.com/office/drawing/2014/main" id="{DBADC82C-4824-4CF1-BA3B-139497FD0376}"/>
              </a:ext>
            </a:extLst>
          </p:cNvPr>
          <p:cNvSpPr/>
          <p:nvPr/>
        </p:nvSpPr>
        <p:spPr>
          <a:xfrm>
            <a:off x="2000250" y="5357813"/>
            <a:ext cx="5740102" cy="1233487"/>
          </a:xfrm>
          <a:prstGeom prst="rect">
            <a:avLst/>
          </a:prstGeom>
        </p:spPr>
        <p:txBody>
          <a:bodyPr wrap="square">
            <a:spAutoFit/>
          </a:bodyPr>
          <a:lstStyle/>
          <a:p>
            <a:pPr lvl="1" algn="ctr" defTabSz="914400" fontAlgn="base">
              <a:lnSpc>
                <a:spcPct val="120000"/>
              </a:lnSpc>
              <a:spcBef>
                <a:spcPct val="25000"/>
              </a:spcBef>
              <a:spcAft>
                <a:spcPct val="0"/>
              </a:spcAft>
              <a:buSzPct val="60000"/>
              <a:defRPr/>
            </a:pPr>
            <a:r>
              <a:rPr kumimoji="1" lang="en-US" altLang="zh-CN" sz="2800" b="1" dirty="0">
                <a:solidFill>
                  <a:srgbClr val="FF0000"/>
                </a:solidFill>
                <a:effectLst>
                  <a:outerShdw blurRad="38100" dist="38100" dir="2700000" algn="tl">
                    <a:srgbClr val="000000">
                      <a:alpha val="43137"/>
                    </a:srgbClr>
                  </a:outerShdw>
                </a:effectLst>
                <a:latin typeface="隶书"/>
                <a:ea typeface="隶书"/>
              </a:rPr>
              <a:t>(R</a:t>
            </a:r>
            <a:r>
              <a:rPr kumimoji="1" lang="zh-CN" altLang="en-US" sz="2800" b="1" dirty="0">
                <a:solidFill>
                  <a:srgbClr val="FF0000"/>
                </a:solidFill>
                <a:effectLst>
                  <a:outerShdw blurRad="38100" dist="38100" dir="2700000" algn="tl">
                    <a:srgbClr val="000000">
                      <a:alpha val="43137"/>
                    </a:srgbClr>
                  </a:outerShdw>
                </a:effectLst>
                <a:latin typeface="隶书"/>
                <a:ea typeface="隶书"/>
              </a:rPr>
              <a:t> </a:t>
            </a:r>
            <a:r>
              <a:rPr kumimoji="1" lang="en-US" altLang="zh-CN" sz="2800" b="1" dirty="0">
                <a:solidFill>
                  <a:srgbClr val="FF0000"/>
                </a:solidFill>
                <a:effectLst>
                  <a:outerShdw blurRad="38100" dist="38100" dir="2700000" algn="tl">
                    <a:srgbClr val="000000">
                      <a:alpha val="43137"/>
                    </a:srgbClr>
                  </a:outerShdw>
                </a:effectLst>
                <a:latin typeface="隶书"/>
                <a:ea typeface="隶书"/>
              </a:rPr>
              <a:t>cross join</a:t>
            </a:r>
            <a:r>
              <a:rPr kumimoji="1" lang="zh-CN" altLang="en-US" sz="2800" b="1" dirty="0">
                <a:solidFill>
                  <a:srgbClr val="FF0000"/>
                </a:solidFill>
                <a:effectLst>
                  <a:outerShdw blurRad="38100" dist="38100" dir="2700000" algn="tl">
                    <a:srgbClr val="000000">
                      <a:alpha val="43137"/>
                    </a:srgbClr>
                  </a:outerShdw>
                </a:effectLst>
                <a:latin typeface="隶书"/>
                <a:ea typeface="隶书"/>
              </a:rPr>
              <a:t> </a:t>
            </a:r>
            <a:r>
              <a:rPr kumimoji="1" lang="en-US" altLang="zh-CN" sz="2800" b="1" dirty="0">
                <a:solidFill>
                  <a:srgbClr val="FF0000"/>
                </a:solidFill>
                <a:effectLst>
                  <a:outerShdw blurRad="38100" dist="38100" dir="2700000" algn="tl">
                    <a:srgbClr val="000000">
                      <a:alpha val="43137"/>
                    </a:srgbClr>
                  </a:outerShdw>
                </a:effectLst>
                <a:latin typeface="隶书"/>
                <a:ea typeface="隶书"/>
              </a:rPr>
              <a:t>S) as T</a:t>
            </a:r>
          </a:p>
          <a:p>
            <a:pPr lvl="1" algn="ctr" defTabSz="914400" fontAlgn="base">
              <a:lnSpc>
                <a:spcPct val="120000"/>
              </a:lnSpc>
              <a:spcBef>
                <a:spcPct val="25000"/>
              </a:spcBef>
              <a:spcAft>
                <a:spcPct val="0"/>
              </a:spcAft>
              <a:buSzPct val="60000"/>
              <a:buFont typeface="Wingdings" pitchFamily="2" charset="2"/>
              <a:buNone/>
              <a:defRPr/>
            </a:pPr>
            <a:r>
              <a:rPr kumimoji="1" lang="en-US" altLang="zh-CN" sz="2800" dirty="0">
                <a:solidFill>
                  <a:srgbClr val="FF0000"/>
                </a:solidFill>
                <a:effectLst>
                  <a:outerShdw blurRad="38100" dist="38100" dir="2700000" algn="tl">
                    <a:srgbClr val="000000">
                      <a:alpha val="43137"/>
                    </a:srgbClr>
                  </a:outerShdw>
                </a:effectLst>
                <a:latin typeface="隶书"/>
                <a:ea typeface="隶书"/>
              </a:rPr>
              <a:t>	</a:t>
            </a:r>
            <a:r>
              <a:rPr kumimoji="1" lang="zh-CN" altLang="en-US" sz="2800" dirty="0">
                <a:solidFill>
                  <a:srgbClr val="FF0000"/>
                </a:solidFill>
                <a:effectLst>
                  <a:outerShdw blurRad="38100" dist="38100" dir="2700000" algn="tl">
                    <a:srgbClr val="000000">
                      <a:alpha val="43137"/>
                    </a:srgbClr>
                  </a:outerShdw>
                </a:effectLst>
                <a:latin typeface="隶书"/>
                <a:ea typeface="隶书"/>
              </a:rPr>
              <a:t>两个关系的笛卡儿积</a:t>
            </a:r>
          </a:p>
        </p:txBody>
      </p:sp>
    </p:spTree>
    <p:extLst>
      <p:ext uri="{BB962C8B-B14F-4D97-AF65-F5344CB8AC3E}">
        <p14:creationId xmlns:p14="http://schemas.microsoft.com/office/powerpoint/2010/main" val="130776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插入操作</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581EAE14-4E32-48A3-8764-13A54E38B67A}"/>
              </a:ext>
            </a:extLst>
          </p:cNvPr>
          <p:cNvSpPr txBox="1">
            <a:spLocks noChangeArrowheads="1"/>
          </p:cNvSpPr>
          <p:nvPr/>
        </p:nvSpPr>
        <p:spPr bwMode="auto">
          <a:xfrm>
            <a:off x="152400" y="1219200"/>
            <a:ext cx="88392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6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命令</a:t>
            </a: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32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insert  into</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表名  </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imes New Roman"/>
                <a:ea typeface="隶书"/>
                <a:cs typeface="+mn-cs"/>
              </a:rPr>
              <a:t>…</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32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values </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（值 </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，值</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imes New Roman"/>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endParaRPr kumimoji="1" lang="zh-CN" altLang="en-US" sz="36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32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插入一条指定好值的元组</a:t>
            </a: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endParaRPr kumimoji="1" lang="zh-CN" altLang="en-US" sz="32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32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insert  into</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表名  </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imes New Roman"/>
                <a:ea typeface="隶书"/>
                <a:cs typeface="+mn-cs"/>
              </a:rPr>
              <a:t>…</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（子查询）</a:t>
            </a:r>
            <a:endParaRPr kumimoji="1" lang="zh-CN" altLang="en-US" sz="36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32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插入子查询结果中的若干条元组</a:t>
            </a:r>
            <a:endParaRPr kumimoji="1" lang="zh-CN" altLang="en-US" sz="36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endParaRPr>
          </a:p>
        </p:txBody>
      </p:sp>
    </p:spTree>
    <p:extLst>
      <p:ext uri="{BB962C8B-B14F-4D97-AF65-F5344CB8AC3E}">
        <p14:creationId xmlns:p14="http://schemas.microsoft.com/office/powerpoint/2010/main" val="2929352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更新操作</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5019FABE-83BF-4582-9F7F-92605DBA7379}"/>
              </a:ext>
            </a:extLst>
          </p:cNvPr>
          <p:cNvSpPr txBox="1">
            <a:spLocks noChangeArrowheads="1"/>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命令</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en-US" sz="2800" b="1" i="0" u="none" strike="noStrike" kern="0" cap="none" spc="0" normalizeH="0" baseline="0" noProof="0">
                <a:ln>
                  <a:noFill/>
                </a:ln>
                <a:solidFill>
                  <a:srgbClr val="FF3300"/>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update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表名  </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set</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列名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表达式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子查询</a:t>
            </a: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列名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，表达式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子查询</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800" b="0" i="0" u="none" strike="noStrike" kern="0" cap="none" spc="0" normalizeH="0" baseline="0" noProof="0">
                <a:ln>
                  <a:noFill/>
                </a:ln>
                <a:solidFill>
                  <a:srgbClr val="660066"/>
                </a:solidFill>
                <a:effectLst/>
                <a:uLnTx/>
                <a:uFillTx/>
                <a:latin typeface="Times New Roman"/>
                <a:ea typeface="华文新魏" pitchFamily="2" charset="-122"/>
              </a:rPr>
              <a:t>…</a:t>
            </a:r>
            <a:endParaRPr kumimoji="1" lang="en-US" altLang="zh-CN"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l"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rPr>
              <a:t>where</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条件表达式</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指定对哪些列进行更新，以及更新后的值是什么</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示例</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老师工资上调</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5%</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660066"/>
                </a:solidFill>
                <a:effectLst/>
                <a:uLnTx/>
                <a:uFillTx/>
                <a:latin typeface="Tahoma"/>
                <a:ea typeface="华文新魏" pitchFamily="2" charset="-122"/>
              </a:rPr>
              <a:t>update</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PROF</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0" u="none" strike="noStrike" kern="0" cap="none" spc="0" normalizeH="0" baseline="0" noProof="0">
                <a:ln>
                  <a:noFill/>
                </a:ln>
                <a:solidFill>
                  <a:srgbClr val="660066"/>
                </a:solidFill>
                <a:effectLst/>
                <a:uLnTx/>
                <a:uFillTx/>
                <a:latin typeface="Tahoma"/>
                <a:ea typeface="华文新魏" pitchFamily="2" charset="-122"/>
              </a:rPr>
              <a:t>set</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SAL = SAL * 1.05</a:t>
            </a:r>
            <a:endPar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2859037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删除操作</a:t>
            </a:r>
            <a:endParaRPr lang="zh-CN" altLang="en-GB" sz="3200" dirty="0">
              <a:ea typeface="黑体" panose="02010609060101010101" pitchFamily="49" charset="-122"/>
            </a:endParaRPr>
          </a:p>
        </p:txBody>
      </p:sp>
      <p:sp>
        <p:nvSpPr>
          <p:cNvPr id="6" name="Rectangle 3">
            <a:extLst>
              <a:ext uri="{FF2B5EF4-FFF2-40B4-BE49-F238E27FC236}">
                <a16:creationId xmlns:a16="http://schemas.microsoft.com/office/drawing/2014/main" id="{58D76D72-B244-4C5C-B788-1068F1FC973B}"/>
              </a:ext>
            </a:extLst>
          </p:cNvPr>
          <p:cNvSpPr txBox="1">
            <a:spLocks noChangeArrowheads="1"/>
          </p:cNvSpPr>
          <p:nvPr/>
        </p:nvSpPr>
        <p:spPr bwMode="auto">
          <a:xfrm>
            <a:off x="228600" y="1219200"/>
            <a:ext cx="87630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6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命令</a:t>
            </a:r>
          </a:p>
          <a:p>
            <a:pPr marL="742950" marR="0" lvl="1" indent="-285750" algn="ctr"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en-US" altLang="zh-CN" sz="32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delete   from</a:t>
            </a:r>
            <a:r>
              <a:rPr kumimoji="1" lang="en-US" altLang="zh-CN" sz="32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3200" b="0" i="0" u="none" strike="noStrike" kern="0" cap="none" spc="0" normalizeH="0" baseline="0" noProof="0">
                <a:ln>
                  <a:noFill/>
                </a:ln>
                <a:solidFill>
                  <a:srgbClr val="660066"/>
                </a:solidFill>
                <a:effectLst/>
                <a:uLnTx/>
                <a:uFillTx/>
                <a:latin typeface="Tahoma"/>
                <a:ea typeface="华文新魏" pitchFamily="2" charset="-122"/>
              </a:rPr>
              <a:t>表名  </a:t>
            </a:r>
            <a:r>
              <a:rPr kumimoji="1" lang="en-US" altLang="en-US" sz="32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32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where</a:t>
            </a:r>
            <a:r>
              <a:rPr kumimoji="1" lang="en-US" altLang="zh-CN" sz="32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3200" b="0" i="0" u="none" strike="noStrike" kern="0" cap="none" spc="0" normalizeH="0" baseline="0" noProof="0">
                <a:ln>
                  <a:noFill/>
                </a:ln>
                <a:solidFill>
                  <a:srgbClr val="660066"/>
                </a:solidFill>
                <a:effectLst/>
                <a:uLnTx/>
                <a:uFillTx/>
                <a:latin typeface="Tahoma"/>
                <a:ea typeface="华文新魏" pitchFamily="2" charset="-122"/>
              </a:rPr>
              <a:t>条件表达式</a:t>
            </a:r>
            <a:r>
              <a:rPr kumimoji="1" lang="en-US" altLang="zh-CN" sz="32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00000"/>
              </a:lnSpc>
              <a:spcBef>
                <a:spcPct val="55000"/>
              </a:spcBef>
              <a:spcAft>
                <a:spcPct val="0"/>
              </a:spcAft>
              <a:buClr>
                <a:srgbClr val="FF0000"/>
              </a:buClr>
              <a:buSzPct val="55000"/>
              <a:buFont typeface="Wingdings" pitchFamily="2" charset="2"/>
              <a:buNone/>
              <a:tabLst/>
              <a:defRPr/>
            </a:pPr>
            <a:r>
              <a:rPr kumimoji="1" lang="en-US" altLang="zh-CN" sz="32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3200" b="0" i="0" u="none" strike="noStrike" kern="0" cap="none" spc="0" normalizeH="0" baseline="0" noProof="0">
                <a:ln>
                  <a:noFill/>
                </a:ln>
                <a:solidFill>
                  <a:srgbClr val="660066"/>
                </a:solidFill>
                <a:effectLst/>
                <a:uLnTx/>
                <a:uFillTx/>
                <a:latin typeface="Tahoma"/>
                <a:ea typeface="华文新魏" pitchFamily="2" charset="-122"/>
              </a:rPr>
              <a:t>从表中删除符合条件的元组，如果没有</a:t>
            </a:r>
            <a:r>
              <a:rPr kumimoji="1" lang="en-US" altLang="zh-CN" sz="3200" b="0" i="0" u="none" strike="noStrike" kern="0" cap="none" spc="0" normalizeH="0" baseline="0" noProof="0">
                <a:ln>
                  <a:noFill/>
                </a:ln>
                <a:solidFill>
                  <a:srgbClr val="660066"/>
                </a:solidFill>
                <a:effectLst/>
                <a:uLnTx/>
                <a:uFillTx/>
                <a:latin typeface="Tahoma"/>
                <a:ea typeface="华文新魏" pitchFamily="2" charset="-122"/>
              </a:rPr>
              <a:t>where</a:t>
            </a:r>
            <a:r>
              <a:rPr kumimoji="1" lang="zh-CN" altLang="en-US" sz="3200" b="0" i="0" u="none" strike="noStrike" kern="0" cap="none" spc="0" normalizeH="0" baseline="0" noProof="0">
                <a:ln>
                  <a:noFill/>
                </a:ln>
                <a:solidFill>
                  <a:srgbClr val="660066"/>
                </a:solidFill>
                <a:effectLst/>
                <a:uLnTx/>
                <a:uFillTx/>
                <a:latin typeface="Tahoma"/>
                <a:ea typeface="华文新魏" pitchFamily="2" charset="-122"/>
              </a:rPr>
              <a:t>语句，则删除所有元组</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6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示例</a:t>
            </a:r>
          </a:p>
          <a:p>
            <a:pPr marL="742950" marR="0" lvl="1" indent="-285750" algn="l" defTabSz="914400" rtl="0" eaLnBrk="1" fontAlgn="base" latinLnBrk="0" hangingPunct="1">
              <a:lnSpc>
                <a:spcPct val="105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清除所有选课记录</a:t>
            </a:r>
          </a:p>
          <a:p>
            <a:pPr marL="742950" marR="0" lvl="1" indent="-285750" algn="l" defTabSz="914400" rtl="0" eaLnBrk="1" fontAlgn="base" latinLnBrk="0" hangingPunct="1">
              <a:lnSpc>
                <a:spcPct val="105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1" u="none" strike="noStrike" kern="0" cap="none" spc="0" normalizeH="0" baseline="0" noProof="0">
                <a:ln>
                  <a:noFill/>
                </a:ln>
                <a:solidFill>
                  <a:srgbClr val="660066"/>
                </a:solidFill>
                <a:effectLst/>
                <a:uLnTx/>
                <a:uFillTx/>
                <a:latin typeface="Tahoma"/>
                <a:ea typeface="华文新魏" pitchFamily="2" charset="-122"/>
              </a:rPr>
              <a:t>delete   from</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SC</a:t>
            </a:r>
            <a:endParaRPr kumimoji="1" lang="en-US" altLang="zh-CN" sz="32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216258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SQL</a:t>
            </a:r>
            <a:r>
              <a:rPr lang="zh-CN" altLang="en-US" sz="3200" dirty="0">
                <a:ea typeface="黑体" panose="02010609060101010101" pitchFamily="49" charset="-122"/>
              </a:rPr>
              <a:t>函数</a:t>
            </a:r>
            <a:endParaRPr lang="zh-CN" altLang="en-GB" sz="3200" dirty="0">
              <a:ea typeface="黑体" panose="02010609060101010101" pitchFamily="49" charset="-122"/>
            </a:endParaRPr>
          </a:p>
        </p:txBody>
      </p:sp>
      <p:sp>
        <p:nvSpPr>
          <p:cNvPr id="6" name="内容占位符 2">
            <a:extLst>
              <a:ext uri="{FF2B5EF4-FFF2-40B4-BE49-F238E27FC236}">
                <a16:creationId xmlns:a16="http://schemas.microsoft.com/office/drawing/2014/main" id="{075CFFF5-F73D-4258-898C-26C3CB1675AB}"/>
              </a:ext>
            </a:extLst>
          </p:cNvPr>
          <p:cNvSpPr txBox="1">
            <a:spLocks/>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0" fontAlgn="base" latinLnBrk="0" hangingPunct="0">
              <a:lnSpc>
                <a:spcPct val="100000"/>
              </a:lnSpc>
              <a:spcBef>
                <a:spcPts val="1200"/>
              </a:spcBef>
              <a:spcAft>
                <a:spcPct val="0"/>
              </a:spcAft>
              <a:buClr>
                <a:srgbClr val="3333CC"/>
              </a:buClr>
              <a:buSzPct val="60000"/>
              <a:buFont typeface="Wingdings" pitchFamily="2" charset="2"/>
              <a:buChar char="n"/>
              <a:tabLst/>
              <a:defRPr/>
            </a:pPr>
            <a:r>
              <a:rPr kumimoji="1" lang="en-US"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getdate</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：返回系统的当前日期</a:t>
            </a:r>
          </a:p>
          <a:p>
            <a:pPr marL="342900" marR="0" lvl="0" indent="-342900" algn="just" defTabSz="914400" rtl="0" eaLnBrk="0" fontAlgn="base" latinLnBrk="0" hangingPunct="0">
              <a:lnSpc>
                <a:spcPct val="100000"/>
              </a:lnSpc>
              <a:spcBef>
                <a:spcPts val="1200"/>
              </a:spcBef>
              <a:spcAft>
                <a:spcPct val="0"/>
              </a:spcAft>
              <a:buClr>
                <a:srgbClr val="3333CC"/>
              </a:buClr>
              <a:buSzPct val="60000"/>
              <a:buFont typeface="Wingdings" pitchFamily="2" charset="2"/>
              <a:buChar char="n"/>
              <a:tabLst/>
              <a:defRPr/>
            </a:pPr>
            <a:r>
              <a:rPr kumimoji="1" lang="en-US"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datepart</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datepart, date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：返回</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date</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中的</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datepart</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部分</a:t>
            </a:r>
            <a:endPar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742950" marR="0" lvl="1" indent="-285750" algn="just" defTabSz="914400" rtl="0" eaLnBrk="0" fontAlgn="base" latinLnBrk="0" hangingPunct="0">
              <a:lnSpc>
                <a:spcPct val="100000"/>
              </a:lnSpc>
              <a:spcBef>
                <a:spcPts val="1200"/>
              </a:spcBef>
              <a:spcAft>
                <a:spcPct val="0"/>
              </a:spcAft>
              <a:buClr>
                <a:srgbClr val="FF0000"/>
              </a:buClr>
              <a:buSzPct val="55000"/>
              <a:buFont typeface="Wingdings" pitchFamily="2" charset="2"/>
              <a:buNone/>
              <a:tabLst/>
              <a:defRPr/>
            </a:pPr>
            <a:r>
              <a:rPr kumimoji="1" lang="en-US" sz="2400" b="1" i="1" u="none" strike="noStrike" kern="0" cap="none" spc="0" normalizeH="0" baseline="0" noProof="0">
                <a:ln>
                  <a:noFill/>
                </a:ln>
                <a:solidFill>
                  <a:srgbClr val="660066"/>
                </a:solidFill>
                <a:effectLst/>
                <a:uLnTx/>
                <a:uFillTx/>
                <a:latin typeface="Tahoma"/>
                <a:ea typeface="华文新魏" pitchFamily="2" charset="-122"/>
              </a:rPr>
              <a:t>datepart</a:t>
            </a:r>
            <a:r>
              <a:rPr kumimoji="1" lang="en-US" sz="2400" b="0" i="0" u="none" strike="noStrike" kern="0" cap="none" spc="0" normalizeH="0" baseline="0" noProof="0">
                <a:ln>
                  <a:noFill/>
                </a:ln>
                <a:solidFill>
                  <a:srgbClr val="660066"/>
                </a:solidFill>
                <a:effectLst/>
                <a:uLnTx/>
                <a:uFillTx/>
                <a:latin typeface="Tahoma"/>
                <a:ea typeface="华文新魏" pitchFamily="2" charset="-122"/>
              </a:rPr>
              <a:t>( dd, '11/23/2008') = 23</a:t>
            </a:r>
            <a:endParaRPr kumimoji="1" lang="en-US" altLang="zh-CN" sz="24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0" fontAlgn="base" latinLnBrk="0" hangingPunct="0">
              <a:lnSpc>
                <a:spcPct val="100000"/>
              </a:lnSpc>
              <a:spcBef>
                <a:spcPts val="1200"/>
              </a:spcBef>
              <a:spcAft>
                <a:spcPct val="0"/>
              </a:spcAft>
              <a:buClr>
                <a:srgbClr val="FF0000"/>
              </a:buClr>
              <a:buSzPct val="55000"/>
              <a:buFont typeface="Wingdings" pitchFamily="2" charset="2"/>
              <a:buNone/>
              <a:tabLst/>
              <a:defRPr/>
            </a:pPr>
            <a:r>
              <a:rPr kumimoji="1" lang="en-US" sz="2400" b="1" i="1" u="none" strike="noStrike" kern="0" cap="none" spc="0" normalizeH="0" baseline="0" noProof="0">
                <a:ln>
                  <a:noFill/>
                </a:ln>
                <a:solidFill>
                  <a:srgbClr val="660066"/>
                </a:solidFill>
                <a:effectLst/>
                <a:uLnTx/>
                <a:uFillTx/>
                <a:latin typeface="Tahoma"/>
                <a:ea typeface="华文新魏" pitchFamily="2" charset="-122"/>
              </a:rPr>
              <a:t>datepart</a:t>
            </a:r>
            <a:r>
              <a:rPr kumimoji="1" lang="en-US" sz="2400" b="0" i="0" u="none" strike="noStrike" kern="0" cap="none" spc="0" normalizeH="0" baseline="0" noProof="0">
                <a:ln>
                  <a:noFill/>
                </a:ln>
                <a:solidFill>
                  <a:srgbClr val="660066"/>
                </a:solidFill>
                <a:effectLst/>
                <a:uLnTx/>
                <a:uFillTx/>
                <a:latin typeface="Tahoma"/>
                <a:ea typeface="华文新魏" pitchFamily="2" charset="-122"/>
              </a:rPr>
              <a:t>( yy, </a:t>
            </a:r>
            <a:r>
              <a:rPr kumimoji="1" lang="en-US" sz="2400" b="1" i="1" u="none" strike="noStrike" kern="0" cap="none" spc="0" normalizeH="0" baseline="0" noProof="0">
                <a:ln>
                  <a:noFill/>
                </a:ln>
                <a:solidFill>
                  <a:srgbClr val="660066"/>
                </a:solidFill>
                <a:effectLst/>
                <a:uLnTx/>
                <a:uFillTx/>
                <a:latin typeface="Tahoma"/>
                <a:ea typeface="华文新魏" pitchFamily="2" charset="-122"/>
              </a:rPr>
              <a:t>getdate</a:t>
            </a:r>
            <a:r>
              <a:rPr kumimoji="1" lang="en-US" sz="2400" b="0" i="0" u="none" strike="noStrike" kern="0" cap="none" spc="0" normalizeH="0" baseline="0" noProof="0">
                <a:ln>
                  <a:noFill/>
                </a:ln>
                <a:solidFill>
                  <a:srgbClr val="660066"/>
                </a:solidFill>
                <a:effectLst/>
                <a:uLnTx/>
                <a:uFillTx/>
                <a:latin typeface="Tahoma"/>
                <a:ea typeface="华文新魏" pitchFamily="2" charset="-122"/>
              </a:rPr>
              <a:t>( )) = 2009</a:t>
            </a:r>
            <a:endParaRPr kumimoji="1" lang="zh-CN" altLang="en-US" sz="2400" b="0" i="0" u="none" strike="noStrike" kern="0" cap="none" spc="0" normalizeH="0" baseline="0" noProof="0">
              <a:ln>
                <a:noFill/>
              </a:ln>
              <a:solidFill>
                <a:srgbClr val="660066"/>
              </a:solidFill>
              <a:effectLst/>
              <a:uLnTx/>
              <a:uFillTx/>
              <a:latin typeface="Tahoma"/>
              <a:ea typeface="华文新魏" pitchFamily="2" charset="-122"/>
            </a:endParaRPr>
          </a:p>
          <a:p>
            <a:pPr marL="342900" marR="0" lvl="0" indent="-342900" algn="just" defTabSz="914400" rtl="0" eaLnBrk="0" fontAlgn="base" latinLnBrk="0" hangingPunct="0">
              <a:lnSpc>
                <a:spcPct val="100000"/>
              </a:lnSpc>
              <a:spcBef>
                <a:spcPts val="1200"/>
              </a:spcBef>
              <a:spcAft>
                <a:spcPct val="0"/>
              </a:spcAft>
              <a:buClr>
                <a:srgbClr val="3333CC"/>
              </a:buClr>
              <a:buSzPct val="60000"/>
              <a:buFont typeface="Wingdings" pitchFamily="2" charset="2"/>
              <a:buChar char="n"/>
              <a:tabLst/>
              <a:defRPr/>
            </a:pPr>
            <a:r>
              <a:rPr kumimoji="1" lang="en-US"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day</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date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month</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date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year</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date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：分别返回</a:t>
            </a:r>
            <a:r>
              <a:rPr kumimoji="1" 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date</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中的“日”“月”“年”日期部分</a:t>
            </a:r>
            <a:endPar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742950" marR="0" lvl="1" indent="-285750" algn="just" defTabSz="914400" rtl="0" eaLnBrk="0" fontAlgn="base" latinLnBrk="0" hangingPunct="0">
              <a:lnSpc>
                <a:spcPct val="100000"/>
              </a:lnSpc>
              <a:spcBef>
                <a:spcPts val="1200"/>
              </a:spcBef>
              <a:spcAft>
                <a:spcPct val="0"/>
              </a:spcAft>
              <a:buClr>
                <a:srgbClr val="FF0000"/>
              </a:buClr>
              <a:buSzPct val="55000"/>
              <a:buFont typeface="Wingdings" pitchFamily="2" charset="2"/>
              <a:buNone/>
              <a:tabLst/>
              <a:defRPr/>
            </a:pPr>
            <a:r>
              <a:rPr kumimoji="1" lang="en-US" sz="2400" b="1" i="1" u="none" strike="noStrike" kern="0" cap="none" spc="0" normalizeH="0" baseline="0" noProof="0">
                <a:ln>
                  <a:noFill/>
                </a:ln>
                <a:solidFill>
                  <a:srgbClr val="660066"/>
                </a:solidFill>
                <a:effectLst/>
                <a:uLnTx/>
                <a:uFillTx/>
                <a:latin typeface="Tahoma"/>
                <a:ea typeface="华文新魏" pitchFamily="2" charset="-122"/>
              </a:rPr>
              <a:t>day</a:t>
            </a:r>
            <a:r>
              <a:rPr kumimoji="1" lang="en-US" sz="2400" b="0" i="0" u="none" strike="noStrike" kern="0" cap="none" spc="0" normalizeH="0" baseline="0" noProof="0">
                <a:ln>
                  <a:noFill/>
                </a:ln>
                <a:solidFill>
                  <a:srgbClr val="660066"/>
                </a:solidFill>
                <a:effectLst/>
                <a:uLnTx/>
                <a:uFillTx/>
                <a:latin typeface="Tahoma"/>
                <a:ea typeface="华文新魏" pitchFamily="2" charset="-122"/>
              </a:rPr>
              <a:t>('11/23/2009') = 23</a:t>
            </a:r>
            <a:endParaRPr kumimoji="1" lang="en-US" altLang="zh-CN" sz="24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0" fontAlgn="base" latinLnBrk="0" hangingPunct="0">
              <a:lnSpc>
                <a:spcPct val="100000"/>
              </a:lnSpc>
              <a:spcBef>
                <a:spcPts val="1200"/>
              </a:spcBef>
              <a:spcAft>
                <a:spcPct val="0"/>
              </a:spcAft>
              <a:buClr>
                <a:srgbClr val="FF0000"/>
              </a:buClr>
              <a:buSzPct val="55000"/>
              <a:buFont typeface="Wingdings" pitchFamily="2" charset="2"/>
              <a:buNone/>
              <a:tabLst/>
              <a:defRPr/>
            </a:pPr>
            <a:r>
              <a:rPr kumimoji="1" lang="en-US" sz="2400" b="1" i="1" u="none" strike="noStrike" kern="0" cap="none" spc="0" normalizeH="0" baseline="0" noProof="0">
                <a:ln>
                  <a:noFill/>
                </a:ln>
                <a:solidFill>
                  <a:srgbClr val="660066"/>
                </a:solidFill>
                <a:effectLst/>
                <a:uLnTx/>
                <a:uFillTx/>
                <a:latin typeface="Tahoma"/>
                <a:ea typeface="华文新魏" pitchFamily="2" charset="-122"/>
              </a:rPr>
              <a:t>month</a:t>
            </a:r>
            <a:r>
              <a:rPr kumimoji="1" lang="en-US" sz="2400" b="0" i="0" u="none" strike="noStrike" kern="0" cap="none" spc="0" normalizeH="0" baseline="0" noProof="0">
                <a:ln>
                  <a:noFill/>
                </a:ln>
                <a:solidFill>
                  <a:srgbClr val="660066"/>
                </a:solidFill>
                <a:effectLst/>
                <a:uLnTx/>
                <a:uFillTx/>
                <a:latin typeface="Tahoma"/>
                <a:ea typeface="华文新魏" pitchFamily="2" charset="-122"/>
              </a:rPr>
              <a:t> ('11/23/2009') = 11</a:t>
            </a:r>
            <a:endParaRPr kumimoji="1" lang="en-US" altLang="zh-CN" sz="24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0" fontAlgn="base" latinLnBrk="0" hangingPunct="0">
              <a:lnSpc>
                <a:spcPct val="100000"/>
              </a:lnSpc>
              <a:spcBef>
                <a:spcPts val="1200"/>
              </a:spcBef>
              <a:spcAft>
                <a:spcPct val="0"/>
              </a:spcAft>
              <a:buClr>
                <a:srgbClr val="FF0000"/>
              </a:buClr>
              <a:buSzPct val="55000"/>
              <a:buFont typeface="Wingdings" pitchFamily="2" charset="2"/>
              <a:buNone/>
              <a:tabLst/>
              <a:defRPr/>
            </a:pPr>
            <a:r>
              <a:rPr kumimoji="1" lang="en-US" sz="2400" b="1" i="1" u="none" strike="noStrike" kern="0" cap="none" spc="0" normalizeH="0" baseline="0" noProof="0">
                <a:ln>
                  <a:noFill/>
                </a:ln>
                <a:solidFill>
                  <a:srgbClr val="660066"/>
                </a:solidFill>
                <a:effectLst/>
                <a:uLnTx/>
                <a:uFillTx/>
                <a:latin typeface="Tahoma"/>
                <a:ea typeface="华文新魏" pitchFamily="2" charset="-122"/>
              </a:rPr>
              <a:t>year</a:t>
            </a:r>
            <a:r>
              <a:rPr kumimoji="1" lang="en-US" sz="2400" b="0" i="0" u="none" strike="noStrike" kern="0" cap="none" spc="0" normalizeH="0" baseline="0" noProof="0">
                <a:ln>
                  <a:noFill/>
                </a:ln>
                <a:solidFill>
                  <a:srgbClr val="660066"/>
                </a:solidFill>
                <a:effectLst/>
                <a:uLnTx/>
                <a:uFillTx/>
                <a:latin typeface="Tahoma"/>
                <a:ea typeface="华文新魏" pitchFamily="2" charset="-122"/>
              </a:rPr>
              <a:t> (</a:t>
            </a:r>
            <a:r>
              <a:rPr kumimoji="1" lang="en-US" sz="2400" b="1" i="1" u="none" strike="noStrike" kern="0" cap="none" spc="0" normalizeH="0" baseline="0" noProof="0">
                <a:ln>
                  <a:noFill/>
                </a:ln>
                <a:solidFill>
                  <a:srgbClr val="660066"/>
                </a:solidFill>
                <a:effectLst/>
                <a:uLnTx/>
                <a:uFillTx/>
                <a:latin typeface="Tahoma"/>
                <a:ea typeface="华文新魏" pitchFamily="2" charset="-122"/>
              </a:rPr>
              <a:t>getdate</a:t>
            </a:r>
            <a:r>
              <a:rPr kumimoji="1" lang="en-US" sz="2800" b="0" i="0" u="none" strike="noStrike" kern="0" cap="none" spc="0" normalizeH="0" baseline="0" noProof="0">
                <a:ln>
                  <a:noFill/>
                </a:ln>
                <a:solidFill>
                  <a:srgbClr val="660066"/>
                </a:solidFill>
                <a:effectLst/>
                <a:uLnTx/>
                <a:uFillTx/>
                <a:latin typeface="Tahoma"/>
                <a:ea typeface="华文新魏" pitchFamily="2" charset="-122"/>
              </a:rPr>
              <a:t>( )) = 2009</a:t>
            </a:r>
            <a:endPar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967317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SQL</a:t>
            </a:r>
            <a:r>
              <a:rPr lang="zh-CN" altLang="en-US" sz="3200" dirty="0">
                <a:ea typeface="黑体" panose="02010609060101010101" pitchFamily="49" charset="-122"/>
              </a:rPr>
              <a:t>函数</a:t>
            </a:r>
            <a:endParaRPr lang="zh-CN" altLang="en-GB" sz="3200" dirty="0">
              <a:ea typeface="黑体" panose="02010609060101010101" pitchFamily="49" charset="-122"/>
            </a:endParaRPr>
          </a:p>
        </p:txBody>
      </p:sp>
      <p:sp>
        <p:nvSpPr>
          <p:cNvPr id="6" name="内容占位符 2">
            <a:extLst>
              <a:ext uri="{FF2B5EF4-FFF2-40B4-BE49-F238E27FC236}">
                <a16:creationId xmlns:a16="http://schemas.microsoft.com/office/drawing/2014/main" id="{D92E79C6-EA69-4956-A457-EBAE693941BB}"/>
              </a:ext>
            </a:extLst>
          </p:cNvPr>
          <p:cNvSpPr txBox="1">
            <a:spLocks/>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742950" marR="0" lvl="1" indent="-285750" algn="just" defTabSz="914400" rtl="0" eaLnBrk="0" fontAlgn="base" latinLnBrk="0" hangingPunct="0">
              <a:lnSpc>
                <a:spcPct val="125000"/>
              </a:lnSpc>
              <a:spcBef>
                <a:spcPts val="1200"/>
              </a:spcBef>
              <a:spcAft>
                <a:spcPct val="0"/>
              </a:spcAft>
              <a:buClr>
                <a:srgbClr val="FF0000"/>
              </a:buClr>
              <a:buSzPct val="55000"/>
              <a:buFont typeface="Wingdings" pitchFamily="2" charset="2"/>
              <a:buChar char="n"/>
              <a:tabLst/>
              <a:defRPr/>
            </a:pPr>
            <a:r>
              <a:rPr kumimoji="1" lang="en-US" sz="2800" b="1" i="1" u="none" strike="noStrike" kern="0" cap="none" spc="0" normalizeH="0" baseline="0" noProof="0">
                <a:ln>
                  <a:noFill/>
                </a:ln>
                <a:solidFill>
                  <a:srgbClr val="660066"/>
                </a:solidFill>
                <a:effectLst/>
                <a:uLnTx/>
                <a:uFillTx/>
                <a:latin typeface="Tahoma"/>
                <a:ea typeface="华文新魏" pitchFamily="2" charset="-122"/>
              </a:rPr>
              <a:t>datediff</a:t>
            </a:r>
            <a:r>
              <a:rPr kumimoji="1" lang="en-US" sz="2800" b="0" i="0" u="none" strike="noStrike" kern="0" cap="none" spc="0" normalizeH="0" baseline="0" noProof="0">
                <a:ln>
                  <a:noFill/>
                </a:ln>
                <a:solidFill>
                  <a:srgbClr val="660066"/>
                </a:solidFill>
                <a:effectLst/>
                <a:uLnTx/>
                <a:uFillTx/>
                <a:latin typeface="Tahoma"/>
                <a:ea typeface="华文新魏" pitchFamily="2" charset="-122"/>
              </a:rPr>
              <a:t>( datepart, startdate, endate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：按照</a:t>
            </a:r>
            <a:r>
              <a:rPr kumimoji="1" lang="en-US" sz="2800" b="0" i="0" u="none" strike="noStrike" kern="0" cap="none" spc="0" normalizeH="0" baseline="0" noProof="0">
                <a:ln>
                  <a:noFill/>
                </a:ln>
                <a:solidFill>
                  <a:srgbClr val="660066"/>
                </a:solidFill>
                <a:effectLst/>
                <a:uLnTx/>
                <a:uFillTx/>
                <a:latin typeface="Tahoma"/>
                <a:ea typeface="华文新魏" pitchFamily="2" charset="-122"/>
              </a:rPr>
              <a:t>datepart</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返回两个日期</a:t>
            </a:r>
            <a:r>
              <a:rPr kumimoji="1" lang="en-US" sz="2800" b="0" i="0" u="none" strike="noStrike" kern="0" cap="none" spc="0" normalizeH="0" baseline="0" noProof="0">
                <a:ln>
                  <a:noFill/>
                </a:ln>
                <a:solidFill>
                  <a:srgbClr val="660066"/>
                </a:solidFill>
                <a:effectLst/>
                <a:uLnTx/>
                <a:uFillTx/>
                <a:latin typeface="Tahoma"/>
                <a:ea typeface="华文新魏" pitchFamily="2" charset="-122"/>
              </a:rPr>
              <a:t>startdate</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和</a:t>
            </a:r>
            <a:r>
              <a:rPr kumimoji="1" lang="en-US" sz="2800" b="0" i="0" u="none" strike="noStrike" kern="0" cap="none" spc="0" normalizeH="0" baseline="0" noProof="0">
                <a:ln>
                  <a:noFill/>
                </a:ln>
                <a:solidFill>
                  <a:srgbClr val="660066"/>
                </a:solidFill>
                <a:effectLst/>
                <a:uLnTx/>
                <a:uFillTx/>
                <a:latin typeface="Tahoma"/>
                <a:ea typeface="华文新魏" pitchFamily="2" charset="-122"/>
              </a:rPr>
              <a:t>endate</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之差</a:t>
            </a:r>
            <a:endParaRPr kumimoji="1" lang="en-US" altLang="zh-CN"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0" fontAlgn="base" latinLnBrk="0" hangingPunct="0">
              <a:lnSpc>
                <a:spcPct val="125000"/>
              </a:lnSpc>
              <a:spcBef>
                <a:spcPts val="1200"/>
              </a:spcBef>
              <a:spcAft>
                <a:spcPct val="0"/>
              </a:spcAft>
              <a:buClr>
                <a:srgbClr val="FF0000"/>
              </a:buClr>
              <a:buSzPct val="55000"/>
              <a:buFont typeface="Wingdings" pitchFamily="2" charset="2"/>
              <a:buNone/>
              <a:tabLst/>
              <a:defRPr/>
            </a:pPr>
            <a:r>
              <a:rPr kumimoji="1" lang="en-US" sz="2800" b="1" i="1" u="none" strike="noStrike" kern="0" cap="none" spc="0" normalizeH="0" baseline="0" noProof="0">
                <a:ln>
                  <a:noFill/>
                </a:ln>
                <a:solidFill>
                  <a:srgbClr val="660066"/>
                </a:solidFill>
                <a:effectLst/>
                <a:uLnTx/>
                <a:uFillTx/>
                <a:latin typeface="Tahoma"/>
                <a:ea typeface="华文新魏" pitchFamily="2" charset="-122"/>
              </a:rPr>
              <a:t>	datediff</a:t>
            </a:r>
            <a:r>
              <a:rPr kumimoji="1" lang="en-US" sz="2800" b="0" i="0" u="none" strike="noStrike" kern="0" cap="none" spc="0" normalizeH="0" baseline="0" noProof="0">
                <a:ln>
                  <a:noFill/>
                </a:ln>
                <a:solidFill>
                  <a:srgbClr val="660066"/>
                </a:solidFill>
                <a:effectLst/>
                <a:uLnTx/>
                <a:uFillTx/>
                <a:latin typeface="Tahoma"/>
                <a:ea typeface="华文新魏" pitchFamily="2" charset="-122"/>
              </a:rPr>
              <a:t> (mm, ‘8/1/2005’, </a:t>
            </a:r>
            <a:r>
              <a:rPr kumimoji="1" lang="en-US" sz="2800" b="1" i="1" u="none" strike="noStrike" kern="0" cap="none" spc="0" normalizeH="0" baseline="0" noProof="0">
                <a:ln>
                  <a:noFill/>
                </a:ln>
                <a:solidFill>
                  <a:srgbClr val="660066"/>
                </a:solidFill>
                <a:effectLst/>
                <a:uLnTx/>
                <a:uFillTx/>
                <a:latin typeface="Tahoma"/>
                <a:ea typeface="华文新魏" pitchFamily="2" charset="-122"/>
              </a:rPr>
              <a:t>getdate</a:t>
            </a:r>
            <a:r>
              <a:rPr kumimoji="1" 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返回</a:t>
            </a:r>
            <a:r>
              <a:rPr kumimoji="1" lang="en-US" sz="2800" b="0" i="0" u="none" strike="noStrike" kern="0" cap="none" spc="0" normalizeH="0" baseline="0" noProof="0">
                <a:ln>
                  <a:noFill/>
                </a:ln>
                <a:solidFill>
                  <a:srgbClr val="660066"/>
                </a:solidFill>
                <a:effectLst/>
                <a:uLnTx/>
                <a:uFillTx/>
                <a:latin typeface="Tahoma"/>
                <a:ea typeface="华文新魏" pitchFamily="2" charset="-122"/>
              </a:rPr>
              <a:t>2005</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年</a:t>
            </a:r>
            <a:r>
              <a:rPr kumimoji="1" lang="en-US" sz="2800" b="0" i="0" u="none" strike="noStrike" kern="0" cap="none" spc="0" normalizeH="0" baseline="0" noProof="0">
                <a:ln>
                  <a:noFill/>
                </a:ln>
                <a:solidFill>
                  <a:srgbClr val="660066"/>
                </a:solidFill>
                <a:effectLst/>
                <a:uLnTx/>
                <a:uFillTx/>
                <a:latin typeface="Tahoma"/>
                <a:ea typeface="华文新魏" pitchFamily="2" charset="-122"/>
              </a:rPr>
              <a:t>8</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月</a:t>
            </a:r>
            <a:r>
              <a:rPr kumimoji="1" lang="en-US" sz="2800" b="0" i="0" u="none" strike="noStrike" kern="0" cap="none" spc="0" normalizeH="0" baseline="0" noProof="0">
                <a:ln>
                  <a:noFill/>
                </a:ln>
                <a:solidFill>
                  <a:srgbClr val="660066"/>
                </a:solidFill>
                <a:effectLst/>
                <a:uLnTx/>
                <a:uFillTx/>
                <a:latin typeface="Tahoma"/>
                <a:ea typeface="华文新魏" pitchFamily="2" charset="-122"/>
              </a:rPr>
              <a:t>1</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日和当前日期之间相隔的月数</a:t>
            </a:r>
          </a:p>
          <a:p>
            <a:pPr marL="742950" marR="0" lvl="1" indent="-285750" algn="just" defTabSz="914400" rtl="0" eaLnBrk="0" fontAlgn="base" latinLnBrk="0" hangingPunct="0">
              <a:lnSpc>
                <a:spcPct val="125000"/>
              </a:lnSpc>
              <a:spcBef>
                <a:spcPts val="1200"/>
              </a:spcBef>
              <a:spcAft>
                <a:spcPct val="0"/>
              </a:spcAft>
              <a:buClr>
                <a:srgbClr val="FF0000"/>
              </a:buClr>
              <a:buSzPct val="55000"/>
              <a:buFont typeface="Wingdings" pitchFamily="2" charset="2"/>
              <a:buChar char="n"/>
              <a:tabLst/>
              <a:defRPr/>
            </a:pPr>
            <a:r>
              <a:rPr kumimoji="1" lang="en-US" sz="2800" b="1" i="1" u="none" strike="noStrike" kern="0" cap="none" spc="0" normalizeH="0" baseline="0" noProof="0">
                <a:ln>
                  <a:noFill/>
                </a:ln>
                <a:solidFill>
                  <a:srgbClr val="660066"/>
                </a:solidFill>
                <a:effectLst/>
                <a:uLnTx/>
                <a:uFillTx/>
                <a:latin typeface="Tahoma"/>
                <a:ea typeface="华文新魏" pitchFamily="2" charset="-122"/>
              </a:rPr>
              <a:t>dateadd</a:t>
            </a:r>
            <a:r>
              <a:rPr kumimoji="1" lang="en-US" sz="2800" b="0" i="0" u="none" strike="noStrike" kern="0" cap="none" spc="0" normalizeH="0" baseline="0" noProof="0">
                <a:ln>
                  <a:noFill/>
                </a:ln>
                <a:solidFill>
                  <a:srgbClr val="660066"/>
                </a:solidFill>
                <a:effectLst/>
                <a:uLnTx/>
                <a:uFillTx/>
                <a:latin typeface="Tahoma"/>
                <a:ea typeface="华文新魏" pitchFamily="2" charset="-122"/>
              </a:rPr>
              <a:t>(datepart, number, date)</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：将</a:t>
            </a:r>
            <a:r>
              <a:rPr kumimoji="1" lang="en-US" sz="2800" b="0" i="0" u="none" strike="noStrike" kern="0" cap="none" spc="0" normalizeH="0" baseline="0" noProof="0">
                <a:ln>
                  <a:noFill/>
                </a:ln>
                <a:solidFill>
                  <a:srgbClr val="660066"/>
                </a:solidFill>
                <a:effectLst/>
                <a:uLnTx/>
                <a:uFillTx/>
                <a:latin typeface="Tahoma"/>
                <a:ea typeface="华文新魏" pitchFamily="2" charset="-122"/>
              </a:rPr>
              <a:t>number</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加到</a:t>
            </a:r>
            <a:r>
              <a:rPr kumimoji="1" lang="en-US" sz="2800" b="0" i="0" u="none" strike="noStrike" kern="0" cap="none" spc="0" normalizeH="0" baseline="0" noProof="0">
                <a:ln>
                  <a:noFill/>
                </a:ln>
                <a:solidFill>
                  <a:srgbClr val="660066"/>
                </a:solidFill>
                <a:effectLst/>
                <a:uLnTx/>
                <a:uFillTx/>
                <a:latin typeface="Tahoma"/>
                <a:ea typeface="华文新魏" pitchFamily="2" charset="-122"/>
              </a:rPr>
              <a:t>date</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的</a:t>
            </a:r>
            <a:r>
              <a:rPr kumimoji="1" lang="en-US" sz="2800" b="0" i="0" u="none" strike="noStrike" kern="0" cap="none" spc="0" normalizeH="0" baseline="0" noProof="0">
                <a:ln>
                  <a:noFill/>
                </a:ln>
                <a:solidFill>
                  <a:srgbClr val="660066"/>
                </a:solidFill>
                <a:effectLst/>
                <a:uLnTx/>
                <a:uFillTx/>
                <a:latin typeface="Tahoma"/>
                <a:ea typeface="华文新魏" pitchFamily="2" charset="-122"/>
              </a:rPr>
              <a:t>datepart</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部分上</a:t>
            </a:r>
            <a:endParaRPr kumimoji="1" lang="en-US" altLang="zh-CN"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0" fontAlgn="base" latinLnBrk="0" hangingPunct="0">
              <a:lnSpc>
                <a:spcPct val="125000"/>
              </a:lnSpc>
              <a:spcBef>
                <a:spcPts val="1200"/>
              </a:spcBef>
              <a:spcAft>
                <a:spcPct val="0"/>
              </a:spcAft>
              <a:buClr>
                <a:srgbClr val="FF0000"/>
              </a:buClr>
              <a:buSzPct val="55000"/>
              <a:buFont typeface="Wingdings" pitchFamily="2" charset="2"/>
              <a:buNone/>
              <a:tabLst/>
              <a:defRPr/>
            </a:pPr>
            <a:r>
              <a:rPr kumimoji="1" lang="en-US" sz="2800" b="1" i="1" u="none" strike="noStrike" kern="0" cap="none" spc="0" normalizeH="0" baseline="0" noProof="0">
                <a:ln>
                  <a:noFill/>
                </a:ln>
                <a:solidFill>
                  <a:srgbClr val="660066"/>
                </a:solidFill>
                <a:effectLst/>
                <a:uLnTx/>
                <a:uFillTx/>
                <a:latin typeface="Tahoma"/>
                <a:ea typeface="华文新魏" pitchFamily="2" charset="-122"/>
              </a:rPr>
              <a:t>	dateadd</a:t>
            </a:r>
            <a:r>
              <a:rPr kumimoji="1" lang="en-US" sz="2800" b="0" i="0" u="none" strike="noStrike" kern="0" cap="none" spc="0" normalizeH="0" baseline="0" noProof="0">
                <a:ln>
                  <a:noFill/>
                </a:ln>
                <a:solidFill>
                  <a:srgbClr val="660066"/>
                </a:solidFill>
                <a:effectLst/>
                <a:uLnTx/>
                <a:uFillTx/>
                <a:latin typeface="Tahoma"/>
                <a:ea typeface="华文新魏" pitchFamily="2" charset="-122"/>
              </a:rPr>
              <a:t>(dd, 20, '11/23/2009') = '12/13/2009'</a:t>
            </a:r>
            <a:endParaRPr kumimoji="1" lang="zh-CN" altLang="en-US" sz="2800" b="0" i="0" u="none" strike="noStrike" kern="0" cap="none" spc="0" normalizeH="0" baseline="0" noProof="0">
              <a:ln>
                <a:noFill/>
              </a:ln>
              <a:solidFill>
                <a:srgbClr val="660066"/>
              </a:solidFill>
              <a:effectLst/>
              <a:uLnTx/>
              <a:uFillTx/>
              <a:latin typeface="Tahoma"/>
              <a:ea typeface="华文新魏" pitchFamily="2" charset="-122"/>
            </a:endParaRPr>
          </a:p>
          <a:p>
            <a:pPr marL="342900" marR="0" lvl="0" indent="-342900" algn="just" defTabSz="914400" rtl="0" eaLnBrk="0" fontAlgn="base" latinLnBrk="0" hangingPunct="0">
              <a:lnSpc>
                <a:spcPct val="125000"/>
              </a:lnSpc>
              <a:spcBef>
                <a:spcPts val="1200"/>
              </a:spcBef>
              <a:spcAft>
                <a:spcPct val="0"/>
              </a:spcAft>
              <a:buClr>
                <a:srgbClr val="3333CC"/>
              </a:buClr>
              <a:buSzPct val="60000"/>
              <a:buFont typeface="Wingdings" pitchFamily="2" charset="2"/>
              <a:buChar char="n"/>
              <a:tabLst/>
              <a:defRPr/>
            </a:pPr>
            <a:endParaRPr kumimoji="1" lang="zh-CN" altLang="en-US" sz="32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endParaRPr>
          </a:p>
        </p:txBody>
      </p:sp>
    </p:spTree>
    <p:extLst>
      <p:ext uri="{BB962C8B-B14F-4D97-AF65-F5344CB8AC3E}">
        <p14:creationId xmlns:p14="http://schemas.microsoft.com/office/powerpoint/2010/main" val="195605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SQL</a:t>
            </a:r>
            <a:r>
              <a:rPr lang="zh-CN" altLang="en-US" sz="3200" dirty="0">
                <a:ea typeface="黑体" panose="02010609060101010101" pitchFamily="49" charset="-122"/>
              </a:rPr>
              <a:t>相关概念</a:t>
            </a:r>
            <a:endParaRPr lang="en-US" altLang="zh-CN" sz="3200" dirty="0">
              <a:ea typeface="黑体" panose="02010609060101010101" pitchFamily="49" charset="-122"/>
            </a:endParaRPr>
          </a:p>
        </p:txBody>
      </p:sp>
      <p:sp>
        <p:nvSpPr>
          <p:cNvPr id="8" name="文本框 7">
            <a:extLst>
              <a:ext uri="{FF2B5EF4-FFF2-40B4-BE49-F238E27FC236}">
                <a16:creationId xmlns:a16="http://schemas.microsoft.com/office/drawing/2014/main" id="{28CD2F71-E152-4BED-99B3-8ACD43E751C9}"/>
              </a:ext>
            </a:extLst>
          </p:cNvPr>
          <p:cNvSpPr txBox="1"/>
          <p:nvPr/>
        </p:nvSpPr>
        <p:spPr>
          <a:xfrm>
            <a:off x="347472" y="1241108"/>
            <a:ext cx="7872984" cy="2128275"/>
          </a:xfrm>
          <a:prstGeom prst="rect">
            <a:avLst/>
          </a:prstGeom>
          <a:noFill/>
        </p:spPr>
        <p:txBody>
          <a:bodyPr wrap="square">
            <a:spAutoFit/>
          </a:bodyPr>
          <a:lstStyle/>
          <a:p>
            <a:pPr marL="342900" marR="0" lvl="0" indent="-342900" algn="just" defTabSz="914400" rtl="0" eaLnBrk="1" fontAlgn="base" latinLnBrk="0" hangingPunct="1">
              <a:lnSpc>
                <a:spcPct val="150000"/>
              </a:lnSpc>
              <a:spcBef>
                <a:spcPts val="50"/>
              </a:spcBef>
              <a:spcAft>
                <a:spcPts val="1800"/>
              </a:spcAft>
              <a:buClr>
                <a:srgbClr val="3333CC"/>
              </a:buClr>
              <a:buSzPct val="60000"/>
              <a:buFont typeface="Wingdings" pitchFamily="2" charset="2"/>
              <a:buChar char="n"/>
              <a:tabLst/>
              <a:defRPr/>
            </a:pPr>
            <a:r>
              <a:rPr kumimoji="1" lang="zh-CN" altLang="en-US" sz="2000" b="1" i="0" u="none" strike="noStrike" kern="0" cap="none" spc="0" normalizeH="0" baseline="0" noProof="0" dirty="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Structured Query Language</a:t>
            </a: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a:t>
            </a:r>
            <a:r>
              <a:rPr kumimoji="1" lang="zh-CN" altLang="en-US" sz="2000" b="1" i="0" u="none" strike="noStrike" kern="0" cap="none" spc="0" normalizeH="0" baseline="0" noProof="0" dirty="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SQL</a:t>
            </a: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 </a:t>
            </a:r>
            <a:r>
              <a:rPr kumimoji="1" lang="zh-CN" altLang="en-US"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是访问关系型数据库的国际标准语言；</a:t>
            </a:r>
            <a:endPar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just" defTabSz="914400" rtl="0" eaLnBrk="1" fontAlgn="base" latinLnBrk="0" hangingPunct="1">
              <a:lnSpc>
                <a:spcPct val="150000"/>
              </a:lnSpc>
              <a:spcBef>
                <a:spcPts val="50"/>
              </a:spcBef>
              <a:spcAft>
                <a:spcPts val="1800"/>
              </a:spcAft>
              <a:buClr>
                <a:srgbClr val="3333CC"/>
              </a:buClr>
              <a:buSzPct val="60000"/>
              <a:buFont typeface="Wingdings" pitchFamily="2" charset="2"/>
              <a:buChar char="n"/>
              <a:tabLst/>
              <a:defRPr/>
            </a:pP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SQL </a:t>
            </a:r>
            <a:r>
              <a:rPr kumimoji="1" lang="zh-CN" altLang="en-US"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由数据定义语言</a:t>
            </a: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 </a:t>
            </a:r>
            <a:r>
              <a:rPr kumimoji="1" lang="zh-CN" altLang="en-US" sz="2000" b="1" i="0" u="none" strike="noStrike" kern="0" cap="none" spc="0" normalizeH="0" baseline="0" noProof="0" dirty="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Data Definition Language (DDL) </a:t>
            </a:r>
            <a:r>
              <a:rPr kumimoji="1" lang="zh-CN" altLang="en-US"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和数据操作语言</a:t>
            </a: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 </a:t>
            </a:r>
            <a:r>
              <a:rPr kumimoji="1" lang="en-US" altLang="zh-CN" sz="2000" b="1" i="0" u="none" strike="noStrike" kern="0" cap="none" spc="0" normalizeH="0" baseline="0" noProof="0" dirty="0">
                <a:ln>
                  <a:noFill/>
                </a:ln>
                <a:solidFill>
                  <a:srgbClr val="6600FF"/>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D</a:t>
            </a:r>
            <a:r>
              <a:rPr kumimoji="1" lang="zh-CN" altLang="en-US" sz="2000" b="1" i="0" u="none" strike="noStrike" kern="0" cap="none" spc="0" normalizeH="0" baseline="0" noProof="0" dirty="0">
                <a:ln>
                  <a:noFill/>
                </a:ln>
                <a:solidFill>
                  <a:srgbClr val="0000FF"/>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ata Manipulation Language (DML)</a:t>
            </a:r>
            <a:r>
              <a:rPr kumimoji="1" lang="zh-CN" altLang="en-US"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构成</a:t>
            </a:r>
            <a:r>
              <a:rPr kumimoji="1" lang="en-US" altLang="zh-CN" sz="2000" b="0"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charset="-122"/>
                <a:ea typeface="微软雅黑" panose="020B0503020204020204" charset="-122"/>
                <a:cs typeface="微软雅黑" panose="020B0503020204020204" charset="-122"/>
              </a:rPr>
              <a:t>.</a:t>
            </a:r>
          </a:p>
        </p:txBody>
      </p:sp>
      <p:sp>
        <p:nvSpPr>
          <p:cNvPr id="11" name="Rectangle 3">
            <a:extLst>
              <a:ext uri="{FF2B5EF4-FFF2-40B4-BE49-F238E27FC236}">
                <a16:creationId xmlns:a16="http://schemas.microsoft.com/office/drawing/2014/main" id="{6EB18A25-03D2-4BE6-9E70-5CF9BD5D590A}"/>
              </a:ext>
            </a:extLst>
          </p:cNvPr>
          <p:cNvSpPr txBox="1">
            <a:spLocks/>
          </p:cNvSpPr>
          <p:nvPr/>
        </p:nvSpPr>
        <p:spPr bwMode="auto">
          <a:xfrm>
            <a:off x="290638" y="3621024"/>
            <a:ext cx="8658225" cy="294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defTabSz="914400" eaLnBrk="1" hangingPunct="1">
              <a:lnSpc>
                <a:spcPct val="120000"/>
              </a:lnSpc>
            </a:pPr>
            <a:r>
              <a:rPr lang="zh-CN" altLang="en-US" sz="2000" b="1" kern="0" noProof="1">
                <a:latin typeface="微软雅黑" panose="020B0503020204020204" charset="-122"/>
                <a:ea typeface="微软雅黑" panose="020B0503020204020204" charset="-122"/>
                <a:cs typeface="微软雅黑" panose="020B0503020204020204" charset="-122"/>
              </a:rPr>
              <a:t>用户使用</a:t>
            </a:r>
            <a:r>
              <a:rPr lang="en-US" altLang="zh-CN" sz="2000" b="1" kern="0" noProof="1">
                <a:solidFill>
                  <a:srgbClr val="0000FF"/>
                </a:solidFill>
                <a:latin typeface="微软雅黑" panose="020B0503020204020204" charset="-122"/>
                <a:ea typeface="微软雅黑" panose="020B0503020204020204" charset="-122"/>
                <a:cs typeface="微软雅黑" panose="020B0503020204020204" charset="-122"/>
              </a:rPr>
              <a:t>Data definition language</a:t>
            </a:r>
            <a:r>
              <a:rPr lang="en-US" altLang="zh-CN" sz="2000" kern="0" noProof="1">
                <a:latin typeface="微软雅黑" panose="020B0503020204020204" charset="-122"/>
                <a:ea typeface="微软雅黑" panose="020B0503020204020204" charset="-122"/>
                <a:cs typeface="微软雅黑" panose="020B0503020204020204" charset="-122"/>
              </a:rPr>
              <a:t> (</a:t>
            </a:r>
            <a:r>
              <a:rPr lang="en-US" altLang="zh-CN" sz="2000" b="1" kern="0" noProof="1">
                <a:solidFill>
                  <a:srgbClr val="CC3399"/>
                </a:solidFill>
                <a:latin typeface="微软雅黑" panose="020B0503020204020204" charset="-122"/>
                <a:ea typeface="微软雅黑" panose="020B0503020204020204" charset="-122"/>
                <a:cs typeface="微软雅黑" panose="020B0503020204020204" charset="-122"/>
              </a:rPr>
              <a:t>DDL</a:t>
            </a:r>
            <a:r>
              <a:rPr lang="en-US" altLang="zh-CN" sz="2000" kern="0" noProof="1">
                <a:latin typeface="微软雅黑" panose="020B0503020204020204" charset="-122"/>
                <a:ea typeface="微软雅黑" panose="020B0503020204020204" charset="-122"/>
                <a:cs typeface="微软雅黑" panose="020B0503020204020204" charset="-122"/>
              </a:rPr>
              <a:t>) </a:t>
            </a:r>
            <a:r>
              <a:rPr lang="zh-CN" altLang="en-US" sz="2000" kern="0" noProof="1">
                <a:latin typeface="微软雅黑" panose="020B0503020204020204" charset="-122"/>
                <a:ea typeface="微软雅黑" panose="020B0503020204020204" charset="-122"/>
                <a:cs typeface="微软雅黑" panose="020B0503020204020204" charset="-122"/>
              </a:rPr>
              <a:t>来只表达如下操作</a:t>
            </a:r>
            <a:r>
              <a:rPr lang="en-US" altLang="zh-CN" sz="2000" kern="0" noProof="1">
                <a:latin typeface="微软雅黑" panose="020B0503020204020204" charset="-122"/>
                <a:ea typeface="微软雅黑" panose="020B0503020204020204" charset="-122"/>
                <a:cs typeface="微软雅黑" panose="020B0503020204020204" charset="-122"/>
              </a:rPr>
              <a:t>: </a:t>
            </a:r>
          </a:p>
          <a:p>
            <a:pPr lvl="1" defTabSz="914400" eaLnBrk="1" hangingPunct="1">
              <a:lnSpc>
                <a:spcPct val="120000"/>
              </a:lnSpc>
            </a:pPr>
            <a:r>
              <a:rPr lang="en-US" altLang="zh-CN" sz="1600" b="1" kern="0" noProof="1">
                <a:solidFill>
                  <a:srgbClr val="FF0000"/>
                </a:solidFill>
                <a:latin typeface="微软雅黑" panose="020B0503020204020204" charset="-122"/>
                <a:ea typeface="微软雅黑" panose="020B0503020204020204" charset="-122"/>
                <a:cs typeface="微软雅黑" panose="020B0503020204020204" charset="-122"/>
              </a:rPr>
              <a:t>Create, Alter, and Drop</a:t>
            </a:r>
            <a:r>
              <a:rPr lang="en-US" altLang="zh-CN" sz="1600" kern="0" noProof="1">
                <a:latin typeface="微软雅黑" panose="020B0503020204020204" charset="-122"/>
                <a:ea typeface="微软雅黑" panose="020B0503020204020204" charset="-122"/>
                <a:cs typeface="微软雅黑" panose="020B0503020204020204" charset="-122"/>
              </a:rPr>
              <a:t>  </a:t>
            </a:r>
            <a:r>
              <a:rPr lang="en-US" altLang="zh-CN" sz="1600" b="1" kern="0" noProof="1">
                <a:solidFill>
                  <a:srgbClr val="0000FF"/>
                </a:solidFill>
                <a:latin typeface="微软雅黑" panose="020B0503020204020204" charset="-122"/>
                <a:ea typeface="微软雅黑" panose="020B0503020204020204" charset="-122"/>
                <a:cs typeface="微软雅黑" panose="020B0503020204020204" charset="-122"/>
              </a:rPr>
              <a:t>table's</a:t>
            </a:r>
            <a:r>
              <a:rPr lang="en-US" altLang="zh-CN" sz="1600" kern="0" noProof="1">
                <a:latin typeface="微软雅黑" panose="020B0503020204020204" charset="-122"/>
                <a:ea typeface="微软雅黑" panose="020B0503020204020204" charset="-122"/>
                <a:cs typeface="微软雅黑" panose="020B0503020204020204" charset="-122"/>
              </a:rPr>
              <a:t>  Schema</a:t>
            </a:r>
          </a:p>
          <a:p>
            <a:pPr lvl="1" defTabSz="914400" eaLnBrk="1" hangingPunct="1">
              <a:lnSpc>
                <a:spcPct val="120000"/>
              </a:lnSpc>
            </a:pPr>
            <a:r>
              <a:rPr lang="en-US" altLang="zh-CN" sz="1600" b="1" kern="0" noProof="1">
                <a:solidFill>
                  <a:srgbClr val="FF0000"/>
                </a:solidFill>
                <a:latin typeface="微软雅黑" panose="020B0503020204020204" charset="-122"/>
                <a:ea typeface="微软雅黑" panose="020B0503020204020204" charset="-122"/>
                <a:cs typeface="微软雅黑" panose="020B0503020204020204" charset="-122"/>
              </a:rPr>
              <a:t>Define and Enforce </a:t>
            </a:r>
            <a:r>
              <a:rPr lang="en-US" altLang="zh-CN" sz="1600" b="1" kern="0" noProof="1">
                <a:solidFill>
                  <a:srgbClr val="0000FF"/>
                </a:solidFill>
                <a:latin typeface="微软雅黑" panose="020B0503020204020204" charset="-122"/>
                <a:ea typeface="微软雅黑" panose="020B0503020204020204" charset="-122"/>
                <a:cs typeface="微软雅黑" panose="020B0503020204020204" charset="-122"/>
              </a:rPr>
              <a:t>integrity constraints</a:t>
            </a:r>
            <a:r>
              <a:rPr lang="en-US" altLang="zh-CN" sz="1600" kern="0" noProof="1">
                <a:latin typeface="微软雅黑" panose="020B0503020204020204" charset="-122"/>
                <a:ea typeface="微软雅黑" panose="020B0503020204020204" charset="-122"/>
                <a:cs typeface="微软雅黑" panose="020B0503020204020204" charset="-122"/>
              </a:rPr>
              <a:t> ;</a:t>
            </a:r>
          </a:p>
          <a:p>
            <a:pPr lvl="1" defTabSz="914400" eaLnBrk="1" hangingPunct="1">
              <a:lnSpc>
                <a:spcPct val="120000"/>
              </a:lnSpc>
            </a:pPr>
            <a:r>
              <a:rPr lang="en-US" altLang="zh-CN" sz="1600" b="1" kern="0" noProof="1">
                <a:solidFill>
                  <a:srgbClr val="FF0000"/>
                </a:solidFill>
                <a:latin typeface="微软雅黑" panose="020B0503020204020204" charset="-122"/>
                <a:ea typeface="微软雅黑" panose="020B0503020204020204" charset="-122"/>
                <a:cs typeface="微软雅黑" panose="020B0503020204020204" charset="-122"/>
              </a:rPr>
              <a:t>Enforce </a:t>
            </a:r>
            <a:r>
              <a:rPr lang="en-US" altLang="zh-CN" sz="1600" b="1" kern="0" noProof="1">
                <a:solidFill>
                  <a:srgbClr val="0000FF"/>
                </a:solidFill>
                <a:latin typeface="微软雅黑" panose="020B0503020204020204" charset="-122"/>
                <a:ea typeface="微软雅黑" panose="020B0503020204020204" charset="-122"/>
                <a:cs typeface="微软雅黑" panose="020B0503020204020204" charset="-122"/>
              </a:rPr>
              <a:t>security restrict</a:t>
            </a:r>
            <a:r>
              <a:rPr lang="en-US" altLang="zh-CN" sz="1600" kern="0" noProof="1">
                <a:latin typeface="微软雅黑" panose="020B0503020204020204" charset="-122"/>
                <a:ea typeface="微软雅黑" panose="020B0503020204020204" charset="-122"/>
                <a:cs typeface="微软雅黑" panose="020B0503020204020204" charset="-122"/>
              </a:rPr>
              <a:t>;</a:t>
            </a:r>
          </a:p>
          <a:p>
            <a:pPr lvl="1" defTabSz="914400" eaLnBrk="1" hangingPunct="1">
              <a:lnSpc>
                <a:spcPct val="120000"/>
              </a:lnSpc>
            </a:pPr>
            <a:r>
              <a:rPr lang="en-US" altLang="zh-CN" sz="1600" b="1" kern="0" noProof="1">
                <a:solidFill>
                  <a:srgbClr val="FF0000"/>
                </a:solidFill>
                <a:latin typeface="微软雅黑" panose="020B0503020204020204" charset="-122"/>
                <a:ea typeface="微软雅黑" panose="020B0503020204020204" charset="-122"/>
                <a:cs typeface="微软雅黑" panose="020B0503020204020204" charset="-122"/>
              </a:rPr>
              <a:t>Implement</a:t>
            </a:r>
            <a:r>
              <a:rPr lang="en-US" altLang="zh-CN" sz="1600" kern="0" noProof="1">
                <a:latin typeface="微软雅黑" panose="020B0503020204020204" charset="-122"/>
                <a:ea typeface="微软雅黑" panose="020B0503020204020204" charset="-122"/>
                <a:cs typeface="微软雅黑" panose="020B0503020204020204" charset="-122"/>
              </a:rPr>
              <a:t>  </a:t>
            </a:r>
            <a:r>
              <a:rPr lang="en-US" altLang="zh-CN" sz="1600" b="1" kern="0" noProof="1">
                <a:solidFill>
                  <a:srgbClr val="0000FF"/>
                </a:solidFill>
                <a:latin typeface="微软雅黑" panose="020B0503020204020204" charset="-122"/>
                <a:ea typeface="微软雅黑" panose="020B0503020204020204" charset="-122"/>
                <a:cs typeface="微软雅黑" panose="020B0503020204020204" charset="-122"/>
              </a:rPr>
              <a:t>the simplicity of manipulation</a:t>
            </a:r>
            <a:r>
              <a:rPr lang="zh-CN" altLang="en-US" sz="1600" b="1" kern="0" noProof="1">
                <a:solidFill>
                  <a:srgbClr val="0000FF"/>
                </a:solidFill>
                <a:latin typeface="微软雅黑" panose="020B0503020204020204" charset="-122"/>
                <a:ea typeface="微软雅黑" panose="020B0503020204020204" charset="-122"/>
                <a:cs typeface="微软雅黑" panose="020B0503020204020204" charset="-122"/>
              </a:rPr>
              <a:t>；</a:t>
            </a:r>
            <a:endParaRPr lang="en-US" altLang="zh-CN" sz="1600" kern="0" noProof="1">
              <a:latin typeface="微软雅黑" panose="020B0503020204020204" charset="-122"/>
              <a:ea typeface="微软雅黑" panose="020B0503020204020204" charset="-122"/>
              <a:cs typeface="微软雅黑" panose="020B0503020204020204" charset="-122"/>
            </a:endParaRPr>
          </a:p>
          <a:p>
            <a:pPr marL="0" indent="0" defTabSz="914400" eaLnBrk="1" hangingPunct="1">
              <a:lnSpc>
                <a:spcPct val="120000"/>
              </a:lnSpc>
              <a:buFont typeface="Wingdings" pitchFamily="2" charset="2"/>
              <a:buNone/>
            </a:pPr>
            <a:endParaRPr lang="en-US" altLang="zh-CN" sz="2000" kern="0" noProof="1">
              <a:latin typeface="微软雅黑" panose="020B0503020204020204" charset="-122"/>
              <a:ea typeface="微软雅黑" panose="020B0503020204020204" charset="-122"/>
              <a:cs typeface="微软雅黑" panose="020B0503020204020204" charset="-122"/>
            </a:endParaRPr>
          </a:p>
          <a:p>
            <a:pPr defTabSz="914400" eaLnBrk="1" hangingPunct="1">
              <a:lnSpc>
                <a:spcPct val="120000"/>
              </a:lnSpc>
            </a:pPr>
            <a:r>
              <a:rPr lang="zh-CN" altLang="en-US" sz="2000" b="1" kern="0">
                <a:latin typeface="微软雅黑" panose="020B0503020204020204" charset="-122"/>
                <a:ea typeface="微软雅黑" panose="020B0503020204020204" charset="-122"/>
                <a:cs typeface="微软雅黑" panose="020B0503020204020204" charset="-122"/>
                <a:sym typeface="+mn-ea"/>
              </a:rPr>
              <a:t>用户使用</a:t>
            </a:r>
            <a:r>
              <a:rPr lang="en-US" altLang="zh-CN" sz="2000" b="1" kern="0">
                <a:solidFill>
                  <a:srgbClr val="0000FF"/>
                </a:solidFill>
                <a:latin typeface="微软雅黑" panose="020B0503020204020204" charset="-122"/>
                <a:ea typeface="微软雅黑" panose="020B0503020204020204" charset="-122"/>
                <a:cs typeface="微软雅黑" panose="020B0503020204020204" charset="-122"/>
                <a:sym typeface="+mn-ea"/>
              </a:rPr>
              <a:t> D</a:t>
            </a:r>
            <a:r>
              <a:rPr lang="en-US" altLang="zh-CN" sz="2000" b="1" kern="0" noProof="1">
                <a:solidFill>
                  <a:srgbClr val="0000FF"/>
                </a:solidFill>
                <a:latin typeface="微软雅黑" panose="020B0503020204020204" charset="-122"/>
                <a:ea typeface="微软雅黑" panose="020B0503020204020204" charset="-122"/>
                <a:cs typeface="微软雅黑" panose="020B0503020204020204" charset="-122"/>
              </a:rPr>
              <a:t>ata manipulation language</a:t>
            </a:r>
            <a:r>
              <a:rPr lang="en-US" altLang="zh-CN" sz="2000" kern="0" noProof="1">
                <a:latin typeface="微软雅黑" panose="020B0503020204020204" charset="-122"/>
                <a:ea typeface="微软雅黑" panose="020B0503020204020204" charset="-122"/>
                <a:cs typeface="微软雅黑" panose="020B0503020204020204" charset="-122"/>
              </a:rPr>
              <a:t> (</a:t>
            </a:r>
            <a:r>
              <a:rPr lang="en-US" altLang="zh-CN" sz="2000" b="1" kern="0" noProof="1">
                <a:solidFill>
                  <a:srgbClr val="CC3399"/>
                </a:solidFill>
                <a:latin typeface="微软雅黑" panose="020B0503020204020204" charset="-122"/>
                <a:ea typeface="微软雅黑" panose="020B0503020204020204" charset="-122"/>
                <a:cs typeface="微软雅黑" panose="020B0503020204020204" charset="-122"/>
              </a:rPr>
              <a:t>DML</a:t>
            </a:r>
            <a:r>
              <a:rPr lang="en-US" altLang="zh-CN" sz="2000" kern="0" noProof="1">
                <a:latin typeface="微软雅黑" panose="020B0503020204020204" charset="-122"/>
                <a:ea typeface="微软雅黑" panose="020B0503020204020204" charset="-122"/>
                <a:cs typeface="微软雅黑" panose="020B0503020204020204" charset="-122"/>
              </a:rPr>
              <a:t>) </a:t>
            </a:r>
            <a:r>
              <a:rPr lang="zh-CN" altLang="en-US" sz="2000" kern="0">
                <a:latin typeface="微软雅黑" panose="020B0503020204020204" charset="-122"/>
                <a:ea typeface="微软雅黑" panose="020B0503020204020204" charset="-122"/>
                <a:cs typeface="微软雅黑" panose="020B0503020204020204" charset="-122"/>
                <a:sym typeface="+mn-ea"/>
              </a:rPr>
              <a:t>来只表达如下操作</a:t>
            </a:r>
            <a:r>
              <a:rPr lang="en-US" altLang="zh-CN" sz="2000" kern="0" noProof="1">
                <a:latin typeface="微软雅黑" panose="020B0503020204020204" charset="-122"/>
                <a:ea typeface="微软雅黑" panose="020B0503020204020204" charset="-122"/>
                <a:cs typeface="微软雅黑" panose="020B0503020204020204" charset="-122"/>
              </a:rPr>
              <a:t>:</a:t>
            </a:r>
          </a:p>
          <a:p>
            <a:pPr lvl="1" defTabSz="914400" eaLnBrk="1" hangingPunct="1">
              <a:lnSpc>
                <a:spcPct val="120000"/>
              </a:lnSpc>
            </a:pPr>
            <a:r>
              <a:rPr lang="en-US" altLang="zh-CN" sz="1600" b="1" kern="0" noProof="1">
                <a:solidFill>
                  <a:srgbClr val="FF0000"/>
                </a:solidFill>
                <a:latin typeface="微软雅黑" panose="020B0503020204020204" charset="-122"/>
                <a:ea typeface="微软雅黑" panose="020B0503020204020204" charset="-122"/>
                <a:cs typeface="微软雅黑" panose="020B0503020204020204" charset="-122"/>
              </a:rPr>
              <a:t>Insert, Update, delete, query, statisitics</a:t>
            </a:r>
            <a:r>
              <a:rPr lang="en-US" altLang="zh-CN" sz="1600" kern="0" noProof="1">
                <a:latin typeface="微软雅黑" panose="020B0503020204020204" charset="-122"/>
                <a:ea typeface="微软雅黑" panose="020B0503020204020204" charset="-122"/>
                <a:cs typeface="微软雅黑" panose="020B0503020204020204" charset="-122"/>
              </a:rPr>
              <a:t> </a:t>
            </a:r>
            <a:r>
              <a:rPr lang="en-US" altLang="zh-CN" sz="1600" b="1" kern="0" noProof="1">
                <a:solidFill>
                  <a:srgbClr val="0000FF"/>
                </a:solidFill>
                <a:latin typeface="微软雅黑" panose="020B0503020204020204" charset="-122"/>
                <a:ea typeface="微软雅黑" panose="020B0503020204020204" charset="-122"/>
                <a:cs typeface="微软雅黑" panose="020B0503020204020204" charset="-122"/>
              </a:rPr>
              <a:t>rows (records) in table(s);</a:t>
            </a:r>
          </a:p>
          <a:p>
            <a:pPr defTabSz="914400" eaLnBrk="1" hangingPunct="1">
              <a:lnSpc>
                <a:spcPct val="120000"/>
              </a:lnSpc>
            </a:pPr>
            <a:endParaRPr lang="en-US" altLang="zh-CN" sz="2000" kern="0" noProof="1">
              <a:latin typeface="微软雅黑" panose="020B0503020204020204" charset="-122"/>
              <a:ea typeface="微软雅黑" panose="020B0503020204020204" charset="-122"/>
              <a:cs typeface="微软雅黑" panose="020B0503020204020204" charset="-122"/>
            </a:endParaRPr>
          </a:p>
          <a:p>
            <a:pPr defTabSz="914400" eaLnBrk="1" hangingPunct="1">
              <a:lnSpc>
                <a:spcPct val="120000"/>
              </a:lnSpc>
            </a:pPr>
            <a:endParaRPr lang="en-US" altLang="zh-CN" sz="2000" kern="0" noProof="1">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40809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索引创建</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DBC29101-CAF0-4EDE-8659-40A4867A431D}"/>
              </a:ext>
            </a:extLst>
          </p:cNvPr>
          <p:cNvSpPr txBox="1">
            <a:spLocks noChangeArrowheads="1"/>
          </p:cNvSpPr>
          <p:nvPr/>
        </p:nvSpPr>
        <p:spPr bwMode="auto">
          <a:xfrm>
            <a:off x="0" y="1268413"/>
            <a:ext cx="9144000" cy="4035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15000"/>
              </a:lnSpc>
              <a:spcBef>
                <a:spcPct val="20000"/>
              </a:spcBef>
              <a:spcAft>
                <a:spcPct val="0"/>
              </a:spcAft>
              <a:buClr>
                <a:srgbClr val="3333CC"/>
              </a:buClr>
              <a:buSzPct val="60000"/>
              <a:buFont typeface="Wingdings" pitchFamily="2" charset="2"/>
              <a:buChar char="n"/>
              <a:tabLst/>
              <a:defRPr/>
            </a:pPr>
            <a:r>
              <a:rPr kumimoji="1"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rPr>
              <a:t>格式</a:t>
            </a:r>
          </a:p>
          <a:p>
            <a:pPr marL="742950" marR="0" lvl="1" indent="-285750" algn="ctr"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0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create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000" b="0" i="0" u="none" strike="noStrike" kern="0" cap="none" spc="0" normalizeH="0" baseline="0" noProof="0" dirty="0">
                <a:ln>
                  <a:noFill/>
                </a:ln>
                <a:solidFill>
                  <a:schemeClr val="tx1">
                    <a:lumMod val="50000"/>
                    <a:lumOff val="50000"/>
                  </a:schemeClr>
                </a:solidFill>
                <a:effectLst/>
                <a:uLnTx/>
                <a:uFillTx/>
                <a:latin typeface="Tahoma"/>
                <a:ea typeface="华文新魏" pitchFamily="2" charset="-122"/>
              </a:rPr>
              <a:t>[</a:t>
            </a:r>
            <a:r>
              <a:rPr kumimoji="1" lang="en-US" altLang="zh-CN" sz="2000" b="1" i="1" u="none" strike="noStrike" kern="0" cap="none" spc="0" normalizeH="0" baseline="0" noProof="0" dirty="0">
                <a:ln>
                  <a:noFill/>
                </a:ln>
                <a:solidFill>
                  <a:schemeClr val="tx1">
                    <a:lumMod val="50000"/>
                    <a:lumOff val="50000"/>
                  </a:schemeClr>
                </a:solidFill>
                <a:effectLst>
                  <a:outerShdw blurRad="38100" dist="38100" dir="2700000" algn="tl">
                    <a:srgbClr val="C0C0C0"/>
                  </a:outerShdw>
                </a:effectLst>
                <a:uLnTx/>
                <a:uFillTx/>
                <a:latin typeface="Tahoma"/>
                <a:ea typeface="华文新魏" pitchFamily="2" charset="-122"/>
              </a:rPr>
              <a:t>unique</a:t>
            </a:r>
            <a:r>
              <a:rPr kumimoji="1" lang="en-US" altLang="zh-CN" sz="2000" b="0" i="0" u="none" strike="noStrike" kern="0" cap="none" spc="0" normalizeH="0" baseline="0" noProof="0" dirty="0">
                <a:ln>
                  <a:noFill/>
                </a:ln>
                <a:solidFill>
                  <a:schemeClr val="tx1">
                    <a:lumMod val="50000"/>
                    <a:lumOff val="50000"/>
                  </a:schemeClr>
                </a:solidFill>
                <a:effectLst/>
                <a:uLnTx/>
                <a:uFillTx/>
                <a:latin typeface="Tahoma"/>
                <a:ea typeface="华文新魏" pitchFamily="2" charset="-122"/>
              </a:rPr>
              <a:t>]  [</a:t>
            </a:r>
            <a:r>
              <a:rPr kumimoji="1" lang="en-US" altLang="zh-CN" sz="2000" b="1" i="1" u="none" strike="noStrike" kern="0" cap="none" spc="0" normalizeH="0" baseline="0" noProof="0" dirty="0">
                <a:ln>
                  <a:noFill/>
                </a:ln>
                <a:solidFill>
                  <a:schemeClr val="tx1">
                    <a:lumMod val="50000"/>
                    <a:lumOff val="50000"/>
                  </a:schemeClr>
                </a:solidFill>
                <a:effectLst>
                  <a:outerShdw blurRad="38100" dist="38100" dir="2700000" algn="tl">
                    <a:srgbClr val="C0C0C0"/>
                  </a:outerShdw>
                </a:effectLst>
                <a:uLnTx/>
                <a:uFillTx/>
                <a:latin typeface="Tahoma"/>
                <a:ea typeface="华文新魏" pitchFamily="2" charset="-122"/>
              </a:rPr>
              <a:t>cluster</a:t>
            </a:r>
            <a:r>
              <a:rPr kumimoji="1" lang="en-US" altLang="zh-CN" sz="2000" b="0" i="0" u="none" strike="noStrike" kern="0" cap="none" spc="0" normalizeH="0" baseline="0" noProof="0" dirty="0">
                <a:ln>
                  <a:noFill/>
                </a:ln>
                <a:solidFill>
                  <a:schemeClr val="tx1">
                    <a:lumMod val="50000"/>
                    <a:lumOff val="50000"/>
                  </a:schemeClr>
                </a:solidFill>
                <a:effectLst/>
                <a:uLnTx/>
                <a:uFillTx/>
                <a:latin typeface="Tahoma"/>
                <a:ea typeface="华文新魏" pitchFamily="2" charset="-122"/>
              </a:rPr>
              <a:t>]  </a:t>
            </a:r>
            <a:r>
              <a:rPr kumimoji="1" lang="en-US" altLang="zh-CN" sz="20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index</a:t>
            </a:r>
            <a:r>
              <a:rPr kumimoji="1" lang="en-US" altLang="zh-CN" sz="2000" b="1" i="1" u="none" strike="noStrike" kern="0" cap="none" spc="0" normalizeH="0" baseline="0" noProof="0" dirty="0">
                <a:ln>
                  <a:noFill/>
                </a:ln>
                <a:solidFill>
                  <a:srgbClr val="660066"/>
                </a:solidFill>
                <a:effectLst>
                  <a:outerShdw blurRad="38100" dist="38100" dir="2700000" algn="tl">
                    <a:srgbClr val="C0C0C0"/>
                  </a:outerShdw>
                </a:effectLst>
                <a:uLnTx/>
                <a:uFillTx/>
                <a:latin typeface="Tahoma"/>
                <a:ea typeface="华文新魏" pitchFamily="2" charset="-122"/>
              </a:rPr>
              <a:t>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索引名</a:t>
            </a:r>
          </a:p>
          <a:p>
            <a:pPr marL="742950" marR="0" lvl="1" indent="-285750" algn="ctr"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0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on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表名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列名 </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2000" b="1" i="1" u="none" strike="noStrike" kern="0" cap="none" spc="0" normalizeH="0" baseline="0" noProof="0" dirty="0" err="1">
                <a:ln>
                  <a:noFill/>
                </a:ln>
                <a:solidFill>
                  <a:srgbClr val="FF3300"/>
                </a:solidFill>
                <a:effectLst>
                  <a:outerShdw blurRad="38100" dist="38100" dir="2700000" algn="tl">
                    <a:srgbClr val="C0C0C0"/>
                  </a:outerShdw>
                </a:effectLst>
                <a:uLnTx/>
                <a:uFillTx/>
                <a:latin typeface="Tahoma"/>
                <a:ea typeface="华文新魏" pitchFamily="2" charset="-122"/>
              </a:rPr>
              <a:t>asc</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20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desc</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 , </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列名</a:t>
            </a:r>
            <a:r>
              <a:rPr kumimoji="1" lang="en-US" altLang="zh-CN" sz="2000" b="1" i="0" u="sng" strike="noStrike" kern="0" cap="none" spc="0" normalizeH="0" baseline="0" noProof="0" dirty="0" err="1">
                <a:ln>
                  <a:noFill/>
                </a:ln>
                <a:solidFill>
                  <a:srgbClr val="FF3300"/>
                </a:solidFill>
                <a:effectLst>
                  <a:outerShdw blurRad="38100" dist="38100" dir="2700000" algn="tl">
                    <a:srgbClr val="C0C0C0"/>
                  </a:outerShdw>
                </a:effectLst>
                <a:uLnTx/>
                <a:uFillTx/>
                <a:latin typeface="Tahoma"/>
                <a:ea typeface="华文新魏" pitchFamily="2" charset="-122"/>
              </a:rPr>
              <a:t>asc</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2000" b="1" i="1" u="none" strike="noStrike" kern="0" cap="none" spc="0" normalizeH="0" baseline="0" noProof="0" dirty="0">
                <a:ln>
                  <a:noFill/>
                </a:ln>
                <a:solidFill>
                  <a:srgbClr val="FF3300"/>
                </a:solidFill>
                <a:effectLst>
                  <a:outerShdw blurRad="38100" dist="38100" dir="2700000" algn="tl">
                    <a:srgbClr val="C0C0C0"/>
                  </a:outerShdw>
                </a:effectLst>
                <a:uLnTx/>
                <a:uFillTx/>
                <a:latin typeface="Tahoma"/>
                <a:ea typeface="华文新魏" pitchFamily="2" charset="-122"/>
              </a:rPr>
              <a:t>desc</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r>
              <a:rPr kumimoji="1" lang="en-US" altLang="zh-CN" sz="2000" b="0" i="0" u="none" strike="noStrike" kern="0" cap="none" spc="0" normalizeH="0" baseline="0" noProof="0" dirty="0">
                <a:ln>
                  <a:noFill/>
                </a:ln>
                <a:solidFill>
                  <a:srgbClr val="660066"/>
                </a:solidFill>
                <a:effectLst/>
                <a:uLnTx/>
                <a:uFillTx/>
                <a:latin typeface="Times New Roman"/>
                <a:ea typeface="华文新魏" pitchFamily="2" charset="-122"/>
              </a:rPr>
              <a:t>…</a:t>
            </a: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000" b="1" i="0" u="none" strike="noStrike" kern="0" cap="none" spc="0" normalizeH="0" baseline="0" noProof="0" dirty="0">
                <a:ln>
                  <a:noFill/>
                </a:ln>
                <a:solidFill>
                  <a:srgbClr val="660066"/>
                </a:solidFill>
                <a:effectLst/>
                <a:uLnTx/>
                <a:uFillTx/>
                <a:latin typeface="Tahoma"/>
                <a:ea typeface="华文新魏" pitchFamily="2" charset="-122"/>
              </a:rPr>
              <a:t>unique</a:t>
            </a:r>
            <a:r>
              <a:rPr kumimoji="1" lang="zh-CN" altLang="en-US" sz="2000" b="1" i="0" u="none" strike="noStrike" kern="0" cap="none" spc="0" normalizeH="0" baseline="0" noProof="0" dirty="0">
                <a:ln>
                  <a:noFill/>
                </a:ln>
                <a:solidFill>
                  <a:srgbClr val="660066"/>
                </a:solidFill>
                <a:effectLst/>
                <a:uLnTx/>
                <a:uFillTx/>
                <a:latin typeface="Tahoma"/>
                <a:ea typeface="华文新魏" pitchFamily="2" charset="-122"/>
              </a:rPr>
              <a:t>：</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唯一性索引，不允许表中不同的行在索引列上取相同值。若已有相同值存在，则系统给出相关信息，不建此索引。系统拒绝违背唯一性的插入、更新</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zh-CN" altLang="en-US" sz="2000" b="1"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000" b="1" i="0" u="none" strike="noStrike" kern="0" cap="none" spc="0" normalizeH="0" baseline="0" noProof="0" dirty="0">
                <a:ln>
                  <a:noFill/>
                </a:ln>
                <a:solidFill>
                  <a:srgbClr val="660066"/>
                </a:solidFill>
                <a:effectLst/>
                <a:uLnTx/>
                <a:uFillTx/>
                <a:latin typeface="Tahoma"/>
                <a:ea typeface="华文新魏" pitchFamily="2" charset="-122"/>
              </a:rPr>
              <a:t>cluster</a:t>
            </a:r>
            <a:r>
              <a:rPr kumimoji="1" lang="zh-CN" altLang="en-US" sz="2000" b="1" i="0" u="none" strike="noStrike" kern="0" cap="none" spc="0" normalizeH="0" baseline="0" noProof="0" dirty="0">
                <a:ln>
                  <a:noFill/>
                </a:ln>
                <a:solidFill>
                  <a:srgbClr val="660066"/>
                </a:solidFill>
                <a:effectLst/>
                <a:uLnTx/>
                <a:uFillTx/>
                <a:latin typeface="Tahoma"/>
                <a:ea typeface="华文新魏" pitchFamily="2" charset="-122"/>
              </a:rPr>
              <a:t>：</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聚簇索引，表中元组按索引项的值排序并物理地聚簇在一起</a:t>
            </a:r>
            <a:r>
              <a:rPr kumimoji="1" lang="zh-CN" altLang="en-US" sz="2000" b="0" i="0" u="none" strike="noStrike" kern="0" cap="none" spc="0" normalizeH="0" baseline="0" noProof="0" dirty="0">
                <a:ln>
                  <a:noFill/>
                </a:ln>
                <a:solidFill>
                  <a:srgbClr val="660066"/>
                </a:solidFill>
                <a:effectLst/>
                <a:highlight>
                  <a:srgbClr val="FFFF00"/>
                </a:highlight>
                <a:uLnTx/>
                <a:uFillTx/>
                <a:latin typeface="Tahoma"/>
                <a:ea typeface="华文新魏" pitchFamily="2" charset="-122"/>
              </a:rPr>
              <a:t>（索引码到指针的则是非物理聚簇）</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。一个基本表上只能建一个聚簇索引</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    </a:t>
            </a:r>
            <a:r>
              <a:rPr kumimoji="1" lang="en-US" altLang="zh-CN" sz="2000" b="1" i="0" u="none" strike="noStrike" kern="0" cap="none" spc="0" normalizeH="0" baseline="0" noProof="0" dirty="0" err="1">
                <a:ln>
                  <a:noFill/>
                </a:ln>
                <a:solidFill>
                  <a:srgbClr val="660066"/>
                </a:solidFill>
                <a:effectLst/>
                <a:uLnTx/>
                <a:uFillTx/>
                <a:latin typeface="Tahoma"/>
                <a:ea typeface="华文新魏" pitchFamily="2" charset="-122"/>
              </a:rPr>
              <a:t>asc</a:t>
            </a:r>
            <a:r>
              <a:rPr kumimoji="1" lang="en-US" altLang="zh-CN" sz="2000" b="1" i="0" u="none" strike="noStrike" kern="0" cap="none" spc="0" normalizeH="0" baseline="0" noProof="0" dirty="0">
                <a:ln>
                  <a:noFill/>
                </a:ln>
                <a:solidFill>
                  <a:srgbClr val="660066"/>
                </a:solidFill>
                <a:effectLst/>
                <a:uLnTx/>
                <a:uFillTx/>
                <a:latin typeface="Tahoma"/>
                <a:ea typeface="华文新魏" pitchFamily="2" charset="-122"/>
              </a:rPr>
              <a:t>/desc</a:t>
            </a:r>
            <a:r>
              <a:rPr kumimoji="1" lang="zh-CN" altLang="en-US" sz="2000" b="1" i="0" u="none" strike="noStrike" kern="0" cap="none" spc="0" normalizeH="0" baseline="0" noProof="0" dirty="0">
                <a:ln>
                  <a:noFill/>
                </a:ln>
                <a:solidFill>
                  <a:srgbClr val="660066"/>
                </a:solidFill>
                <a:effectLst/>
                <a:uLnTx/>
                <a:uFillTx/>
                <a:latin typeface="Tahoma"/>
                <a:ea typeface="华文新魏" pitchFamily="2" charset="-122"/>
              </a:rPr>
              <a:t>：</a:t>
            </a:r>
            <a:r>
              <a:rPr kumimoji="1" lang="zh-CN" altLang="en-US" sz="2000" b="0" i="0" u="none" strike="noStrike" kern="0" cap="none" spc="0" normalizeH="0" baseline="0" noProof="0" dirty="0">
                <a:ln>
                  <a:noFill/>
                </a:ln>
                <a:solidFill>
                  <a:srgbClr val="660066"/>
                </a:solidFill>
                <a:effectLst/>
                <a:uLnTx/>
                <a:uFillTx/>
                <a:latin typeface="Tahoma"/>
                <a:ea typeface="华文新魏" pitchFamily="2" charset="-122"/>
              </a:rPr>
              <a:t>索引表中索引值的排序次序，缺省为</a:t>
            </a:r>
            <a:r>
              <a:rPr kumimoji="1" lang="en-US" altLang="zh-CN" sz="2000" b="0" i="0" u="none" strike="noStrike" kern="0" cap="none" spc="0" normalizeH="0" baseline="0" noProof="0" dirty="0" err="1">
                <a:ln>
                  <a:noFill/>
                </a:ln>
                <a:solidFill>
                  <a:srgbClr val="660066"/>
                </a:solidFill>
                <a:effectLst/>
                <a:uLnTx/>
                <a:uFillTx/>
                <a:latin typeface="Tahoma"/>
                <a:ea typeface="华文新魏" pitchFamily="2" charset="-122"/>
              </a:rPr>
              <a:t>asc</a:t>
            </a:r>
            <a:endParaRPr kumimoji="1" lang="en-US" altLang="zh-CN" sz="2000" b="0" i="0" u="none" strike="noStrike" kern="0" cap="none" spc="0" normalizeH="0" baseline="0" noProof="0" dirty="0">
              <a:ln>
                <a:noFill/>
              </a:ln>
              <a:solidFill>
                <a:srgbClr val="660066"/>
              </a:solidFill>
              <a:effectLst/>
              <a:uLnTx/>
              <a:uFillTx/>
              <a:latin typeface="Tahoma"/>
              <a:ea typeface="华文新魏" pitchFamily="2" charset="-122"/>
            </a:endParaRPr>
          </a:p>
        </p:txBody>
      </p:sp>
      <p:sp>
        <p:nvSpPr>
          <p:cNvPr id="7" name="Rectangle 3">
            <a:extLst>
              <a:ext uri="{FF2B5EF4-FFF2-40B4-BE49-F238E27FC236}">
                <a16:creationId xmlns:a16="http://schemas.microsoft.com/office/drawing/2014/main" id="{D903F35D-D48A-4A13-A0AD-373283F364DA}"/>
              </a:ext>
            </a:extLst>
          </p:cNvPr>
          <p:cNvSpPr txBox="1">
            <a:spLocks noChangeArrowheads="1"/>
          </p:cNvSpPr>
          <p:nvPr/>
        </p:nvSpPr>
        <p:spPr>
          <a:xfrm>
            <a:off x="341312" y="5407660"/>
            <a:ext cx="8802688" cy="10881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defRPr/>
            </a:pPr>
            <a:r>
              <a:rPr lang="zh-CN" altLang="en-US" dirty="0"/>
              <a:t>索引的删除</a:t>
            </a:r>
          </a:p>
          <a:p>
            <a:pPr lvl="1">
              <a:lnSpc>
                <a:spcPct val="115000"/>
              </a:lnSpc>
              <a:defRPr/>
            </a:pPr>
            <a:r>
              <a:rPr lang="en-US" altLang="zh-CN" b="1" i="1" dirty="0">
                <a:solidFill>
                  <a:srgbClr val="FF3300"/>
                </a:solidFill>
                <a:effectLst>
                  <a:outerShdw blurRad="38100" dist="38100" dir="2700000" algn="tl">
                    <a:srgbClr val="C0C0C0"/>
                  </a:outerShdw>
                </a:effectLst>
              </a:rPr>
              <a:t>drop  index</a:t>
            </a:r>
            <a:r>
              <a:rPr lang="en-US" altLang="zh-CN" dirty="0">
                <a:solidFill>
                  <a:srgbClr val="FF3300"/>
                </a:solidFill>
              </a:rPr>
              <a:t>   </a:t>
            </a:r>
            <a:r>
              <a:rPr lang="zh-CN" altLang="en-US" dirty="0"/>
              <a:t>索引名</a:t>
            </a:r>
          </a:p>
        </p:txBody>
      </p:sp>
    </p:spTree>
    <p:extLst>
      <p:ext uri="{BB962C8B-B14F-4D97-AF65-F5344CB8AC3E}">
        <p14:creationId xmlns:p14="http://schemas.microsoft.com/office/powerpoint/2010/main" val="3416228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完整性约束</a:t>
            </a:r>
            <a:endParaRPr lang="en-US" altLang="zh-CN" sz="3200" dirty="0">
              <a:ea typeface="黑体" panose="02010609060101010101" pitchFamily="49" charset="-122"/>
            </a:endParaRPr>
          </a:p>
        </p:txBody>
      </p:sp>
      <p:sp>
        <p:nvSpPr>
          <p:cNvPr id="5" name="Rectangle 3">
            <a:extLst>
              <a:ext uri="{FF2B5EF4-FFF2-40B4-BE49-F238E27FC236}">
                <a16:creationId xmlns:a16="http://schemas.microsoft.com/office/drawing/2014/main" id="{3A975E70-9653-475C-89ED-DAB4975651F3}"/>
              </a:ext>
            </a:extLst>
          </p:cNvPr>
          <p:cNvSpPr txBox="1"/>
          <p:nvPr/>
        </p:nvSpPr>
        <p:spPr>
          <a:xfrm>
            <a:off x="300482" y="1517206"/>
            <a:ext cx="7443788" cy="4392612"/>
          </a:xfrm>
          <a:prstGeom prst="rect">
            <a:avLst/>
          </a:prstGeom>
          <a:noFill/>
          <a:ln w="9525">
            <a:noFill/>
          </a:ln>
        </p:spPr>
        <p:txBody>
          <a:bodyPr anchor="t"/>
          <a:lstStyle/>
          <a:p>
            <a:pPr marL="342900" indent="-342900" algn="just">
              <a:lnSpc>
                <a:spcPct val="150000"/>
              </a:lnSpc>
              <a:spcBef>
                <a:spcPct val="70000"/>
              </a:spcBef>
              <a:buChar char="•"/>
            </a:pPr>
            <a:r>
              <a:rPr lang="zh-CN" altLang="en-US" b="1" dirty="0">
                <a:solidFill>
                  <a:srgbClr val="FF0000"/>
                </a:solidFill>
                <a:latin typeface="微软雅黑" panose="020B0503020204020204" charset="-122"/>
                <a:ea typeface="微软雅黑" panose="020B0503020204020204" charset="-122"/>
              </a:rPr>
              <a:t>数据完整性的四大保障措施：</a:t>
            </a:r>
            <a:endParaRPr lang="en-US" altLang="zh-CN" b="1" dirty="0">
              <a:solidFill>
                <a:srgbClr val="FF0000"/>
              </a:solidFill>
              <a:latin typeface="微软雅黑" panose="020B0503020204020204" charset="-122"/>
              <a:ea typeface="微软雅黑" panose="020B0503020204020204" charset="-122"/>
            </a:endParaRPr>
          </a:p>
          <a:p>
            <a:pPr marL="742950" lvl="1" indent="-285750" eaLnBrk="1" hangingPunct="1">
              <a:lnSpc>
                <a:spcPct val="110000"/>
              </a:lnSpc>
              <a:spcBef>
                <a:spcPct val="50000"/>
              </a:spcBef>
              <a:buChar char="–"/>
            </a:pPr>
            <a:r>
              <a:rPr lang="zh-CN" altLang="en-US" b="1" dirty="0">
                <a:latin typeface="微软雅黑" panose="020B0503020204020204" charset="-122"/>
                <a:ea typeface="微软雅黑" panose="020B0503020204020204" charset="-122"/>
              </a:rPr>
              <a:t>主键</a:t>
            </a:r>
            <a:r>
              <a:rPr lang="zh-CN" altLang="en-GB" b="1" dirty="0">
                <a:latin typeface="微软雅黑" panose="020B0503020204020204" charset="-122"/>
                <a:ea typeface="微软雅黑" panose="020B0503020204020204" charset="-122"/>
              </a:rPr>
              <a:t>约束</a:t>
            </a:r>
            <a:r>
              <a:rPr lang="zh-CN" altLang="en-US" b="1" dirty="0">
                <a:latin typeface="微软雅黑" panose="020B0503020204020204" charset="-122"/>
                <a:ea typeface="微软雅黑" panose="020B0503020204020204" charset="-122"/>
              </a:rPr>
              <a:t>；</a:t>
            </a:r>
            <a:endParaRPr lang="en-US" altLang="zh-CN" b="1" dirty="0">
              <a:solidFill>
                <a:srgbClr val="FF0000"/>
              </a:solidFill>
              <a:latin typeface="微软雅黑" panose="020B0503020204020204" charset="-122"/>
              <a:ea typeface="微软雅黑" panose="020B0503020204020204" charset="-122"/>
            </a:endParaRPr>
          </a:p>
          <a:p>
            <a:pPr marL="742950" lvl="1" indent="-285750" eaLnBrk="1" hangingPunct="1">
              <a:lnSpc>
                <a:spcPct val="110000"/>
              </a:lnSpc>
              <a:spcBef>
                <a:spcPct val="50000"/>
              </a:spcBef>
              <a:buChar char="–"/>
            </a:pPr>
            <a:r>
              <a:rPr lang="zh-CN" altLang="en-US" b="1" dirty="0">
                <a:latin typeface="微软雅黑" panose="020B0503020204020204" charset="-122"/>
                <a:ea typeface="微软雅黑" panose="020B0503020204020204" charset="-122"/>
              </a:rPr>
              <a:t>外键</a:t>
            </a:r>
            <a:r>
              <a:rPr lang="zh-CN" altLang="en-GB" b="1" dirty="0">
                <a:latin typeface="微软雅黑" panose="020B0503020204020204" charset="-122"/>
                <a:ea typeface="微软雅黑" panose="020B0503020204020204" charset="-122"/>
              </a:rPr>
              <a:t>约束</a:t>
            </a:r>
            <a:r>
              <a:rPr lang="zh-CN" altLang="en-US" b="1" dirty="0">
                <a:latin typeface="微软雅黑" panose="020B0503020204020204" charset="-122"/>
                <a:ea typeface="微软雅黑" panose="020B0503020204020204" charset="-122"/>
              </a:rPr>
              <a:t>；</a:t>
            </a:r>
            <a:endParaRPr lang="en-US" altLang="zh-CN" b="1" dirty="0">
              <a:solidFill>
                <a:srgbClr val="FF0000"/>
              </a:solidFill>
              <a:latin typeface="微软雅黑" panose="020B0503020204020204" charset="-122"/>
              <a:ea typeface="微软雅黑" panose="020B0503020204020204" charset="-122"/>
            </a:endParaRPr>
          </a:p>
          <a:p>
            <a:pPr marL="742950" lvl="1" indent="-285750" eaLnBrk="1" hangingPunct="1">
              <a:lnSpc>
                <a:spcPct val="110000"/>
              </a:lnSpc>
              <a:spcBef>
                <a:spcPct val="50000"/>
              </a:spcBef>
              <a:buChar char="–"/>
            </a:pPr>
            <a:r>
              <a:rPr lang="zh-CN" altLang="en-US" b="1" dirty="0">
                <a:latin typeface="微软雅黑" panose="020B0503020204020204" charset="-122"/>
                <a:ea typeface="微软雅黑" panose="020B0503020204020204" charset="-122"/>
              </a:rPr>
              <a:t>域</a:t>
            </a:r>
            <a:r>
              <a:rPr lang="zh-CN" altLang="en-GB" b="1" dirty="0">
                <a:latin typeface="微软雅黑" panose="020B0503020204020204" charset="-122"/>
                <a:ea typeface="微软雅黑" panose="020B0503020204020204" charset="-122"/>
              </a:rPr>
              <a:t>约束</a:t>
            </a:r>
            <a:r>
              <a:rPr lang="zh-CN" altLang="en-US" b="1" dirty="0">
                <a:latin typeface="微软雅黑" panose="020B0503020204020204" charset="-122"/>
                <a:ea typeface="微软雅黑" panose="020B0503020204020204" charset="-122"/>
              </a:rPr>
              <a:t>；</a:t>
            </a:r>
            <a:endParaRPr lang="en-US" altLang="zh-CN" b="1" dirty="0">
              <a:solidFill>
                <a:srgbClr val="FF0000"/>
              </a:solidFill>
              <a:latin typeface="微软雅黑" panose="020B0503020204020204" charset="-122"/>
              <a:ea typeface="微软雅黑" panose="020B0503020204020204" charset="-122"/>
            </a:endParaRPr>
          </a:p>
          <a:p>
            <a:pPr marL="742950" lvl="1" indent="-285750" eaLnBrk="1" hangingPunct="1">
              <a:lnSpc>
                <a:spcPct val="110000"/>
              </a:lnSpc>
              <a:spcBef>
                <a:spcPct val="50000"/>
              </a:spcBef>
              <a:buChar char="–"/>
            </a:pPr>
            <a:r>
              <a:rPr lang="zh-CN" altLang="en-US" b="1" dirty="0">
                <a:latin typeface="微软雅黑" panose="020B0503020204020204" charset="-122"/>
                <a:ea typeface="微软雅黑" panose="020B0503020204020204" charset="-122"/>
              </a:rPr>
              <a:t>业务规则约束；</a:t>
            </a:r>
            <a:endParaRPr lang="en-US" altLang="zh-CN" b="1" dirty="0">
              <a:latin typeface="微软雅黑" panose="020B0503020204020204" charset="-122"/>
              <a:ea typeface="微软雅黑" panose="020B0503020204020204" charset="-122"/>
            </a:endParaRPr>
          </a:p>
          <a:p>
            <a:pPr marL="342900" indent="-342900" algn="just">
              <a:lnSpc>
                <a:spcPct val="150000"/>
              </a:lnSpc>
              <a:spcBef>
                <a:spcPct val="70000"/>
              </a:spcBef>
              <a:buChar char="•"/>
            </a:pPr>
            <a:endParaRPr lang="zh-CN" altLang="en-US" b="1" dirty="0">
              <a:solidFill>
                <a:srgbClr val="FF0000"/>
              </a:solidFill>
              <a:latin typeface="微软雅黑" panose="020B0503020204020204" charset="-122"/>
              <a:ea typeface="微软雅黑" panose="020B0503020204020204" charset="-122"/>
            </a:endParaRPr>
          </a:p>
        </p:txBody>
      </p:sp>
      <p:sp>
        <p:nvSpPr>
          <p:cNvPr id="7" name="Rectangle 3">
            <a:extLst>
              <a:ext uri="{FF2B5EF4-FFF2-40B4-BE49-F238E27FC236}">
                <a16:creationId xmlns:a16="http://schemas.microsoft.com/office/drawing/2014/main" id="{BBC6800E-87D7-4FFA-92C9-806465A4C544}"/>
              </a:ext>
            </a:extLst>
          </p:cNvPr>
          <p:cNvSpPr txBox="1">
            <a:spLocks noChangeArrowheads="1"/>
          </p:cNvSpPr>
          <p:nvPr/>
        </p:nvSpPr>
        <p:spPr bwMode="auto">
          <a:xfrm>
            <a:off x="4696968" y="2242064"/>
            <a:ext cx="4081272" cy="356920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2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约束类型</a:t>
            </a:r>
          </a:p>
          <a:p>
            <a:pPr marL="742950" marR="0" lvl="1" indent="-285750" algn="just" defTabSz="914400" rtl="0" eaLnBrk="1" fontAlgn="base" latinLnBrk="0" hangingPunct="1">
              <a:lnSpc>
                <a:spcPct val="120000"/>
              </a:lnSpc>
              <a:spcBef>
                <a:spcPct val="20000"/>
              </a:spcBef>
              <a:spcAft>
                <a:spcPct val="0"/>
              </a:spcAft>
              <a:buClr>
                <a:srgbClr val="FF0000"/>
              </a:buClr>
              <a:buSzPct val="55000"/>
              <a:buFont typeface="Wingdings" pitchFamily="2" charset="2"/>
              <a:buChar char="n"/>
              <a:tabLst/>
              <a:defRPr/>
            </a:pPr>
            <a:r>
              <a:rPr kumimoji="1" lang="en-US" altLang="zh-CN" sz="2400" b="0" i="0" u="none" strike="noStrike" kern="0" cap="none" spc="0" normalizeH="0" baseline="0" noProof="0">
                <a:ln>
                  <a:noFill/>
                </a:ln>
                <a:solidFill>
                  <a:srgbClr val="660066"/>
                </a:solidFill>
                <a:effectLst/>
                <a:uLnTx/>
                <a:uFillTx/>
                <a:latin typeface="Tahoma"/>
                <a:ea typeface="华文新魏" pitchFamily="2" charset="-122"/>
              </a:rPr>
              <a:t>primary key</a:t>
            </a:r>
          </a:p>
          <a:p>
            <a:pPr marL="742950" marR="0" lvl="1" indent="-285750" algn="just" defTabSz="914400" rtl="0" eaLnBrk="1" fontAlgn="base" latinLnBrk="0" hangingPunct="1">
              <a:lnSpc>
                <a:spcPct val="120000"/>
              </a:lnSpc>
              <a:spcBef>
                <a:spcPct val="20000"/>
              </a:spcBef>
              <a:spcAft>
                <a:spcPct val="0"/>
              </a:spcAft>
              <a:buClr>
                <a:srgbClr val="FF0000"/>
              </a:buClr>
              <a:buSzPct val="55000"/>
              <a:buFont typeface="Wingdings" pitchFamily="2" charset="2"/>
              <a:buChar char="n"/>
              <a:tabLst/>
              <a:defRPr/>
            </a:pPr>
            <a:r>
              <a:rPr kumimoji="1" lang="en-US" altLang="zh-CN" sz="2400" b="0" i="0" u="none" strike="noStrike" kern="0" cap="none" spc="0" normalizeH="0" baseline="0" noProof="0">
                <a:ln>
                  <a:noFill/>
                </a:ln>
                <a:solidFill>
                  <a:srgbClr val="660066"/>
                </a:solidFill>
                <a:effectLst/>
                <a:uLnTx/>
                <a:uFillTx/>
                <a:latin typeface="Tahoma"/>
                <a:ea typeface="华文新魏" pitchFamily="2" charset="-122"/>
              </a:rPr>
              <a:t>unique</a:t>
            </a:r>
          </a:p>
          <a:p>
            <a:pPr marL="742950" marR="0" lvl="1" indent="-285750" algn="just" defTabSz="914400" rtl="0" eaLnBrk="1" fontAlgn="base" latinLnBrk="0" hangingPunct="1">
              <a:lnSpc>
                <a:spcPct val="120000"/>
              </a:lnSpc>
              <a:spcBef>
                <a:spcPct val="20000"/>
              </a:spcBef>
              <a:spcAft>
                <a:spcPct val="0"/>
              </a:spcAft>
              <a:buClr>
                <a:srgbClr val="FF0000"/>
              </a:buClr>
              <a:buSzPct val="55000"/>
              <a:buFont typeface="Wingdings" pitchFamily="2" charset="2"/>
              <a:buChar char="n"/>
              <a:tabLst/>
              <a:defRPr/>
            </a:pPr>
            <a:r>
              <a:rPr kumimoji="1" lang="en-US" altLang="zh-CN" sz="2400" b="0" i="0" u="none" strike="noStrike" kern="0" cap="none" spc="0" normalizeH="0" baseline="0" noProof="0">
                <a:ln>
                  <a:noFill/>
                </a:ln>
                <a:solidFill>
                  <a:srgbClr val="660066"/>
                </a:solidFill>
                <a:effectLst/>
                <a:uLnTx/>
                <a:uFillTx/>
                <a:latin typeface="Tahoma"/>
                <a:ea typeface="华文新魏" pitchFamily="2" charset="-122"/>
              </a:rPr>
              <a:t>foreign key</a:t>
            </a:r>
          </a:p>
          <a:p>
            <a:pPr marL="742950" marR="0" lvl="1" indent="-285750" algn="just" defTabSz="914400" rtl="0" eaLnBrk="1" fontAlgn="base" latinLnBrk="0" hangingPunct="1">
              <a:lnSpc>
                <a:spcPct val="120000"/>
              </a:lnSpc>
              <a:spcBef>
                <a:spcPct val="20000"/>
              </a:spcBef>
              <a:spcAft>
                <a:spcPct val="0"/>
              </a:spcAft>
              <a:buClr>
                <a:srgbClr val="FF0000"/>
              </a:buClr>
              <a:buSzPct val="55000"/>
              <a:buFont typeface="Wingdings" pitchFamily="2" charset="2"/>
              <a:buChar char="n"/>
              <a:tabLst/>
              <a:defRPr/>
            </a:pPr>
            <a:r>
              <a:rPr kumimoji="1" lang="en-US" altLang="zh-CN" sz="2400" b="0" i="0" u="none" strike="noStrike" kern="0" cap="none" spc="0" normalizeH="0" baseline="0" noProof="0">
                <a:ln>
                  <a:noFill/>
                </a:ln>
                <a:solidFill>
                  <a:srgbClr val="660066"/>
                </a:solidFill>
                <a:effectLst/>
                <a:uLnTx/>
                <a:uFillTx/>
                <a:latin typeface="Tahoma"/>
                <a:ea typeface="华文新魏" pitchFamily="2" charset="-122"/>
              </a:rPr>
              <a:t>check</a:t>
            </a:r>
          </a:p>
          <a:p>
            <a:pPr marL="742950" marR="0" lvl="1" indent="-285750" algn="just" defTabSz="914400" rtl="0" eaLnBrk="1" fontAlgn="base" latinLnBrk="0" hangingPunct="1">
              <a:lnSpc>
                <a:spcPct val="120000"/>
              </a:lnSpc>
              <a:spcBef>
                <a:spcPct val="20000"/>
              </a:spcBef>
              <a:spcAft>
                <a:spcPct val="0"/>
              </a:spcAft>
              <a:buClr>
                <a:srgbClr val="FF0000"/>
              </a:buClr>
              <a:buSzPct val="55000"/>
              <a:buFont typeface="Wingdings" pitchFamily="2" charset="2"/>
              <a:buChar char="n"/>
              <a:tabLst/>
              <a:defRPr/>
            </a:pPr>
            <a:r>
              <a:rPr kumimoji="1" lang="en-US" altLang="zh-CN" sz="2400" b="0" i="0" u="none" strike="noStrike" kern="0" cap="none" spc="0" normalizeH="0" baseline="0" noProof="0">
                <a:ln>
                  <a:noFill/>
                </a:ln>
                <a:solidFill>
                  <a:srgbClr val="660066"/>
                </a:solidFill>
                <a:effectLst/>
                <a:uLnTx/>
                <a:uFillTx/>
                <a:latin typeface="Tahoma"/>
                <a:ea typeface="华文新魏" pitchFamily="2" charset="-122"/>
              </a:rPr>
              <a:t>default</a:t>
            </a:r>
            <a:endParaRPr kumimoji="1" lang="en-US" altLang="zh-CN" sz="24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336480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唯一性</a:t>
            </a:r>
            <a:endParaRPr lang="en-US" altLang="zh-CN" sz="3200" dirty="0">
              <a:ea typeface="黑体" panose="02010609060101010101" pitchFamily="49" charset="-122"/>
            </a:endParaRPr>
          </a:p>
        </p:txBody>
      </p:sp>
      <p:sp>
        <p:nvSpPr>
          <p:cNvPr id="10" name="Rectangle 3">
            <a:extLst>
              <a:ext uri="{FF2B5EF4-FFF2-40B4-BE49-F238E27FC236}">
                <a16:creationId xmlns:a16="http://schemas.microsoft.com/office/drawing/2014/main" id="{CB4BB605-A974-45B7-A622-C03740D2A60A}"/>
              </a:ext>
            </a:extLst>
          </p:cNvPr>
          <p:cNvSpPr txBox="1">
            <a:spLocks noChangeArrowheads="1"/>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primary key</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与</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unique </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通过唯一性索引支持</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它们有何区别？</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一个带有唯一性声明的属性上有多少个</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null?</a:t>
            </a:r>
            <a:endPar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endParaRPr>
          </a:p>
        </p:txBody>
      </p:sp>
      <p:sp>
        <p:nvSpPr>
          <p:cNvPr id="11" name="Rectangle 57">
            <a:extLst>
              <a:ext uri="{FF2B5EF4-FFF2-40B4-BE49-F238E27FC236}">
                <a16:creationId xmlns:a16="http://schemas.microsoft.com/office/drawing/2014/main" id="{EA7C6C86-E60C-4892-A78C-1F0CD7CEBB62}"/>
              </a:ext>
            </a:extLst>
          </p:cNvPr>
          <p:cNvSpPr>
            <a:spLocks noChangeArrowheads="1"/>
          </p:cNvSpPr>
          <p:nvPr/>
        </p:nvSpPr>
        <p:spPr bwMode="auto">
          <a:xfrm>
            <a:off x="2627313" y="3500438"/>
            <a:ext cx="3816350" cy="3231654"/>
          </a:xfrm>
          <a:prstGeom prst="rect">
            <a:avLst/>
          </a:prstGeom>
          <a:noFill/>
          <a:ln w="9525" algn="ctr">
            <a:noFill/>
            <a:miter lim="800000"/>
            <a:headEnd/>
            <a:tailEnd/>
          </a:ln>
          <a:effectLst/>
        </p:spPr>
        <p:txBody>
          <a:bodyPr>
            <a:spAutoFit/>
            <a:flatTx/>
          </a:bodyPr>
          <a:lstStyle/>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create table t1(</a:t>
            </a:r>
          </a:p>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		col1 int unique,</a:t>
            </a:r>
          </a:p>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		col2 int,</a:t>
            </a:r>
          </a:p>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		col3 int,</a:t>
            </a:r>
          </a:p>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		</a:t>
            </a:r>
            <a:r>
              <a:rPr kumimoji="1" lang="en-US" altLang="zh-CN" sz="2400" dirty="0">
                <a:solidFill>
                  <a:srgbClr val="FF0000"/>
                </a:solidFill>
                <a:effectLst>
                  <a:outerShdw blurRad="38100" dist="38100" dir="2700000" algn="tl">
                    <a:srgbClr val="C0C0C0"/>
                  </a:outerShdw>
                </a:effectLst>
                <a:highlight>
                  <a:srgbClr val="FFFF00"/>
                </a:highlight>
                <a:latin typeface="Tahoma" pitchFamily="34" charset="0"/>
                <a:ea typeface="楷体_GB2312" pitchFamily="49" charset="-122"/>
              </a:rPr>
              <a:t>unique</a:t>
            </a: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(col2,col3)</a:t>
            </a:r>
          </a:p>
          <a:p>
            <a:pPr marL="342900" indent="-342900" defTabSz="914400" fontAlgn="base">
              <a:spcBef>
                <a:spcPct val="50000"/>
              </a:spcBef>
              <a:spcAft>
                <a:spcPct val="0"/>
              </a:spcAft>
              <a:buSzPct val="60000"/>
              <a:defRPr/>
            </a:pP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a:t>
            </a:r>
          </a:p>
        </p:txBody>
      </p:sp>
      <p:graphicFrame>
        <p:nvGraphicFramePr>
          <p:cNvPr id="12" name="表格 11">
            <a:extLst>
              <a:ext uri="{FF2B5EF4-FFF2-40B4-BE49-F238E27FC236}">
                <a16:creationId xmlns:a16="http://schemas.microsoft.com/office/drawing/2014/main" id="{83E2BE5D-DB4B-4E69-80A3-40F2B4881AB1}"/>
              </a:ext>
            </a:extLst>
          </p:cNvPr>
          <p:cNvGraphicFramePr>
            <a:graphicFrameLocks noGrp="1"/>
          </p:cNvGraphicFramePr>
          <p:nvPr/>
        </p:nvGraphicFramePr>
        <p:xfrm>
          <a:off x="6156177" y="4149080"/>
          <a:ext cx="2520279" cy="1483360"/>
        </p:xfrm>
        <a:graphic>
          <a:graphicData uri="http://schemas.openxmlformats.org/drawingml/2006/table">
            <a:tbl>
              <a:tblPr firstRow="1" bandRow="1"/>
              <a:tblGrid>
                <a:gridCol w="840093">
                  <a:extLst>
                    <a:ext uri="{9D8B030D-6E8A-4147-A177-3AD203B41FA5}">
                      <a16:colId xmlns:a16="http://schemas.microsoft.com/office/drawing/2014/main" val="20000"/>
                    </a:ext>
                  </a:extLst>
                </a:gridCol>
                <a:gridCol w="840093">
                  <a:extLst>
                    <a:ext uri="{9D8B030D-6E8A-4147-A177-3AD203B41FA5}">
                      <a16:colId xmlns:a16="http://schemas.microsoft.com/office/drawing/2014/main" val="20001"/>
                    </a:ext>
                  </a:extLst>
                </a:gridCol>
                <a:gridCol w="840093">
                  <a:extLst>
                    <a:ext uri="{9D8B030D-6E8A-4147-A177-3AD203B41FA5}">
                      <a16:colId xmlns:a16="http://schemas.microsoft.com/office/drawing/2014/main" val="20002"/>
                    </a:ext>
                  </a:extLst>
                </a:gridCol>
              </a:tblGrid>
              <a:tr h="370840">
                <a:tc>
                  <a:txBody>
                    <a:bodyPr/>
                    <a:lstStyle>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a:t>Col1</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a:t>Col2</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tc>
                  <a:txBody>
                    <a:bodyPr/>
                    <a:lstStyle>
                      <a:lvl1pPr marL="0" algn="l" defTabSz="914400" rtl="0" eaLnBrk="1" latinLnBrk="0" hangingPunct="1">
                        <a:defRPr sz="1800" b="1" kern="1200">
                          <a:solidFill>
                            <a:schemeClr val="lt1"/>
                          </a:solidFill>
                          <a:latin typeface="Tahoma"/>
                          <a:ea typeface="隶书"/>
                        </a:defRPr>
                      </a:lvl1pPr>
                      <a:lvl2pPr marL="457200" algn="l" defTabSz="914400" rtl="0" eaLnBrk="1" latinLnBrk="0" hangingPunct="1">
                        <a:defRPr sz="1800" b="1" kern="1200">
                          <a:solidFill>
                            <a:schemeClr val="lt1"/>
                          </a:solidFill>
                          <a:latin typeface="Tahoma"/>
                          <a:ea typeface="隶书"/>
                        </a:defRPr>
                      </a:lvl2pPr>
                      <a:lvl3pPr marL="914400" algn="l" defTabSz="914400" rtl="0" eaLnBrk="1" latinLnBrk="0" hangingPunct="1">
                        <a:defRPr sz="1800" b="1" kern="1200">
                          <a:solidFill>
                            <a:schemeClr val="lt1"/>
                          </a:solidFill>
                          <a:latin typeface="Tahoma"/>
                          <a:ea typeface="隶书"/>
                        </a:defRPr>
                      </a:lvl3pPr>
                      <a:lvl4pPr marL="1371600" algn="l" defTabSz="914400" rtl="0" eaLnBrk="1" latinLnBrk="0" hangingPunct="1">
                        <a:defRPr sz="1800" b="1" kern="1200">
                          <a:solidFill>
                            <a:schemeClr val="lt1"/>
                          </a:solidFill>
                          <a:latin typeface="Tahoma"/>
                          <a:ea typeface="隶书"/>
                        </a:defRPr>
                      </a:lvl4pPr>
                      <a:lvl5pPr marL="1828800" algn="l" defTabSz="914400" rtl="0" eaLnBrk="1" latinLnBrk="0" hangingPunct="1">
                        <a:defRPr sz="1800" b="1" kern="1200">
                          <a:solidFill>
                            <a:schemeClr val="lt1"/>
                          </a:solidFill>
                          <a:latin typeface="Tahoma"/>
                          <a:ea typeface="隶书"/>
                        </a:defRPr>
                      </a:lvl5pPr>
                      <a:lvl6pPr marL="2286000" algn="l" defTabSz="914400" rtl="0" eaLnBrk="1" latinLnBrk="0" hangingPunct="1">
                        <a:defRPr sz="1800" b="1" kern="1200">
                          <a:solidFill>
                            <a:schemeClr val="lt1"/>
                          </a:solidFill>
                          <a:latin typeface="Tahoma"/>
                          <a:ea typeface="隶书"/>
                        </a:defRPr>
                      </a:lvl6pPr>
                      <a:lvl7pPr marL="2743200" algn="l" defTabSz="914400" rtl="0" eaLnBrk="1" latinLnBrk="0" hangingPunct="1">
                        <a:defRPr sz="1800" b="1" kern="1200">
                          <a:solidFill>
                            <a:schemeClr val="lt1"/>
                          </a:solidFill>
                          <a:latin typeface="Tahoma"/>
                          <a:ea typeface="隶书"/>
                        </a:defRPr>
                      </a:lvl7pPr>
                      <a:lvl8pPr marL="3200400" algn="l" defTabSz="914400" rtl="0" eaLnBrk="1" latinLnBrk="0" hangingPunct="1">
                        <a:defRPr sz="1800" b="1" kern="1200">
                          <a:solidFill>
                            <a:schemeClr val="lt1"/>
                          </a:solidFill>
                          <a:latin typeface="Tahoma"/>
                          <a:ea typeface="隶书"/>
                        </a:defRPr>
                      </a:lvl8pPr>
                      <a:lvl9pPr marL="3657600" algn="l" defTabSz="914400" rtl="0" eaLnBrk="1" latinLnBrk="0" hangingPunct="1">
                        <a:defRPr sz="1800" b="1" kern="1200">
                          <a:solidFill>
                            <a:schemeClr val="lt1"/>
                          </a:solidFill>
                          <a:latin typeface="Tahoma"/>
                          <a:ea typeface="隶书"/>
                        </a:defRPr>
                      </a:lvl9pPr>
                    </a:lstStyle>
                    <a:p>
                      <a:pPr algn="ctr"/>
                      <a:r>
                        <a:rPr lang="en-US" altLang="zh-CN"/>
                        <a:t>Col3</a:t>
                      </a:r>
                      <a:endParaRPr lang="zh-CN" altLang="en-US"/>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E4A8"/>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1</a:t>
                      </a:r>
                      <a:endParaRPr lang="zh-CN" alt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3</a:t>
                      </a:r>
                      <a:endParaRPr lang="zh-CN" alt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4</a:t>
                      </a:r>
                      <a:endParaRPr lang="zh-CN" alt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2</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5</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null</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20000"/>
                      </a:srgb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null</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6</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tc>
                  <a:txBody>
                    <a:bodyPr/>
                    <a:lstStyle>
                      <a:lvl1pPr marL="0" algn="l" defTabSz="914400" rtl="0" eaLnBrk="1" latinLnBrk="0" hangingPunct="1">
                        <a:defRPr sz="1800" kern="1200">
                          <a:solidFill>
                            <a:schemeClr val="dk1"/>
                          </a:solidFill>
                          <a:latin typeface="Tahoma"/>
                          <a:ea typeface="隶书"/>
                        </a:defRPr>
                      </a:lvl1pPr>
                      <a:lvl2pPr marL="457200" algn="l" defTabSz="914400" rtl="0" eaLnBrk="1" latinLnBrk="0" hangingPunct="1">
                        <a:defRPr sz="1800" kern="1200">
                          <a:solidFill>
                            <a:schemeClr val="dk1"/>
                          </a:solidFill>
                          <a:latin typeface="Tahoma"/>
                          <a:ea typeface="隶书"/>
                        </a:defRPr>
                      </a:lvl2pPr>
                      <a:lvl3pPr marL="914400" algn="l" defTabSz="914400" rtl="0" eaLnBrk="1" latinLnBrk="0" hangingPunct="1">
                        <a:defRPr sz="1800" kern="1200">
                          <a:solidFill>
                            <a:schemeClr val="dk1"/>
                          </a:solidFill>
                          <a:latin typeface="Tahoma"/>
                          <a:ea typeface="隶书"/>
                        </a:defRPr>
                      </a:lvl3pPr>
                      <a:lvl4pPr marL="1371600" algn="l" defTabSz="914400" rtl="0" eaLnBrk="1" latinLnBrk="0" hangingPunct="1">
                        <a:defRPr sz="1800" kern="1200">
                          <a:solidFill>
                            <a:schemeClr val="dk1"/>
                          </a:solidFill>
                          <a:latin typeface="Tahoma"/>
                          <a:ea typeface="隶书"/>
                        </a:defRPr>
                      </a:lvl4pPr>
                      <a:lvl5pPr marL="1828800" algn="l" defTabSz="914400" rtl="0" eaLnBrk="1" latinLnBrk="0" hangingPunct="1">
                        <a:defRPr sz="1800" kern="1200">
                          <a:solidFill>
                            <a:schemeClr val="dk1"/>
                          </a:solidFill>
                          <a:latin typeface="Tahoma"/>
                          <a:ea typeface="隶书"/>
                        </a:defRPr>
                      </a:lvl5pPr>
                      <a:lvl6pPr marL="2286000" algn="l" defTabSz="914400" rtl="0" eaLnBrk="1" latinLnBrk="0" hangingPunct="1">
                        <a:defRPr sz="1800" kern="1200">
                          <a:solidFill>
                            <a:schemeClr val="dk1"/>
                          </a:solidFill>
                          <a:latin typeface="Tahoma"/>
                          <a:ea typeface="隶书"/>
                        </a:defRPr>
                      </a:lvl6pPr>
                      <a:lvl7pPr marL="2743200" algn="l" defTabSz="914400" rtl="0" eaLnBrk="1" latinLnBrk="0" hangingPunct="1">
                        <a:defRPr sz="1800" kern="1200">
                          <a:solidFill>
                            <a:schemeClr val="dk1"/>
                          </a:solidFill>
                          <a:latin typeface="Tahoma"/>
                          <a:ea typeface="隶书"/>
                        </a:defRPr>
                      </a:lvl7pPr>
                      <a:lvl8pPr marL="3200400" algn="l" defTabSz="914400" rtl="0" eaLnBrk="1" latinLnBrk="0" hangingPunct="1">
                        <a:defRPr sz="1800" kern="1200">
                          <a:solidFill>
                            <a:schemeClr val="dk1"/>
                          </a:solidFill>
                          <a:latin typeface="Tahoma"/>
                          <a:ea typeface="隶书"/>
                        </a:defRPr>
                      </a:lvl8pPr>
                      <a:lvl9pPr marL="3657600" algn="l" defTabSz="914400" rtl="0" eaLnBrk="1" latinLnBrk="0" hangingPunct="1">
                        <a:defRPr sz="1800" kern="1200">
                          <a:solidFill>
                            <a:schemeClr val="dk1"/>
                          </a:solidFill>
                          <a:latin typeface="Tahoma"/>
                          <a:ea typeface="隶书"/>
                        </a:defRPr>
                      </a:lvl9pPr>
                    </a:lstStyle>
                    <a:p>
                      <a:pPr algn="ctr"/>
                      <a:r>
                        <a:rPr lang="en-US" altLang="zh-CN"/>
                        <a:t>null</a:t>
                      </a:r>
                      <a:endParaRPr lang="zh-CN" alt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E4A8">
                        <a:tint val="40000"/>
                      </a:srgbClr>
                    </a:solidFill>
                  </a:tcPr>
                </a:tc>
                <a:extLst>
                  <a:ext uri="{0D108BD9-81ED-4DB2-BD59-A6C34878D82A}">
                    <a16:rowId xmlns:a16="http://schemas.microsoft.com/office/drawing/2014/main" val="10003"/>
                  </a:ext>
                </a:extLst>
              </a:tr>
            </a:tbl>
          </a:graphicData>
        </a:graphic>
      </p:graphicFrame>
      <p:sp>
        <p:nvSpPr>
          <p:cNvPr id="13" name="文本框 12">
            <a:extLst>
              <a:ext uri="{FF2B5EF4-FFF2-40B4-BE49-F238E27FC236}">
                <a16:creationId xmlns:a16="http://schemas.microsoft.com/office/drawing/2014/main" id="{6A727652-74F3-4CC4-A224-FDF762291B5D}"/>
              </a:ext>
            </a:extLst>
          </p:cNvPr>
          <p:cNvSpPr txBox="1"/>
          <p:nvPr/>
        </p:nvSpPr>
        <p:spPr>
          <a:xfrm>
            <a:off x="7876032" y="2854612"/>
            <a:ext cx="1115568" cy="461665"/>
          </a:xfrm>
          <a:prstGeom prst="rect">
            <a:avLst/>
          </a:prstGeom>
          <a:noFill/>
        </p:spPr>
        <p:txBody>
          <a:bodyPr wrap="square">
            <a:spAutoFit/>
          </a:bodyPr>
          <a:lstStyle/>
          <a:p>
            <a:pPr defTabSz="914400" fontAlgn="base">
              <a:spcBef>
                <a:spcPct val="0"/>
              </a:spcBef>
              <a:spcAft>
                <a:spcPct val="0"/>
              </a:spcAft>
            </a:pPr>
            <a:r>
              <a:rPr kumimoji="1" lang="zh-CN" altLang="en-US" sz="2400" dirty="0">
                <a:solidFill>
                  <a:srgbClr val="FF0000"/>
                </a:solidFill>
                <a:effectLst>
                  <a:outerShdw blurRad="38100" dist="38100" dir="2700000" algn="tl">
                    <a:srgbClr val="C0C0C0"/>
                  </a:outerShdw>
                </a:effectLst>
                <a:latin typeface="Tahoma" pitchFamily="34" charset="0"/>
                <a:ea typeface="楷体_GB2312" pitchFamily="49" charset="-122"/>
              </a:rPr>
              <a:t>不限制</a:t>
            </a:r>
            <a:r>
              <a:rPr kumimoji="1" lang="en-US" altLang="zh-CN" sz="2400" dirty="0">
                <a:solidFill>
                  <a:srgbClr val="FF0000"/>
                </a:solidFill>
                <a:effectLst>
                  <a:outerShdw blurRad="38100" dist="38100" dir="2700000" algn="tl">
                    <a:srgbClr val="C0C0C0"/>
                  </a:outerShdw>
                </a:effectLst>
                <a:latin typeface="Tahoma" pitchFamily="34" charset="0"/>
                <a:ea typeface="楷体_GB2312" pitchFamily="49" charset="-122"/>
              </a:rPr>
              <a:t> </a:t>
            </a:r>
            <a:endParaRPr lang="zh-CN" altLang="en-US" sz="2400" dirty="0">
              <a:solidFill>
                <a:srgbClr val="000000"/>
              </a:solidFill>
              <a:latin typeface="Comic Sans MS" panose="030F0702030302020204" pitchFamily="66" charset="0"/>
              <a:ea typeface="宋体" panose="02010600030101010101" pitchFamily="2" charset="-122"/>
            </a:endParaRPr>
          </a:p>
        </p:txBody>
      </p:sp>
    </p:spTree>
    <p:extLst>
      <p:ext uri="{BB962C8B-B14F-4D97-AF65-F5344CB8AC3E}">
        <p14:creationId xmlns:p14="http://schemas.microsoft.com/office/powerpoint/2010/main" val="2794583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pic>
        <p:nvPicPr>
          <p:cNvPr id="3" name="图片 2">
            <a:extLst>
              <a:ext uri="{FF2B5EF4-FFF2-40B4-BE49-F238E27FC236}">
                <a16:creationId xmlns:a16="http://schemas.microsoft.com/office/drawing/2014/main" id="{C905A93B-FE59-4D2F-A040-DC25DD747A1E}"/>
              </a:ext>
            </a:extLst>
          </p:cNvPr>
          <p:cNvPicPr>
            <a:picLocks noChangeAspect="1"/>
          </p:cNvPicPr>
          <p:nvPr/>
        </p:nvPicPr>
        <p:blipFill>
          <a:blip r:embed="rId2"/>
          <a:stretch>
            <a:fillRect/>
          </a:stretch>
        </p:blipFill>
        <p:spPr>
          <a:xfrm>
            <a:off x="0" y="914633"/>
            <a:ext cx="5559552" cy="209273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5D4D88F8-F13E-422D-AFE6-B6D3B6F202F7}"/>
              </a:ext>
            </a:extLst>
          </p:cNvPr>
          <p:cNvPicPr>
            <a:picLocks noChangeAspect="1"/>
          </p:cNvPicPr>
          <p:nvPr/>
        </p:nvPicPr>
        <p:blipFill>
          <a:blip r:embed="rId3"/>
          <a:stretch>
            <a:fillRect/>
          </a:stretch>
        </p:blipFill>
        <p:spPr>
          <a:xfrm>
            <a:off x="3545902" y="3228721"/>
            <a:ext cx="5559553" cy="3163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1092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外键约束</a:t>
            </a:r>
            <a:endParaRPr lang="en-US" altLang="zh-CN" sz="3200" dirty="0">
              <a:ea typeface="黑体" panose="02010609060101010101" pitchFamily="49" charset="-122"/>
            </a:endParaRPr>
          </a:p>
        </p:txBody>
      </p:sp>
      <p:sp>
        <p:nvSpPr>
          <p:cNvPr id="5" name="Rectangle 3">
            <a:extLst>
              <a:ext uri="{FF2B5EF4-FFF2-40B4-BE49-F238E27FC236}">
                <a16:creationId xmlns:a16="http://schemas.microsoft.com/office/drawing/2014/main" id="{ADD7E199-F14C-4036-9574-34D5EA3BF6D9}"/>
              </a:ext>
            </a:extLst>
          </p:cNvPr>
          <p:cNvSpPr/>
          <p:nvPr/>
        </p:nvSpPr>
        <p:spPr>
          <a:xfrm>
            <a:off x="107950" y="1485265"/>
            <a:ext cx="9137650" cy="5345430"/>
          </a:xfrm>
          <a:prstGeom prst="rect">
            <a:avLst/>
          </a:prstGeom>
          <a:noFill/>
          <a:ln w="9525">
            <a:noFill/>
          </a:ln>
        </p:spPr>
        <p:txBody>
          <a:bodyPr anchor="t"/>
          <a:lstStyle/>
          <a:p>
            <a:pPr marL="381000" marR="0" lvl="0" indent="-381000" algn="l" defTabSz="914400" eaLnBrk="1" fontAlgn="base" latinLnBrk="0" hangingPunct="1">
              <a:lnSpc>
                <a:spcPct val="100000"/>
              </a:lnSpc>
              <a:spcBef>
                <a:spcPts val="10"/>
              </a:spcBef>
              <a:spcAft>
                <a:spcPts val="0"/>
              </a:spcAft>
              <a:buClr>
                <a:srgbClr val="000000"/>
              </a:buClr>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CREATE TABLE </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Enroll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sno</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CHAR(</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12</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highlight>
                  <a:srgbClr val="FFFF00"/>
                </a:highlight>
                <a:uLnTx/>
                <a:uFillTx/>
                <a:latin typeface="微软雅黑" panose="020B0503020204020204" charset="-122"/>
                <a:ea typeface="微软雅黑" panose="020B0503020204020204" charset="-122"/>
                <a:cs typeface="+mn-cs"/>
              </a:rPr>
              <a:t>NOT NULL</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cno</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CHAR(</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8</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NOT NULL,</a:t>
            </a: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semester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CHAR(</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7</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p>
          <a:p>
            <a:pPr marL="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tno</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mn-ea"/>
              </a:rPr>
              <a:t>CHAR(</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sym typeface="+mn-ea"/>
              </a:rPr>
              <a:t>7</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mn-ea"/>
              </a:rPr>
              <a:t>),</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微软雅黑" panose="020B0503020204020204" charset="-122"/>
                <a:ea typeface="微软雅黑" panose="020B0503020204020204" charset="-122"/>
                <a:cs typeface="+mn-cs"/>
              </a:rPr>
              <a:t>classNo</a:t>
            </a: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sym typeface="+mn-ea"/>
              </a:rPr>
              <a:t>CHAR</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2</a:t>
            </a: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grade </a:t>
            </a: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SMALLINT</a:t>
            </a: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PRIMARY KEY </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Arial" panose="020B0604020202020204" pitchFamily="34" charset="0"/>
              </a:rPr>
              <a:t>(</a:t>
            </a:r>
            <a:r>
              <a:rPr kumimoji="0" lang="en-US" altLang="zh-CN" sz="2400" b="1" i="0" u="none" strike="noStrike" kern="1200" cap="none" spc="0" normalizeH="0" baseline="0" noProof="0" dirty="0" err="1">
                <a:ln>
                  <a:noFill/>
                </a:ln>
                <a:solidFill>
                  <a:srgbClr val="000000"/>
                </a:solidFill>
                <a:effectLst/>
                <a:uLnTx/>
                <a:uFillTx/>
                <a:latin typeface="Arial" panose="020B0604020202020204" pitchFamily="34" charset="0"/>
                <a:ea typeface="微软雅黑" panose="020B0503020204020204" charset="-122"/>
                <a:cs typeface="Arial" panose="020B0604020202020204" pitchFamily="34" charset="0"/>
              </a:rPr>
              <a:t>sno</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Arial" panose="020B0604020202020204" pitchFamily="34" charset="0"/>
              </a:rPr>
              <a:t>, </a:t>
            </a:r>
            <a:r>
              <a:rPr kumimoji="0" lang="en-US" altLang="zh-CN" sz="2400" b="1" i="0" u="none" strike="noStrike" kern="1200" cap="none" spc="0" normalizeH="0" baseline="0" noProof="0" dirty="0" err="1">
                <a:ln>
                  <a:noFill/>
                </a:ln>
                <a:solidFill>
                  <a:srgbClr val="000000"/>
                </a:solidFill>
                <a:effectLst/>
                <a:uLnTx/>
                <a:uFillTx/>
                <a:latin typeface="Arial" panose="020B0604020202020204" pitchFamily="34" charset="0"/>
                <a:ea typeface="微软雅黑" panose="020B0503020204020204" charset="-122"/>
                <a:cs typeface="Arial" panose="020B0604020202020204" pitchFamily="34" charset="0"/>
              </a:rPr>
              <a:t>cno</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charset="-122"/>
                <a:cs typeface="Arial" panose="020B0604020202020204" pitchFamily="34" charset="0"/>
              </a:rPr>
              <a:t>, semester)</a:t>
            </a:r>
            <a:endParaRPr kumimoji="0" lang="en-US" altLang="zh-CN" sz="24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rPr>
              <a:t>FOREIGN KEY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a:t>
            </a:r>
            <a:r>
              <a:rPr kumimoji="0" lang="en-US" altLang="zh-CN" sz="2400" b="1" i="0" u="none" strike="noStrike" kern="1200" cap="none" spc="0" normalizeH="0" baseline="0" noProof="0" dirty="0" err="1">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sno</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a:t>
            </a: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rPr>
              <a:t> REFERENCES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student</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a:t>
            </a:r>
            <a:r>
              <a:rPr kumimoji="0" lang="en-US" altLang="zh-CN" sz="2400" b="1" i="0" u="none" strike="noStrike" kern="1200" cap="none" spc="0" normalizeH="0" baseline="0" noProof="0" dirty="0" err="1">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sno</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a:t>
            </a: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sym typeface="+mn-ea"/>
              </a:rPr>
              <a:t>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rPr>
              <a:t>ON DELETE CASCADE</a:t>
            </a:r>
          </a:p>
          <a:p>
            <a:pPr marL="80010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rPr>
              <a:t>FOREIGN KEY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a:t>
            </a:r>
            <a:r>
              <a:rPr kumimoji="0" lang="en-US" altLang="zh-CN" sz="2400" b="1" i="0" u="none" strike="noStrike" kern="1200" cap="none" spc="0" normalizeH="0" baseline="0" noProof="0" dirty="0" err="1">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cno</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a:t>
            </a: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rPr>
              <a:t> REFERENCES</a:t>
            </a:r>
            <a:r>
              <a:rPr kumimoji="0" lang="en-US" altLang="zh-CN" sz="2400" b="1" i="0" u="none" strike="noStrike" kern="1200" cap="none" spc="0" normalizeH="0" baseline="0" noProof="0" dirty="0">
                <a:ln>
                  <a:noFill/>
                </a:ln>
                <a:solidFill>
                  <a:srgbClr val="000000"/>
                </a:solidFill>
                <a:effectLst/>
                <a:highlight>
                  <a:srgbClr val="00FF00"/>
                </a:highlight>
                <a:uLnTx/>
                <a:uFillTx/>
                <a:latin typeface="微软雅黑" panose="020B0503020204020204" charset="-122"/>
                <a:ea typeface="微软雅黑" panose="020B0503020204020204" charset="-122"/>
                <a:cs typeface="+mn-cs"/>
              </a:rPr>
              <a:t>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course</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a:t>
            </a:r>
            <a:r>
              <a:rPr kumimoji="0" lang="en-US" altLang="zh-CN" sz="2400" b="1" i="0" u="none" strike="noStrike" kern="1200" cap="none" spc="0" normalizeH="0" baseline="0" noProof="0" dirty="0" err="1">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cno</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 </a:t>
            </a:r>
            <a:r>
              <a:rPr kumimoji="0" lang="en-US" altLang="zh-CN" sz="2400" b="1" i="0" u="none" strike="noStrike" kern="1200" cap="none" spc="0" normalizeH="0" baseline="0" noProof="0" dirty="0">
                <a:ln>
                  <a:noFill/>
                </a:ln>
                <a:solidFill>
                  <a:srgbClr val="FF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  </a:t>
            </a:r>
          </a:p>
          <a:p>
            <a:pPr marL="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sym typeface="+mn-ea"/>
              </a:rPr>
              <a:t>     FOREIGN KEY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a:t>
            </a:r>
            <a:r>
              <a:rPr kumimoji="0" lang="en-US" altLang="zh-CN" sz="2400" b="1" i="0" u="none" strike="noStrike" kern="1200" cap="none" spc="0" normalizeH="0" baseline="0" noProof="0" dirty="0" err="1">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tno</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a:t>
            </a:r>
            <a:r>
              <a:rPr kumimoji="0" lang="en-US" altLang="zh-CN" sz="2400" b="1" i="0" u="none" strike="noStrike" kern="1200" cap="none" spc="0" normalizeH="0" baseline="0" noProof="0" dirty="0">
                <a:ln>
                  <a:noFill/>
                </a:ln>
                <a:solidFill>
                  <a:srgbClr val="FF0000"/>
                </a:solidFill>
                <a:effectLst/>
                <a:highlight>
                  <a:srgbClr val="00FF00"/>
                </a:highlight>
                <a:uLnTx/>
                <a:uFillTx/>
                <a:latin typeface="微软雅黑" panose="020B0503020204020204" charset="-122"/>
                <a:ea typeface="微软雅黑" panose="020B0503020204020204" charset="-122"/>
                <a:cs typeface="+mn-cs"/>
                <a:sym typeface="+mn-ea"/>
              </a:rPr>
              <a:t> REFERENCES</a:t>
            </a:r>
            <a:r>
              <a:rPr kumimoji="0" lang="en-US" altLang="zh-CN" sz="2400" b="1" i="0" u="none" strike="noStrike" kern="1200" cap="none" spc="0" normalizeH="0" baseline="0" noProof="0" dirty="0">
                <a:ln>
                  <a:noFill/>
                </a:ln>
                <a:solidFill>
                  <a:srgbClr val="000000"/>
                </a:solidFill>
                <a:effectLst/>
                <a:highlight>
                  <a:srgbClr val="00FF00"/>
                </a:highlight>
                <a:uLnTx/>
                <a:uFillTx/>
                <a:latin typeface="微软雅黑" panose="020B0503020204020204" charset="-122"/>
                <a:ea typeface="微软雅黑" panose="020B0503020204020204" charset="-122"/>
                <a:cs typeface="+mn-cs"/>
                <a:sym typeface="+mn-ea"/>
              </a:rPr>
              <a:t> </a:t>
            </a:r>
            <a:r>
              <a:rPr kumimoji="0" lang="en-US" altLang="zh-CN" sz="2400" b="1"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sym typeface="+mn-ea"/>
              </a:rPr>
              <a:t>teacher(to) </a:t>
            </a:r>
          </a:p>
          <a:p>
            <a:pPr marL="0" marR="0" lvl="1" indent="-342900" algn="l" defTabSz="914400" eaLnBrk="1" fontAlgn="base" latinLnBrk="0" hangingPunct="1">
              <a:lnSpc>
                <a:spcPct val="100000"/>
              </a:lnSpc>
              <a:spcBef>
                <a:spcPts val="1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sym typeface="+mn-ea"/>
              </a:rPr>
              <a:t>);</a:t>
            </a:r>
            <a:endParaRPr kumimoji="0" lang="en-US" altLang="zh-CN" sz="2400"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endParaRPr>
          </a:p>
          <a:p>
            <a:pPr marL="800100" marR="0" lvl="1" indent="-342900" algn="l" defTabSz="914400" eaLnBrk="1" fontAlgn="base" latinLnBrk="0" hangingPunct="1">
              <a:lnSpc>
                <a:spcPct val="100000"/>
              </a:lnSpc>
              <a:spcBef>
                <a:spcPts val="10"/>
              </a:spcBef>
              <a:spcAft>
                <a:spcPts val="0"/>
              </a:spcAft>
              <a:buClrTx/>
              <a:buSzTx/>
              <a:buFontTx/>
              <a:buNone/>
              <a:tabLst/>
              <a:defRPr/>
            </a:pPr>
            <a:endParaRPr kumimoji="0" lang="en-US" altLang="zh-CN" sz="2400"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3986503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外键的删除设定</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4CBA2988-3BCA-4B95-9795-9765E0FF048E}"/>
              </a:ext>
            </a:extLst>
          </p:cNvPr>
          <p:cNvSpPr txBox="1">
            <a:spLocks noChangeArrowheads="1"/>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10000"/>
              </a:lnSpc>
              <a:spcBef>
                <a:spcPct val="20000"/>
              </a:spcBef>
              <a:spcAft>
                <a:spcPct val="0"/>
              </a:spcAft>
              <a:buClr>
                <a:srgbClr val="3333CC"/>
              </a:buClr>
              <a:buSzPct val="60000"/>
              <a:buFont typeface="Wingdings" pitchFamily="2" charset="2"/>
              <a:buChar char="n"/>
              <a:tabLst/>
              <a:defRPr/>
            </a:pP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foreign key</a:t>
            </a:r>
            <a:endParaRPr kumimoji="0"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742950" marR="0" lvl="1" indent="-285750" algn="just" defTabSz="914400" rtl="0" eaLnBrk="1" fontAlgn="base" latinLnBrk="0" hangingPunct="1">
              <a:lnSpc>
                <a:spcPct val="11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a:ln>
                  <a:noFill/>
                </a:ln>
                <a:solidFill>
                  <a:srgbClr val="660066"/>
                </a:solidFill>
                <a:effectLst/>
                <a:uLnTx/>
                <a:uFillTx/>
                <a:latin typeface="Tahoma"/>
                <a:ea typeface="华文新魏" pitchFamily="2" charset="-122"/>
              </a:rPr>
              <a:t>作为主码的关系称为基本关系，作为外码的关系称为依赖关系</a:t>
            </a:r>
          </a:p>
          <a:p>
            <a:pPr marL="742950" marR="0" lvl="1" indent="-285750" algn="just" defTabSz="914400" rtl="0" eaLnBrk="1" fontAlgn="base" latinLnBrk="0" hangingPunct="1">
              <a:lnSpc>
                <a:spcPct val="11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a:ln>
                  <a:noFill/>
                </a:ln>
                <a:solidFill>
                  <a:srgbClr val="660066"/>
                </a:solidFill>
                <a:effectLst/>
                <a:uLnTx/>
                <a:uFillTx/>
                <a:latin typeface="Tahoma"/>
                <a:ea typeface="华文新魏" pitchFamily="2" charset="-122"/>
              </a:rPr>
              <a:t>删除基本关系元组</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Char char="n"/>
              <a:tabLst/>
              <a:defRPr/>
            </a:pPr>
            <a:r>
              <a:rPr kumimoji="1" lang="en-US" altLang="zh-CN" sz="2000" b="0" i="0" u="none"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RESTRICT</a:t>
            </a: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方式</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None/>
              <a:tabLst/>
              <a:defRPr/>
            </a:pP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	只有当依赖关系中没有一个外码值与要删除的基本关系的主码值相对应时，才可以删除该元组，否则系统拒绝此删除操作</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Char char="n"/>
              <a:tabLst/>
              <a:defRPr/>
            </a:pPr>
            <a:r>
              <a:rPr kumimoji="1" lang="en-US" altLang="zh-CN" sz="2000" b="0" i="0" u="none"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CASCADE</a:t>
            </a: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方式</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None/>
              <a:tabLst/>
              <a:defRPr/>
            </a:pP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	将依赖关系中所有外码值与基本关系中要删除的主码值所对应的元组一起删除</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Char char="n"/>
              <a:tabLst/>
              <a:defRPr/>
            </a:pPr>
            <a:r>
              <a:rPr kumimoji="1" lang="en-US" altLang="zh-CN" sz="2000" b="0" i="0" u="none"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SET NULL</a:t>
            </a: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方式</a:t>
            </a:r>
          </a:p>
          <a:p>
            <a:pPr marL="1143000" marR="0" lvl="2" indent="-228600" algn="just" defTabSz="914400" rtl="0" eaLnBrk="1" fontAlgn="base" latinLnBrk="0" hangingPunct="1">
              <a:lnSpc>
                <a:spcPct val="110000"/>
              </a:lnSpc>
              <a:spcBef>
                <a:spcPct val="20000"/>
              </a:spcBef>
              <a:spcAft>
                <a:spcPct val="0"/>
              </a:spcAft>
              <a:buClr>
                <a:srgbClr val="3333CC"/>
              </a:buClr>
              <a:buSzPct val="50000"/>
              <a:buFont typeface="Wingdings" pitchFamily="2" charset="2"/>
              <a:buNone/>
              <a:tabLst/>
              <a:defRPr/>
            </a:pPr>
            <a:r>
              <a:rPr kumimoji="1" lang="zh-CN" altLang="en-US" sz="2000" b="0" i="0" u="none" strike="noStrike" kern="0" cap="none" spc="0" normalizeH="0" baseline="0" noProof="0">
                <a:ln>
                  <a:noFill/>
                </a:ln>
                <a:solidFill>
                  <a:srgbClr val="990000"/>
                </a:solidFill>
                <a:effectLst/>
                <a:uLnTx/>
                <a:uFillTx/>
                <a:latin typeface="Tahoma"/>
                <a:ea typeface="华文新魏" pitchFamily="2" charset="-122"/>
              </a:rPr>
              <a:t>	删除基本关系中元组时，将依赖关系中与基本关系中被删主码值相对应的外码值置为空值</a:t>
            </a:r>
            <a:endParaRPr kumimoji="1" lang="zh-CN" altLang="en-US" sz="2000" b="0" i="0" u="none" strike="noStrike" kern="0" cap="none" spc="0" normalizeH="0" baseline="0" noProof="0" dirty="0">
              <a:ln>
                <a:noFill/>
              </a:ln>
              <a:solidFill>
                <a:srgbClr val="990000"/>
              </a:solidFill>
              <a:effectLst/>
              <a:uLnTx/>
              <a:uFillTx/>
              <a:latin typeface="Tahoma"/>
              <a:ea typeface="华文新魏" pitchFamily="2" charset="-122"/>
            </a:endParaRPr>
          </a:p>
        </p:txBody>
      </p:sp>
    </p:spTree>
    <p:extLst>
      <p:ext uri="{BB962C8B-B14F-4D97-AF65-F5344CB8AC3E}">
        <p14:creationId xmlns:p14="http://schemas.microsoft.com/office/powerpoint/2010/main" val="3923242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check</a:t>
            </a:r>
            <a:r>
              <a:rPr lang="zh-CN" altLang="en-US" sz="3200" dirty="0">
                <a:ea typeface="黑体" panose="02010609060101010101" pitchFamily="49" charset="-122"/>
              </a:rPr>
              <a:t>约束</a:t>
            </a:r>
            <a:endParaRPr lang="en-US" altLang="zh-CN" sz="3200" dirty="0">
              <a:ea typeface="黑体" panose="02010609060101010101" pitchFamily="49" charset="-122"/>
            </a:endParaRPr>
          </a:p>
        </p:txBody>
      </p:sp>
      <p:sp>
        <p:nvSpPr>
          <p:cNvPr id="7" name="Rectangle 3">
            <a:extLst>
              <a:ext uri="{FF2B5EF4-FFF2-40B4-BE49-F238E27FC236}">
                <a16:creationId xmlns:a16="http://schemas.microsoft.com/office/drawing/2014/main" id="{55B0DCEC-00EB-4EA2-9BA0-5C719B1E3FDA}"/>
              </a:ext>
            </a:extLst>
          </p:cNvPr>
          <p:cNvSpPr txBox="1">
            <a:spLocks noChangeArrowheads="1"/>
          </p:cNvSpPr>
          <p:nvPr/>
        </p:nvSpPr>
        <p:spPr bwMode="auto">
          <a:xfrm>
            <a:off x="152400" y="1219200"/>
            <a:ext cx="88392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全局约束</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全局约束涉及多个属性间的或多个关系间的联系</a:t>
            </a:r>
          </a:p>
          <a:p>
            <a:pPr marL="742950" marR="0" lvl="1" indent="-285750" algn="just" defTabSz="914400" rtl="0" eaLnBrk="1" fontAlgn="base" latinLnBrk="0" hangingPunct="1">
              <a:lnSpc>
                <a:spcPct val="100000"/>
              </a:lnSpc>
              <a:spcBef>
                <a:spcPct val="50000"/>
              </a:spcBef>
              <a:spcAft>
                <a:spcPct val="0"/>
              </a:spcAft>
              <a:buClr>
                <a:srgbClr val="FF0000"/>
              </a:buClr>
              <a:buSzPct val="55000"/>
              <a:buFont typeface="Wingdings" pitchFamily="2" charset="2"/>
              <a:buNone/>
              <a:tabLst/>
              <a:defRPr/>
            </a:pP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create table SC</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(S#   CHAR(4),</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 C#   CHAR(4),</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 GRADE   SMALLINT,</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 primay key (S#, C#),</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check</a:t>
            </a: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(S# in (select S# from S)),</a:t>
            </a:r>
          </a:p>
          <a:p>
            <a:pPr marL="1143000" marR="0" lvl="2" indent="-228600" algn="just" defTabSz="914400" rtl="0" eaLnBrk="1" fontAlgn="base" latinLnBrk="0" hangingPunct="1">
              <a:lnSpc>
                <a:spcPct val="100000"/>
              </a:lnSpc>
              <a:spcBef>
                <a:spcPct val="20000"/>
              </a:spcBef>
              <a:spcAft>
                <a:spcPct val="0"/>
              </a:spcAft>
              <a:buClr>
                <a:srgbClr val="3333CC"/>
              </a:buClr>
              <a:buSzPct val="50000"/>
              <a:buFont typeface="Wingdings" pitchFamily="2" charset="2"/>
              <a:buNone/>
              <a:tabLst/>
              <a:defRPr/>
            </a:pP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check</a:t>
            </a:r>
            <a:r>
              <a:rPr kumimoji="1" lang="en-US" altLang="zh-CN" sz="2800" b="0" i="0" u="none" strike="noStrike" kern="0" cap="none" spc="0" normalizeH="0" baseline="0" noProof="0">
                <a:ln>
                  <a:noFill/>
                </a:ln>
                <a:solidFill>
                  <a:srgbClr val="990000"/>
                </a:solidFill>
                <a:effectLst/>
                <a:uLnTx/>
                <a:uFillTx/>
                <a:latin typeface="Tahoma"/>
                <a:ea typeface="华文新魏" pitchFamily="2" charset="-122"/>
              </a:rPr>
              <a:t>(C# in (select C# from C)))</a:t>
            </a:r>
            <a:endParaRPr kumimoji="1" lang="en-US" altLang="zh-CN" sz="2800" b="0" i="0" u="none" strike="noStrike" kern="0" cap="none" spc="0" normalizeH="0" baseline="0" noProof="0" dirty="0">
              <a:ln>
                <a:noFill/>
              </a:ln>
              <a:solidFill>
                <a:srgbClr val="990000"/>
              </a:solidFill>
              <a:effectLst/>
              <a:uLnTx/>
              <a:uFillTx/>
              <a:latin typeface="Tahoma"/>
              <a:ea typeface="华文新魏" pitchFamily="2" charset="-122"/>
            </a:endParaRPr>
          </a:p>
        </p:txBody>
      </p:sp>
      <p:sp>
        <p:nvSpPr>
          <p:cNvPr id="8" name="Rectangle 4">
            <a:extLst>
              <a:ext uri="{FF2B5EF4-FFF2-40B4-BE49-F238E27FC236}">
                <a16:creationId xmlns:a16="http://schemas.microsoft.com/office/drawing/2014/main" id="{CF1000EE-E796-4627-ACE4-447F0F7E610B}"/>
              </a:ext>
            </a:extLst>
          </p:cNvPr>
          <p:cNvSpPr>
            <a:spLocks noChangeArrowheads="1"/>
          </p:cNvSpPr>
          <p:nvPr/>
        </p:nvSpPr>
        <p:spPr bwMode="auto">
          <a:xfrm>
            <a:off x="6372225" y="2768600"/>
            <a:ext cx="2314575" cy="1927225"/>
          </a:xfrm>
          <a:prstGeom prst="rect">
            <a:avLst/>
          </a:prstGeom>
          <a:solidFill>
            <a:srgbClr val="00E4A8"/>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E4A8"/>
            </a:extrusionClr>
          </a:sp3d>
        </p:spPr>
        <p:txBody>
          <a:bodyPr anchor="ctr">
            <a:spAutoFit/>
            <a:flatTx/>
          </a:bodyPr>
          <a:lstStyle/>
          <a:p>
            <a:pPr marL="0" marR="0" lvl="0" indent="0" algn="just"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dirty="0">
                <a:ln>
                  <a:noFill/>
                </a:ln>
                <a:solidFill>
                  <a:srgbClr val="660033"/>
                </a:solidFill>
                <a:effectLst/>
                <a:uLnTx/>
                <a:uFillTx/>
                <a:latin typeface="华文新魏" pitchFamily="2" charset="-122"/>
                <a:ea typeface="华文新魏" pitchFamily="2" charset="-122"/>
              </a:rPr>
              <a:t>如果</a:t>
            </a:r>
            <a:r>
              <a:rPr kumimoji="1" lang="en-US" altLang="zh-CN" sz="2400" b="0" i="0" u="none" strike="noStrike" kern="0" cap="none" spc="0" normalizeH="0" baseline="0" noProof="0" dirty="0">
                <a:ln>
                  <a:noFill/>
                </a:ln>
                <a:solidFill>
                  <a:srgbClr val="660033"/>
                </a:solidFill>
                <a:effectLst/>
                <a:uLnTx/>
                <a:uFillTx/>
                <a:latin typeface="华文新魏" pitchFamily="2" charset="-122"/>
                <a:ea typeface="华文新魏" pitchFamily="2" charset="-122"/>
              </a:rPr>
              <a:t>S</a:t>
            </a:r>
            <a:r>
              <a:rPr kumimoji="1" lang="zh-CN" altLang="en-US" sz="2400" b="0" i="0" u="none" strike="noStrike" kern="0" cap="none" spc="0" normalizeH="0" baseline="0" noProof="0" dirty="0">
                <a:ln>
                  <a:noFill/>
                </a:ln>
                <a:solidFill>
                  <a:srgbClr val="660033"/>
                </a:solidFill>
                <a:effectLst/>
                <a:uLnTx/>
                <a:uFillTx/>
                <a:latin typeface="华文新魏" pitchFamily="2" charset="-122"/>
                <a:ea typeface="华文新魏" pitchFamily="2" charset="-122"/>
              </a:rPr>
              <a:t>中删除元组，不会触发</a:t>
            </a:r>
            <a:r>
              <a:rPr kumimoji="1" lang="en-US" altLang="zh-CN" sz="2400" b="0" i="0" u="none" strike="noStrike" kern="0" cap="none" spc="0" normalizeH="0" baseline="0" noProof="0" dirty="0">
                <a:ln>
                  <a:noFill/>
                </a:ln>
                <a:solidFill>
                  <a:srgbClr val="660033"/>
                </a:solidFill>
                <a:effectLst/>
                <a:uLnTx/>
                <a:uFillTx/>
                <a:latin typeface="华文新魏" pitchFamily="2" charset="-122"/>
                <a:ea typeface="华文新魏" pitchFamily="2" charset="-122"/>
              </a:rPr>
              <a:t>CHECK</a:t>
            </a:r>
            <a:r>
              <a:rPr kumimoji="1" lang="zh-CN" altLang="en-US" sz="2400" b="0" i="0" u="none" strike="noStrike" kern="0" cap="none" spc="0" normalizeH="0" baseline="0" noProof="0" dirty="0">
                <a:ln>
                  <a:noFill/>
                </a:ln>
                <a:solidFill>
                  <a:srgbClr val="660033"/>
                </a:solidFill>
                <a:effectLst/>
                <a:uLnTx/>
                <a:uFillTx/>
                <a:latin typeface="华文新魏" pitchFamily="2" charset="-122"/>
                <a:ea typeface="华文新魏" pitchFamily="2" charset="-122"/>
              </a:rPr>
              <a:t>子句，</a:t>
            </a:r>
            <a:r>
              <a:rPr kumimoji="1" lang="zh-CN" altLang="en-US" sz="2400" b="0" i="0" u="none" strike="noStrike" kern="0" cap="none" spc="0" normalizeH="0" baseline="0" noProof="0" dirty="0">
                <a:ln>
                  <a:noFill/>
                </a:ln>
                <a:solidFill>
                  <a:srgbClr val="660033"/>
                </a:solidFill>
                <a:effectLst/>
                <a:highlight>
                  <a:srgbClr val="FFFF00"/>
                </a:highlight>
                <a:uLnTx/>
                <a:uFillTx/>
                <a:latin typeface="华文新魏" pitchFamily="2" charset="-122"/>
                <a:ea typeface="华文新魏" pitchFamily="2" charset="-122"/>
              </a:rPr>
              <a:t>只有对</a:t>
            </a:r>
            <a:r>
              <a:rPr kumimoji="1" lang="en-US" altLang="zh-CN" sz="2400" b="0" i="0" u="none" strike="noStrike" kern="0" cap="none" spc="0" normalizeH="0" baseline="0" noProof="0" dirty="0">
                <a:ln>
                  <a:noFill/>
                </a:ln>
                <a:solidFill>
                  <a:srgbClr val="660033"/>
                </a:solidFill>
                <a:effectLst/>
                <a:highlight>
                  <a:srgbClr val="FFFF00"/>
                </a:highlight>
                <a:uLnTx/>
                <a:uFillTx/>
                <a:latin typeface="华文新魏" pitchFamily="2" charset="-122"/>
                <a:ea typeface="华文新魏" pitchFamily="2" charset="-122"/>
              </a:rPr>
              <a:t>SC</a:t>
            </a:r>
            <a:r>
              <a:rPr kumimoji="1" lang="zh-CN" altLang="en-US" sz="2400" b="0" i="0" u="none" strike="noStrike" kern="0" cap="none" spc="0" normalizeH="0" baseline="0" noProof="0" dirty="0">
                <a:ln>
                  <a:noFill/>
                </a:ln>
                <a:solidFill>
                  <a:srgbClr val="660033"/>
                </a:solidFill>
                <a:effectLst/>
                <a:highlight>
                  <a:srgbClr val="FFFF00"/>
                </a:highlight>
                <a:uLnTx/>
                <a:uFillTx/>
                <a:latin typeface="华文新魏" pitchFamily="2" charset="-122"/>
                <a:ea typeface="华文新魏" pitchFamily="2" charset="-122"/>
              </a:rPr>
              <a:t>表的更新才会触发</a:t>
            </a:r>
          </a:p>
        </p:txBody>
      </p:sp>
    </p:spTree>
    <p:extLst>
      <p:ext uri="{BB962C8B-B14F-4D97-AF65-F5344CB8AC3E}">
        <p14:creationId xmlns:p14="http://schemas.microsoft.com/office/powerpoint/2010/main" val="348125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0" y="656333"/>
            <a:ext cx="4811841"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触发器实现业务规则约束</a:t>
            </a:r>
            <a:endParaRPr lang="en-US" altLang="zh-CN" sz="3200" dirty="0">
              <a:ea typeface="黑体" panose="02010609060101010101" pitchFamily="49" charset="-122"/>
            </a:endParaRPr>
          </a:p>
        </p:txBody>
      </p:sp>
      <p:sp>
        <p:nvSpPr>
          <p:cNvPr id="15" name="Rectangle 3">
            <a:extLst>
              <a:ext uri="{FF2B5EF4-FFF2-40B4-BE49-F238E27FC236}">
                <a16:creationId xmlns:a16="http://schemas.microsoft.com/office/drawing/2014/main" id="{DEA11ABF-ABFC-491A-8D1E-30E8D82CFD3D}"/>
              </a:ext>
            </a:extLst>
          </p:cNvPr>
          <p:cNvSpPr txBox="1">
            <a:spLocks noChangeArrowheads="1"/>
          </p:cNvSpPr>
          <p:nvPr/>
        </p:nvSpPr>
        <p:spPr>
          <a:xfrm>
            <a:off x="-22225" y="1619885"/>
            <a:ext cx="3894455" cy="548005"/>
          </a:xfrm>
          <a:prstGeom prst="rect">
            <a:avLst/>
          </a:prstGeom>
          <a:noFill/>
          <a:ln w="9525">
            <a:noFill/>
            <a:miter/>
          </a:ln>
        </p:spPr>
        <p:txBody>
          <a:bodyPr vert="horz" wrap="square" lIns="91440" tIns="45720" rIns="91440" bIns="45720" numCol="1" anchor="t" anchorCtr="0" compatLnSpc="1"/>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381000" indent="-381000" defTabSz="914400" eaLnBrk="1" hangingPunct="1">
              <a:buFontTx/>
              <a:buNone/>
              <a:defRPr/>
            </a:pPr>
            <a:r>
              <a:rPr lang="zh-CN" altLang="en-US" kern="0">
                <a:latin typeface="Arial" panose="020B0604020202020204" pitchFamily="34" charset="0"/>
                <a:ea typeface="微软雅黑" panose="020B0503020204020204" charset="-122"/>
                <a:cs typeface="Arial" panose="020B0604020202020204" pitchFamily="34" charset="0"/>
              </a:rPr>
              <a:t>触发器表</a:t>
            </a:r>
            <a:r>
              <a:rPr lang="zh-CN" altLang="en-US" b="1" kern="0">
                <a:solidFill>
                  <a:srgbClr val="0000FF"/>
                </a:solidFill>
                <a:latin typeface="Arial" panose="020B0604020202020204" pitchFamily="34" charset="0"/>
                <a:ea typeface="微软雅黑" panose="020B0503020204020204" charset="-122"/>
                <a:cs typeface="Arial" panose="020B0604020202020204" pitchFamily="34" charset="0"/>
              </a:rPr>
              <a:t>sys_trigger</a:t>
            </a:r>
            <a:r>
              <a:rPr lang="zh-CN" altLang="en-US" kern="0">
                <a:latin typeface="Arial" panose="020B0604020202020204" pitchFamily="34" charset="0"/>
                <a:ea typeface="微软雅黑" panose="020B0503020204020204" charset="-122"/>
                <a:cs typeface="Arial" panose="020B0604020202020204" pitchFamily="34" charset="0"/>
              </a:rPr>
              <a:t>：</a:t>
            </a:r>
          </a:p>
          <a:p>
            <a:pPr marL="381000" indent="-381000" defTabSz="914400" eaLnBrk="1" hangingPunct="1">
              <a:buFontTx/>
              <a:buNone/>
              <a:defRPr/>
            </a:pPr>
            <a:endParaRPr lang="zh-CN" altLang="en-US" b="1" kern="0">
              <a:solidFill>
                <a:srgbClr val="FF0000"/>
              </a:solidFill>
              <a:latin typeface="Arial" panose="020B0604020202020204" pitchFamily="34" charset="0"/>
              <a:ea typeface="微软雅黑" panose="020B0503020204020204" charset="-122"/>
              <a:cs typeface="Arial" panose="020B0604020202020204" pitchFamily="34" charset="0"/>
            </a:endParaRPr>
          </a:p>
        </p:txBody>
      </p:sp>
      <p:graphicFrame>
        <p:nvGraphicFramePr>
          <p:cNvPr id="16" name="Group 4">
            <a:extLst>
              <a:ext uri="{FF2B5EF4-FFF2-40B4-BE49-F238E27FC236}">
                <a16:creationId xmlns:a16="http://schemas.microsoft.com/office/drawing/2014/main" id="{840A89E3-D542-4594-84B4-666CED0F0233}"/>
              </a:ext>
            </a:extLst>
          </p:cNvPr>
          <p:cNvGraphicFramePr>
            <a:graphicFrameLocks noGrp="1"/>
          </p:cNvGraphicFramePr>
          <p:nvPr>
            <p:custDataLst>
              <p:tags r:id="rId1"/>
            </p:custDataLst>
            <p:extLst>
              <p:ext uri="{D42A27DB-BD31-4B8C-83A1-F6EECF244321}">
                <p14:modId xmlns:p14="http://schemas.microsoft.com/office/powerpoint/2010/main" val="193308878"/>
              </p:ext>
            </p:extLst>
          </p:nvPr>
        </p:nvGraphicFramePr>
        <p:xfrm>
          <a:off x="48895" y="2242821"/>
          <a:ext cx="9022715" cy="3156469"/>
        </p:xfrm>
        <a:graphic>
          <a:graphicData uri="http://schemas.openxmlformats.org/drawingml/2006/table">
            <a:tbl>
              <a:tblPr/>
              <a:tblGrid>
                <a:gridCol w="1126490">
                  <a:extLst>
                    <a:ext uri="{9D8B030D-6E8A-4147-A177-3AD203B41FA5}">
                      <a16:colId xmlns:a16="http://schemas.microsoft.com/office/drawing/2014/main" val="20000"/>
                    </a:ext>
                  </a:extLst>
                </a:gridCol>
                <a:gridCol w="1268095">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gridCol w="979170">
                  <a:extLst>
                    <a:ext uri="{9D8B030D-6E8A-4147-A177-3AD203B41FA5}">
                      <a16:colId xmlns:a16="http://schemas.microsoft.com/office/drawing/2014/main" val="20003"/>
                    </a:ext>
                  </a:extLst>
                </a:gridCol>
                <a:gridCol w="1783715">
                  <a:extLst>
                    <a:ext uri="{9D8B030D-6E8A-4147-A177-3AD203B41FA5}">
                      <a16:colId xmlns:a16="http://schemas.microsoft.com/office/drawing/2014/main" val="20004"/>
                    </a:ext>
                  </a:extLst>
                </a:gridCol>
                <a:gridCol w="1056005">
                  <a:extLst>
                    <a:ext uri="{9D8B030D-6E8A-4147-A177-3AD203B41FA5}">
                      <a16:colId xmlns:a16="http://schemas.microsoft.com/office/drawing/2014/main" val="20005"/>
                    </a:ext>
                  </a:extLst>
                </a:gridCol>
                <a:gridCol w="1272540">
                  <a:extLst>
                    <a:ext uri="{9D8B030D-6E8A-4147-A177-3AD203B41FA5}">
                      <a16:colId xmlns:a16="http://schemas.microsoft.com/office/drawing/2014/main" val="20006"/>
                    </a:ext>
                  </a:extLst>
                </a:gridCol>
              </a:tblGrid>
              <a:tr h="655341">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Table</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Name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Table</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Type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Operation</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Type</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Field</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Name</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Trigger</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Type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a:ln>
                            <a:noFill/>
                          </a:ln>
                          <a:solidFill>
                            <a:srgbClr val="FF0000"/>
                          </a:solidFill>
                          <a:effectLst/>
                          <a:latin typeface="Arial" panose="020B0604020202020204" pitchFamily="34" charset="0"/>
                          <a:ea typeface="宋体" panose="02010600030101010101" pitchFamily="2" charset="-122"/>
                          <a:cs typeface="Arial" panose="020B0604020202020204" pitchFamily="34" charset="0"/>
                          <a:sym typeface="+mn-ea"/>
                        </a:rPr>
                        <a:t>TriggerName</a:t>
                      </a:r>
                      <a:endPar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a:ln>
                            <a:noFill/>
                          </a:ln>
                          <a:solidFill>
                            <a:srgbClr val="FF0000"/>
                          </a:solidFill>
                          <a:effectLst/>
                          <a:latin typeface="Arial" panose="020B0604020202020204" pitchFamily="34" charset="0"/>
                          <a:ea typeface="宋体" panose="02010600030101010101" pitchFamily="2" charset="-122"/>
                          <a:cs typeface="Arial" panose="020B0604020202020204" pitchFamily="34" charset="0"/>
                          <a:sym typeface="+mn-ea"/>
                        </a:rPr>
                        <a:t>Trigger</a:t>
                      </a:r>
                    </a:p>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Arial" panose="020B0604020202020204" pitchFamily="34" charset="0"/>
                        </a:rPr>
                        <a:t>Code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16766">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enroll</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table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INSERT</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null</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BEFORE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enroll_insert</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557509">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teacher</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table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UPDATE</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salary</a:t>
                      </a: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rPr>
                        <a:t>AFTER</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salary_update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a:ln>
                            <a:noFill/>
                          </a:ln>
                          <a:effectLst/>
                          <a:latin typeface="Arial" panose="020B0604020202020204" pitchFamily="34" charset="0"/>
                          <a:ea typeface="宋体" panose="02010600030101010101" pitchFamily="2" charset="-122"/>
                          <a:cs typeface="Arial" panose="020B0604020202020204" pitchFamily="34" charset="0"/>
                          <a:sym typeface="+mn-ea"/>
                        </a:rPr>
                        <a: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537525">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staff</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view</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a:ln>
                            <a:noFill/>
                          </a:ln>
                          <a:effectLst/>
                          <a:latin typeface="Arial" panose="020B0604020202020204" pitchFamily="34" charset="0"/>
                          <a:ea typeface="宋体" panose="02010600030101010101" pitchFamily="2" charset="-122"/>
                          <a:cs typeface="Arial" panose="020B0604020202020204" pitchFamily="34" charset="0"/>
                          <a:sym typeface="+mn-ea"/>
                        </a:rPr>
                        <a:t>INSERT</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a:ln>
                            <a:noFill/>
                          </a:ln>
                          <a:effectLst/>
                          <a:latin typeface="Arial" panose="020B0604020202020204" pitchFamily="34" charset="0"/>
                          <a:ea typeface="宋体" panose="02010600030101010101" pitchFamily="2" charset="-122"/>
                          <a:cs typeface="Arial" panose="020B0604020202020204" pitchFamily="34" charset="0"/>
                          <a:sym typeface="+mn-ea"/>
                        </a:rPr>
                        <a:t>null</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rPr>
                        <a:t>INSTEAD OF</a:t>
                      </a:r>
                      <a:endPar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endParaRPr>
                    </a:p>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transfer_insert</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537525">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staff</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view</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a:ln>
                            <a:noFill/>
                          </a:ln>
                          <a:effectLst/>
                          <a:latin typeface="Arial" panose="020B0604020202020204" pitchFamily="34" charset="0"/>
                          <a:ea typeface="宋体" panose="02010600030101010101" pitchFamily="2" charset="-122"/>
                          <a:cs typeface="Arial" panose="020B0604020202020204" pitchFamily="34" charset="0"/>
                          <a:sym typeface="+mn-ea"/>
                        </a:rPr>
                        <a:t>DELETE</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a:ln>
                            <a:noFill/>
                          </a:ln>
                          <a:effectLst/>
                          <a:latin typeface="Arial" panose="020B0604020202020204" pitchFamily="34" charset="0"/>
                          <a:ea typeface="宋体" panose="02010600030101010101" pitchFamily="2" charset="-122"/>
                          <a:cs typeface="Arial" panose="020B0604020202020204" pitchFamily="34" charset="0"/>
                          <a:sym typeface="+mn-ea"/>
                        </a:rPr>
                        <a:t>null</a:t>
                      </a:r>
                      <a:endPar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1">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rPr>
                        <a:t>INSTEAD OF</a:t>
                      </a:r>
                      <a:endPar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endParaRPr>
                    </a:p>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1" i="0" u="none" strike="noStrike" cap="none" normalizeH="0" baseline="0">
                        <a:ln>
                          <a:noFill/>
                        </a:ln>
                        <a:solidFill>
                          <a:srgbClr val="0000FF"/>
                        </a:solidFill>
                        <a:effectLst/>
                        <a:latin typeface="Arial" panose="020B0604020202020204" pitchFamily="34" charset="0"/>
                        <a:ea typeface="宋体" panose="02010600030101010101" pitchFamily="2" charset="-122"/>
                        <a:cs typeface="Arial" panose="020B0604020202020204" pitchFamily="34" charset="0"/>
                        <a:sym typeface="+mn-ea"/>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r>
                        <a:rPr kumimoji="1"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transfer_delete</a:t>
                      </a: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0" algn="l" defTabSz="914400" rtl="0" eaLnBrk="1" latinLnBrk="0" hangingPunct="1">
                        <a:defRPr sz="1800" kern="1200">
                          <a:solidFill>
                            <a:schemeClr val="tx1"/>
                          </a:solidFill>
                          <a:latin typeface="Comic Sans MS"/>
                          <a:ea typeface="宋体"/>
                        </a:defRPr>
                      </a:lvl1pPr>
                      <a:lvl2pPr marL="457200" algn="l" defTabSz="914400" rtl="0" eaLnBrk="1" latinLnBrk="0" hangingPunct="1">
                        <a:defRPr sz="1800" kern="1200">
                          <a:solidFill>
                            <a:schemeClr val="tx1"/>
                          </a:solidFill>
                          <a:latin typeface="Comic Sans MS"/>
                          <a:ea typeface="宋体"/>
                        </a:defRPr>
                      </a:lvl2pPr>
                      <a:lvl3pPr marL="914400" algn="l" defTabSz="914400" rtl="0" eaLnBrk="1" latinLnBrk="0" hangingPunct="1">
                        <a:defRPr sz="1800" kern="1200">
                          <a:solidFill>
                            <a:schemeClr val="tx1"/>
                          </a:solidFill>
                          <a:latin typeface="Comic Sans MS"/>
                          <a:ea typeface="宋体"/>
                        </a:defRPr>
                      </a:lvl3pPr>
                      <a:lvl4pPr marL="1371600" algn="l" defTabSz="914400" rtl="0" eaLnBrk="1" latinLnBrk="0" hangingPunct="1">
                        <a:defRPr sz="1800" kern="1200">
                          <a:solidFill>
                            <a:schemeClr val="tx1"/>
                          </a:solidFill>
                          <a:latin typeface="Comic Sans MS"/>
                          <a:ea typeface="宋体"/>
                        </a:defRPr>
                      </a:lvl4pPr>
                      <a:lvl5pPr marL="1828800" algn="l" defTabSz="914400" rtl="0" eaLnBrk="1" latinLnBrk="0" hangingPunct="1">
                        <a:defRPr sz="1800" kern="1200">
                          <a:solidFill>
                            <a:schemeClr val="tx1"/>
                          </a:solidFill>
                          <a:latin typeface="Comic Sans MS"/>
                          <a:ea typeface="宋体"/>
                        </a:defRPr>
                      </a:lvl5pPr>
                      <a:lvl6pPr marL="2286000" algn="l" defTabSz="914400" rtl="0" eaLnBrk="1" latinLnBrk="0" hangingPunct="1">
                        <a:defRPr sz="1800" kern="1200">
                          <a:solidFill>
                            <a:schemeClr val="tx1"/>
                          </a:solidFill>
                          <a:latin typeface="Comic Sans MS"/>
                          <a:ea typeface="宋体"/>
                        </a:defRPr>
                      </a:lvl6pPr>
                      <a:lvl7pPr marL="2743200" algn="l" defTabSz="914400" rtl="0" eaLnBrk="1" latinLnBrk="0" hangingPunct="1">
                        <a:defRPr sz="1800" kern="1200">
                          <a:solidFill>
                            <a:schemeClr val="tx1"/>
                          </a:solidFill>
                          <a:latin typeface="Comic Sans MS"/>
                          <a:ea typeface="宋体"/>
                        </a:defRPr>
                      </a:lvl7pPr>
                      <a:lvl8pPr marL="3200400" algn="l" defTabSz="914400" rtl="0" eaLnBrk="1" latinLnBrk="0" hangingPunct="1">
                        <a:defRPr sz="1800" kern="1200">
                          <a:solidFill>
                            <a:schemeClr val="tx1"/>
                          </a:solidFill>
                          <a:latin typeface="Comic Sans MS"/>
                          <a:ea typeface="宋体"/>
                        </a:defRPr>
                      </a:lvl8pPr>
                      <a:lvl9pPr marL="3657600" algn="l" defTabSz="914400" rtl="0" eaLnBrk="1" latinLnBrk="0" hangingPunct="1">
                        <a:defRPr sz="1800" kern="1200">
                          <a:solidFill>
                            <a:schemeClr val="tx1"/>
                          </a:solidFill>
                          <a:latin typeface="Comic Sans MS"/>
                          <a:ea typeface="宋体"/>
                        </a:defRPr>
                      </a:lvl9pPr>
                    </a:lstStyle>
                    <a:p>
                      <a:pPr marL="0" marR="0" lvl="0" indent="0" algn="ctr" defTabSz="914400" rtl="0" eaLnBrk="1" fontAlgn="base" latinLnBrk="0" hangingPunct="1">
                        <a:lnSpc>
                          <a:spcPct val="110000"/>
                        </a:lnSpc>
                        <a:spcBef>
                          <a:spcPct val="10000"/>
                        </a:spcBef>
                        <a:spcAft>
                          <a:spcPct val="0"/>
                        </a:spcAft>
                        <a:buClrTx/>
                        <a:buSzTx/>
                        <a:buFontTx/>
                        <a:buNone/>
                      </a:pPr>
                      <a:endParaRPr kumimoji="1"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T="45687" marB="45687"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7" name="文本框 16">
            <a:extLst>
              <a:ext uri="{FF2B5EF4-FFF2-40B4-BE49-F238E27FC236}">
                <a16:creationId xmlns:a16="http://schemas.microsoft.com/office/drawing/2014/main" id="{89D9AF40-AE19-4334-AEA5-6904F557C583}"/>
              </a:ext>
            </a:extLst>
          </p:cNvPr>
          <p:cNvSpPr txBox="1"/>
          <p:nvPr/>
        </p:nvSpPr>
        <p:spPr>
          <a:xfrm>
            <a:off x="3294126" y="1450608"/>
            <a:ext cx="5164074" cy="338554"/>
          </a:xfrm>
          <a:prstGeom prst="rect">
            <a:avLst/>
          </a:prstGeom>
          <a:noFill/>
        </p:spPr>
        <p:txBody>
          <a:bodyPr wrap="square">
            <a:spAutoFit/>
          </a:bodyPr>
          <a:lstStyle/>
          <a:p>
            <a:pPr defTabSz="914400" fontAlgn="base">
              <a:spcBef>
                <a:spcPct val="0"/>
              </a:spcBef>
              <a:spcAft>
                <a:spcPct val="0"/>
              </a:spcAft>
            </a:pPr>
            <a:r>
              <a:rPr lang="en-US" altLang="zh-CN" sz="1600" dirty="0">
                <a:solidFill>
                  <a:srgbClr val="000000"/>
                </a:solidFill>
                <a:latin typeface="Comic Sans MS" panose="030F0702030302020204" pitchFamily="66" charset="0"/>
                <a:ea typeface="宋体" panose="02010600030101010101" pitchFamily="2" charset="-122"/>
              </a:rPr>
              <a:t>BEFORE</a:t>
            </a:r>
            <a:r>
              <a:rPr lang="zh-CN" altLang="en-US" sz="1600" dirty="0">
                <a:solidFill>
                  <a:srgbClr val="181818"/>
                </a:solidFill>
                <a:latin typeface="help-font"/>
                <a:ea typeface="宋体" panose="02010600030101010101" pitchFamily="2" charset="-122"/>
              </a:rPr>
              <a:t>触发器在语句</a:t>
            </a:r>
            <a:r>
              <a:rPr lang="zh-CN" altLang="en-US" sz="1600" dirty="0">
                <a:solidFill>
                  <a:srgbClr val="181818"/>
                </a:solidFill>
                <a:highlight>
                  <a:srgbClr val="FFFF00"/>
                </a:highlight>
                <a:latin typeface="help-font"/>
                <a:ea typeface="宋体" panose="02010600030101010101" pitchFamily="2" charset="-122"/>
              </a:rPr>
              <a:t>开始做任何增删改之前</a:t>
            </a:r>
            <a:r>
              <a:rPr lang="zh-CN" altLang="en-US" sz="1600" dirty="0">
                <a:solidFill>
                  <a:srgbClr val="181818"/>
                </a:solidFill>
                <a:latin typeface="help-font"/>
                <a:ea typeface="宋体" panose="02010600030101010101" pitchFamily="2" charset="-122"/>
              </a:rPr>
              <a:t>被触发</a:t>
            </a:r>
            <a:endParaRPr lang="zh-CN" altLang="en-US" sz="1600" dirty="0">
              <a:solidFill>
                <a:srgbClr val="000000"/>
              </a:solidFill>
              <a:latin typeface="Comic Sans MS" panose="030F0702030302020204" pitchFamily="66" charset="0"/>
              <a:ea typeface="宋体" panose="02010600030101010101" pitchFamily="2" charset="-122"/>
            </a:endParaRPr>
          </a:p>
        </p:txBody>
      </p:sp>
      <p:sp>
        <p:nvSpPr>
          <p:cNvPr id="18" name="文本框 17">
            <a:extLst>
              <a:ext uri="{FF2B5EF4-FFF2-40B4-BE49-F238E27FC236}">
                <a16:creationId xmlns:a16="http://schemas.microsoft.com/office/drawing/2014/main" id="{BDDCC5AE-3329-470C-AAE0-2D4DE6CB9C80}"/>
              </a:ext>
            </a:extLst>
          </p:cNvPr>
          <p:cNvSpPr txBox="1"/>
          <p:nvPr/>
        </p:nvSpPr>
        <p:spPr>
          <a:xfrm>
            <a:off x="194310" y="5481295"/>
            <a:ext cx="4734306" cy="338554"/>
          </a:xfrm>
          <a:prstGeom prst="rect">
            <a:avLst/>
          </a:prstGeom>
          <a:noFill/>
        </p:spPr>
        <p:txBody>
          <a:bodyPr wrap="square">
            <a:spAutoFit/>
          </a:bodyPr>
          <a:lstStyle/>
          <a:p>
            <a:pPr defTabSz="914400" fontAlgn="base">
              <a:spcBef>
                <a:spcPct val="0"/>
              </a:spcBef>
              <a:spcAft>
                <a:spcPct val="0"/>
              </a:spcAft>
            </a:pPr>
            <a:r>
              <a:rPr lang="en-US" altLang="zh-CN" sz="1600" dirty="0">
                <a:solidFill>
                  <a:srgbClr val="0000FF"/>
                </a:solidFill>
                <a:latin typeface="Comic Sans MS" panose="030F0702030302020204" pitchFamily="66" charset="0"/>
                <a:ea typeface="宋体" panose="02010600030101010101" pitchFamily="2" charset="-122"/>
              </a:rPr>
              <a:t>AFTER</a:t>
            </a:r>
            <a:r>
              <a:rPr lang="zh-CN" altLang="en-US" sz="1600" dirty="0">
                <a:solidFill>
                  <a:srgbClr val="0000FF"/>
                </a:solidFill>
                <a:latin typeface="help-font"/>
                <a:ea typeface="宋体" panose="02010600030101010101" pitchFamily="2" charset="-122"/>
              </a:rPr>
              <a:t>触发器则在语句</a:t>
            </a:r>
            <a:r>
              <a:rPr lang="zh-CN" altLang="en-US" sz="1600" dirty="0">
                <a:solidFill>
                  <a:srgbClr val="0000FF"/>
                </a:solidFill>
                <a:highlight>
                  <a:srgbClr val="FFFF00"/>
                </a:highlight>
                <a:latin typeface="help-font"/>
                <a:ea typeface="宋体" panose="02010600030101010101" pitchFamily="2" charset="-122"/>
              </a:rPr>
              <a:t>做完所有增删改之后</a:t>
            </a:r>
            <a:r>
              <a:rPr lang="zh-CN" altLang="en-US" sz="1600" dirty="0">
                <a:solidFill>
                  <a:srgbClr val="0000FF"/>
                </a:solidFill>
                <a:latin typeface="help-font"/>
                <a:ea typeface="宋体" panose="02010600030101010101" pitchFamily="2" charset="-122"/>
              </a:rPr>
              <a:t>被触发</a:t>
            </a:r>
            <a:endParaRPr lang="zh-CN" altLang="en-US" sz="1600" dirty="0">
              <a:solidFill>
                <a:srgbClr val="0000FF"/>
              </a:solidFill>
              <a:latin typeface="Comic Sans MS" panose="030F0702030302020204" pitchFamily="66" charset="0"/>
              <a:ea typeface="宋体" panose="02010600030101010101" pitchFamily="2" charset="-122"/>
            </a:endParaRPr>
          </a:p>
        </p:txBody>
      </p:sp>
      <p:sp>
        <p:nvSpPr>
          <p:cNvPr id="19" name="文本框 18">
            <a:extLst>
              <a:ext uri="{FF2B5EF4-FFF2-40B4-BE49-F238E27FC236}">
                <a16:creationId xmlns:a16="http://schemas.microsoft.com/office/drawing/2014/main" id="{58D14534-0D4F-4F6D-945F-A9776E75D2D1}"/>
              </a:ext>
            </a:extLst>
          </p:cNvPr>
          <p:cNvSpPr txBox="1"/>
          <p:nvPr/>
        </p:nvSpPr>
        <p:spPr>
          <a:xfrm>
            <a:off x="6409946" y="5488637"/>
            <a:ext cx="2432304" cy="646331"/>
          </a:xfrm>
          <a:prstGeom prst="rect">
            <a:avLst/>
          </a:prstGeom>
          <a:noFill/>
        </p:spPr>
        <p:txBody>
          <a:bodyPr wrap="square">
            <a:spAutoFit/>
          </a:bodyPr>
          <a:lstStyle/>
          <a:p>
            <a:pPr defTabSz="914400" fontAlgn="base">
              <a:spcBef>
                <a:spcPct val="0"/>
              </a:spcBef>
              <a:spcAft>
                <a:spcPct val="0"/>
              </a:spcAft>
            </a:pPr>
            <a:r>
              <a:rPr lang="en-US" altLang="zh-CN" dirty="0">
                <a:solidFill>
                  <a:srgbClr val="FF0000"/>
                </a:solidFill>
                <a:latin typeface="Comic Sans MS" panose="030F0702030302020204" pitchFamily="66" charset="0"/>
                <a:ea typeface="宋体" panose="02010600030101010101" pitchFamily="2" charset="-122"/>
              </a:rPr>
              <a:t>INSTEAD OF</a:t>
            </a:r>
            <a:r>
              <a:rPr lang="zh-CN" altLang="en-US" dirty="0">
                <a:solidFill>
                  <a:srgbClr val="FF0000"/>
                </a:solidFill>
                <a:latin typeface="help-font"/>
                <a:ea typeface="宋体" panose="02010600030101010101" pitchFamily="2" charset="-122"/>
              </a:rPr>
              <a:t>触发器只能被定义在视图上</a:t>
            </a:r>
            <a:endParaRPr lang="zh-CN" altLang="en-US" dirty="0">
              <a:solidFill>
                <a:srgbClr val="FF0000"/>
              </a:solidFill>
              <a:latin typeface="Comic Sans MS" panose="030F0702030302020204" pitchFamily="66" charset="0"/>
              <a:ea typeface="宋体" panose="02010600030101010101" pitchFamily="2" charset="-122"/>
            </a:endParaRPr>
          </a:p>
        </p:txBody>
      </p:sp>
      <p:sp>
        <p:nvSpPr>
          <p:cNvPr id="20" name="文本框 19">
            <a:extLst>
              <a:ext uri="{FF2B5EF4-FFF2-40B4-BE49-F238E27FC236}">
                <a16:creationId xmlns:a16="http://schemas.microsoft.com/office/drawing/2014/main" id="{E6825BBE-B17A-480D-BFDD-B18461BDC8CA}"/>
              </a:ext>
            </a:extLst>
          </p:cNvPr>
          <p:cNvSpPr txBox="1"/>
          <p:nvPr/>
        </p:nvSpPr>
        <p:spPr>
          <a:xfrm>
            <a:off x="4789805" y="6134968"/>
            <a:ext cx="4315714" cy="584775"/>
          </a:xfrm>
          <a:prstGeom prst="rect">
            <a:avLst/>
          </a:prstGeom>
          <a:noFill/>
        </p:spPr>
        <p:txBody>
          <a:bodyPr wrap="square">
            <a:spAutoFit/>
          </a:bodyPr>
          <a:lstStyle/>
          <a:p>
            <a:pPr defTabSz="914400" fontAlgn="base">
              <a:spcBef>
                <a:spcPct val="0"/>
              </a:spcBef>
              <a:spcAft>
                <a:spcPct val="0"/>
              </a:spcAft>
            </a:pPr>
            <a:r>
              <a:rPr lang="zh-CN" altLang="en-US" sz="1600" dirty="0">
                <a:solidFill>
                  <a:srgbClr val="FF0000"/>
                </a:solidFill>
                <a:latin typeface="-apple-system"/>
                <a:ea typeface="宋体" panose="02010600030101010101" pitchFamily="2" charset="-122"/>
              </a:rPr>
              <a:t>因为视图本身不能被直接修改，而是需要使用</a:t>
            </a:r>
            <a:r>
              <a:rPr lang="en-US" altLang="zh-CN" sz="1600" dirty="0">
                <a:solidFill>
                  <a:srgbClr val="FF0000"/>
                </a:solidFill>
                <a:latin typeface="-apple-system"/>
                <a:ea typeface="宋体" panose="02010600030101010101" pitchFamily="2" charset="-122"/>
              </a:rPr>
              <a:t>"Instead of"</a:t>
            </a:r>
            <a:r>
              <a:rPr lang="zh-CN" altLang="en-US" sz="1600" dirty="0">
                <a:solidFill>
                  <a:srgbClr val="FF0000"/>
                </a:solidFill>
                <a:latin typeface="-apple-system"/>
                <a:ea typeface="宋体" panose="02010600030101010101" pitchFamily="2" charset="-122"/>
              </a:rPr>
              <a:t>触发器来将修改转换为修改底层表</a:t>
            </a:r>
            <a:endParaRPr lang="zh-CN" altLang="en-US" sz="1600" dirty="0">
              <a:solidFill>
                <a:srgbClr val="FF0000"/>
              </a:solidFill>
              <a:latin typeface="Comic Sans MS" panose="030F0702030302020204" pitchFamily="66" charset="0"/>
              <a:ea typeface="宋体" panose="02010600030101010101" pitchFamily="2" charset="-122"/>
            </a:endParaRPr>
          </a:p>
        </p:txBody>
      </p:sp>
      <p:sp>
        <p:nvSpPr>
          <p:cNvPr id="21" name="文本框 20">
            <a:extLst>
              <a:ext uri="{FF2B5EF4-FFF2-40B4-BE49-F238E27FC236}">
                <a16:creationId xmlns:a16="http://schemas.microsoft.com/office/drawing/2014/main" id="{6F93DF44-D16F-4B05-8D3C-99503186F66D}"/>
              </a:ext>
            </a:extLst>
          </p:cNvPr>
          <p:cNvSpPr txBox="1"/>
          <p:nvPr/>
        </p:nvSpPr>
        <p:spPr>
          <a:xfrm>
            <a:off x="194310" y="5819849"/>
            <a:ext cx="3216275" cy="584775"/>
          </a:xfrm>
          <a:prstGeom prst="rect">
            <a:avLst/>
          </a:prstGeom>
          <a:noFill/>
        </p:spPr>
        <p:txBody>
          <a:bodyPr wrap="square">
            <a:spAutoFit/>
          </a:bodyPr>
          <a:lstStyle/>
          <a:p>
            <a:pPr defTabSz="914400" fontAlgn="base">
              <a:spcBef>
                <a:spcPct val="0"/>
              </a:spcBef>
              <a:spcAft>
                <a:spcPct val="0"/>
              </a:spcAft>
            </a:pPr>
            <a:r>
              <a:rPr lang="zh-CN" altLang="en-US" sz="1600" dirty="0">
                <a:solidFill>
                  <a:srgbClr val="0000FF"/>
                </a:solidFill>
                <a:latin typeface="-apple-system"/>
                <a:ea typeface="宋体" panose="02010600030101010101" pitchFamily="2" charset="-122"/>
              </a:rPr>
              <a:t>触发的语句晚于监视的增删改，无法影响前面的增删改动作</a:t>
            </a:r>
            <a:endParaRPr lang="zh-CN" altLang="en-US" sz="1600" dirty="0">
              <a:solidFill>
                <a:srgbClr val="0000FF"/>
              </a:solidFill>
              <a:latin typeface="Comic Sans MS" panose="030F0702030302020204" pitchFamily="66" charset="0"/>
              <a:ea typeface="宋体" panose="02010600030101010101" pitchFamily="2" charset="-122"/>
            </a:endParaRPr>
          </a:p>
        </p:txBody>
      </p:sp>
      <p:sp>
        <p:nvSpPr>
          <p:cNvPr id="22" name="文本框 21">
            <a:extLst>
              <a:ext uri="{FF2B5EF4-FFF2-40B4-BE49-F238E27FC236}">
                <a16:creationId xmlns:a16="http://schemas.microsoft.com/office/drawing/2014/main" id="{F9D195BF-11FD-4E95-B2B0-95BB38381F66}"/>
              </a:ext>
            </a:extLst>
          </p:cNvPr>
          <p:cNvSpPr txBox="1"/>
          <p:nvPr/>
        </p:nvSpPr>
        <p:spPr>
          <a:xfrm>
            <a:off x="505206" y="6404624"/>
            <a:ext cx="3848990" cy="338554"/>
          </a:xfrm>
          <a:prstGeom prst="rect">
            <a:avLst/>
          </a:prstGeom>
          <a:solidFill>
            <a:srgbClr val="FFFFFF"/>
          </a:solidFill>
          <a:ln w="25400" cap="flat" cmpd="sng" algn="ctr">
            <a:solidFill>
              <a:srgbClr val="2D2DB9"/>
            </a:solidFill>
            <a:prstDash val="solid"/>
          </a:ln>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333333"/>
                </a:solidFill>
                <a:effectLst/>
                <a:uLnTx/>
                <a:uFillTx/>
                <a:latin typeface="-apple-system"/>
                <a:ea typeface="宋体"/>
                <a:cs typeface="+mn-cs"/>
              </a:rPr>
              <a:t>先插入数据，再给某些列加</a:t>
            </a:r>
            <a:r>
              <a:rPr kumimoji="0" lang="en-US" altLang="zh-CN" sz="1600" b="0" i="0" u="none" strike="noStrike" kern="0" cap="none" spc="0" normalizeH="0" baseline="0" noProof="0" dirty="0">
                <a:ln>
                  <a:noFill/>
                </a:ln>
                <a:solidFill>
                  <a:srgbClr val="333333"/>
                </a:solidFill>
                <a:effectLst/>
                <a:uLnTx/>
                <a:uFillTx/>
                <a:latin typeface="-apple-system"/>
                <a:ea typeface="宋体"/>
                <a:cs typeface="+mn-cs"/>
              </a:rPr>
              <a:t>default</a:t>
            </a:r>
            <a:r>
              <a:rPr kumimoji="0" lang="zh-CN" altLang="en-US" sz="1600" b="0" i="0" u="none" strike="noStrike" kern="0" cap="none" spc="0" normalizeH="0" baseline="0" noProof="0" dirty="0">
                <a:ln>
                  <a:noFill/>
                </a:ln>
                <a:solidFill>
                  <a:srgbClr val="333333"/>
                </a:solidFill>
                <a:effectLst/>
                <a:uLnTx/>
                <a:uFillTx/>
                <a:latin typeface="-apple-system"/>
                <a:ea typeface="宋体"/>
                <a:cs typeface="+mn-cs"/>
              </a:rPr>
              <a:t>值</a:t>
            </a:r>
            <a:endParaRPr kumimoji="0" lang="zh-CN" altLang="en-US" sz="1600" b="0" i="0" u="none" strike="noStrike" kern="0" cap="none" spc="0" normalizeH="0" baseline="0" noProof="0" dirty="0">
              <a:ln>
                <a:noFill/>
              </a:ln>
              <a:solidFill>
                <a:srgbClr val="000000"/>
              </a:solidFill>
              <a:effectLst/>
              <a:uLnTx/>
              <a:uFillTx/>
              <a:latin typeface="Comic Sans MS"/>
              <a:ea typeface="宋体"/>
              <a:cs typeface="+mn-cs"/>
            </a:endParaRPr>
          </a:p>
        </p:txBody>
      </p:sp>
      <p:sp>
        <p:nvSpPr>
          <p:cNvPr id="23" name="文本框 22">
            <a:extLst>
              <a:ext uri="{FF2B5EF4-FFF2-40B4-BE49-F238E27FC236}">
                <a16:creationId xmlns:a16="http://schemas.microsoft.com/office/drawing/2014/main" id="{425E94C0-2EBC-4ACE-9104-7AE8C051A2FB}"/>
              </a:ext>
            </a:extLst>
          </p:cNvPr>
          <p:cNvSpPr txBox="1"/>
          <p:nvPr/>
        </p:nvSpPr>
        <p:spPr>
          <a:xfrm>
            <a:off x="3658108" y="1789162"/>
            <a:ext cx="3289554" cy="338554"/>
          </a:xfrm>
          <a:prstGeom prst="rect">
            <a:avLst/>
          </a:prstGeom>
          <a:solidFill>
            <a:srgbClr val="FFFFFF"/>
          </a:solidFill>
          <a:ln w="25400" cap="flat" cmpd="sng" algn="ctr">
            <a:solidFill>
              <a:srgbClr val="2D2DB9"/>
            </a:solidFill>
            <a:prstDash val="solid"/>
          </a:ln>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rgbClr val="333333"/>
                </a:solidFill>
                <a:effectLst/>
                <a:uLnTx/>
                <a:uFillTx/>
                <a:latin typeface="-apple-system"/>
                <a:ea typeface="宋体"/>
                <a:cs typeface="+mn-cs"/>
              </a:rPr>
              <a:t>先判断商品数量，再插入订单</a:t>
            </a:r>
            <a:endParaRPr kumimoji="0" lang="zh-CN" altLang="en-US" sz="1600" b="0" i="0" u="none" strike="noStrike" kern="0" cap="none" spc="0" normalizeH="0" baseline="0" noProof="0" dirty="0">
              <a:ln>
                <a:noFill/>
              </a:ln>
              <a:solidFill>
                <a:srgbClr val="000000"/>
              </a:solidFill>
              <a:effectLst/>
              <a:uLnTx/>
              <a:uFillTx/>
              <a:latin typeface="Comic Sans MS"/>
              <a:ea typeface="宋体"/>
              <a:cs typeface="+mn-cs"/>
            </a:endParaRPr>
          </a:p>
        </p:txBody>
      </p:sp>
    </p:spTree>
    <p:extLst>
      <p:ext uri="{BB962C8B-B14F-4D97-AF65-F5344CB8AC3E}">
        <p14:creationId xmlns:p14="http://schemas.microsoft.com/office/powerpoint/2010/main" val="2777233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写触发器</a:t>
            </a:r>
            <a:endParaRPr lang="en-US" altLang="zh-CN" sz="3200" dirty="0">
              <a:ea typeface="黑体" panose="02010609060101010101" pitchFamily="49" charset="-122"/>
            </a:endParaRPr>
          </a:p>
        </p:txBody>
      </p:sp>
      <p:sp>
        <p:nvSpPr>
          <p:cNvPr id="5" name="Rectangle 3">
            <a:extLst>
              <a:ext uri="{FF2B5EF4-FFF2-40B4-BE49-F238E27FC236}">
                <a16:creationId xmlns:a16="http://schemas.microsoft.com/office/drawing/2014/main" id="{014E7201-20FF-481B-AA11-0CEE186F4643}"/>
              </a:ext>
            </a:extLst>
          </p:cNvPr>
          <p:cNvSpPr>
            <a:spLocks noGrp="1" noChangeArrowheads="1"/>
          </p:cNvSpPr>
          <p:nvPr>
            <p:ph idx="1"/>
          </p:nvPr>
        </p:nvSpPr>
        <p:spPr>
          <a:xfrm>
            <a:off x="375285" y="1483487"/>
            <a:ext cx="8949690" cy="5064760"/>
          </a:xfrm>
          <a:ln>
            <a:miter/>
          </a:ln>
        </p:spPr>
        <p:txBody>
          <a:bodyPr vert="horz" wrap="square" lIns="91440" tIns="45720" rIns="91440" bIns="45720" numCol="1" anchor="t" anchorCtr="0" compatLnSpc="1"/>
          <a:lstStyle/>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FF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CREATE TRIGGER</a:t>
            </a:r>
            <a:r>
              <a:rPr kumimoji="1" lang="en-US" altLang="zh-CN" sz="2000" b="1" i="0" u="none" strike="noStrike" kern="0" cap="none" spc="0" normalizeH="0" baseline="0" noProof="0" dirty="0">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trigger_insertEnroll</a:t>
            </a:r>
            <a:endParaRPr kumimoji="1" lang="en-US" altLang="zh-CN" sz="2000" b="1" i="0" u="none" strike="noStrike" kern="0" cap="none" spc="0" normalizeH="0" baseline="0" noProof="0" dirty="0">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endParaRP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FF0000"/>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BEFORE INSERT ON  </a:t>
            </a:r>
            <a:r>
              <a:rPr kumimoji="1" lang="en-US" altLang="zh-CN" sz="2000" b="1" i="0" u="none" strike="noStrike" kern="0" cap="none" spc="0" normalizeH="0" baseline="0" noProof="0" dirty="0">
                <a:ln>
                  <a:noFill/>
                </a:ln>
                <a:solidFill>
                  <a:schemeClr val="tx1"/>
                </a:solidFill>
                <a:effectLst>
                  <a:outerShdw blurRad="38100" dist="38100" dir="2700000" algn="tl">
                    <a:srgbClr val="C0C0C0"/>
                  </a:outerShdw>
                </a:effectLst>
                <a:highlight>
                  <a:srgbClr val="00FF00"/>
                </a:highlight>
                <a:uLnTx/>
                <a:uFillTx/>
                <a:latin typeface="Arial" panose="020B0604020202020204" pitchFamily="34" charset="0"/>
                <a:ea typeface="微软雅黑" panose="020B0503020204020204" charset="-122"/>
                <a:cs typeface="Arial" panose="020B0604020202020204" pitchFamily="34" charset="0"/>
              </a:rPr>
              <a:t>enroll</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rPr>
              <a:t>REFERENCING NEW ROW</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AS </a:t>
            </a:r>
            <a:r>
              <a:rPr kumimoji="1" lang="en-US" altLang="zh-CN" sz="2000" b="1" i="0" u="none" strike="noStrike" kern="0" cap="none" spc="0" normalizeH="0" baseline="0" noProof="0" dirty="0">
                <a:ln>
                  <a:noFill/>
                </a:ln>
                <a:solidFill>
                  <a:srgbClr val="0000FF"/>
                </a:solidFill>
                <a:effectLst/>
                <a:uLnTx/>
                <a:uFillTx/>
                <a:latin typeface="Arial" panose="020B0604020202020204" pitchFamily="34" charset="0"/>
                <a:ea typeface="微软雅黑" panose="020B0503020204020204" charset="-122"/>
                <a:cs typeface="Arial" panose="020B0604020202020204" pitchFamily="34" charset="0"/>
              </a:rPr>
              <a:t>new</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rPr>
              <a:t>FOR EACH ROW</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BEGIN</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creditAll</a:t>
            </a: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integer</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SELECT</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SUM</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(credit)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INTO</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creditAll</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FROM</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course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WHERE</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courseId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IN (SELECT </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courseId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FROM</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enroll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WHERE</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studentId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 @</a:t>
            </a:r>
            <a:r>
              <a:rPr kumimoji="1" lang="en-US" altLang="zh-CN" sz="2000" b="1" i="0" u="none" strike="noStrike" kern="0" cap="none" spc="0" normalizeH="0" baseline="0" noProof="0" dirty="0" err="1">
                <a:ln>
                  <a:noFill/>
                </a:ln>
                <a:solidFill>
                  <a:srgbClr val="0000FF"/>
                </a:solidFill>
                <a:effectLst/>
                <a:uLnTx/>
                <a:uFillTx/>
                <a:latin typeface="Arial" panose="020B0604020202020204" pitchFamily="34" charset="0"/>
                <a:ea typeface="微软雅黑" panose="020B0503020204020204" charset="-122"/>
                <a:cs typeface="Arial" panose="020B0604020202020204" pitchFamily="34" charset="0"/>
              </a:rPr>
              <a:t>new</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.studentId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AND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semester =@</a:t>
            </a:r>
            <a:r>
              <a:rPr kumimoji="1" lang="en-US" altLang="zh-CN" sz="2000" b="1" i="0" u="none" strike="noStrike" kern="0" cap="none" spc="0" normalizeH="0" baseline="0" noProof="0" dirty="0" err="1">
                <a:ln>
                  <a:noFill/>
                </a:ln>
                <a:solidFill>
                  <a:srgbClr val="0000FF"/>
                </a:solidFill>
                <a:effectLst/>
                <a:uLnTx/>
                <a:uFillTx/>
                <a:latin typeface="Arial" panose="020B0604020202020204" pitchFamily="34" charset="0"/>
                <a:ea typeface="微软雅黑" panose="020B0503020204020204" charset="-122"/>
                <a:cs typeface="Arial" panose="020B0604020202020204" pitchFamily="34" charset="0"/>
              </a:rPr>
              <a:t>new</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.semester</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a:ln>
                  <a:noFill/>
                </a:ln>
                <a:solidFill>
                  <a:srgbClr val="CC0099"/>
                </a:solidFill>
                <a:effectLst/>
                <a:highlight>
                  <a:srgbClr val="FFFF00"/>
                </a:highlight>
                <a:uLnTx/>
                <a:uFillTx/>
                <a:latin typeface="Arial" panose="020B0604020202020204" pitchFamily="34" charset="0"/>
                <a:ea typeface="微软雅黑" panose="020B0503020204020204" charset="-122"/>
                <a:cs typeface="Arial" panose="020B0604020202020204" pitchFamily="34" charset="0"/>
              </a:rPr>
              <a:t>OR </a:t>
            </a:r>
            <a:r>
              <a:rPr kumimoji="1" lang="en-US" altLang="zh-CN" sz="2000" b="1" i="0" u="none" strike="noStrike" kern="0" cap="none" spc="0" normalizeH="0" baseline="0" noProof="0" dirty="0" err="1">
                <a:ln>
                  <a:noFill/>
                </a:ln>
                <a:solidFill>
                  <a:schemeClr val="tx1"/>
                </a:solidFill>
                <a:effectLst/>
                <a:highlight>
                  <a:srgbClr val="FFFF00"/>
                </a:highlight>
                <a:uLnTx/>
                <a:uFillTx/>
                <a:latin typeface="Arial" panose="020B0604020202020204" pitchFamily="34" charset="0"/>
                <a:ea typeface="微软雅黑" panose="020B0503020204020204" charset="-122"/>
                <a:cs typeface="Arial" panose="020B0604020202020204" pitchFamily="34" charset="0"/>
              </a:rPr>
              <a:t>courseId</a:t>
            </a:r>
            <a:r>
              <a:rPr kumimoji="1" lang="en-US" altLang="zh-CN" sz="2000" b="1" i="0" u="none" strike="noStrike" kern="0" cap="none" spc="0" normalizeH="0" baseline="0" noProof="0" dirty="0">
                <a:ln>
                  <a:noFill/>
                </a:ln>
                <a:solidFill>
                  <a:schemeClr val="tx1"/>
                </a:solidFill>
                <a:effectLst/>
                <a:highlight>
                  <a:srgbClr val="FFFF00"/>
                </a:highlight>
                <a:uLnTx/>
                <a:uFillTx/>
                <a:latin typeface="Arial" panose="020B0604020202020204" pitchFamily="34" charset="0"/>
                <a:ea typeface="微软雅黑" panose="020B0503020204020204" charset="-122"/>
                <a:cs typeface="Arial" panose="020B0604020202020204" pitchFamily="34" charset="0"/>
              </a:rPr>
              <a:t> = @</a:t>
            </a:r>
            <a:r>
              <a:rPr kumimoji="1" lang="en-US" altLang="zh-CN" sz="2000" b="1" i="0" u="none" strike="noStrike" kern="0" cap="none" spc="0" normalizeH="0" baseline="0" noProof="0" dirty="0" err="1">
                <a:ln>
                  <a:noFill/>
                </a:ln>
                <a:solidFill>
                  <a:srgbClr val="0000FF"/>
                </a:solidFill>
                <a:effectLst/>
                <a:highlight>
                  <a:srgbClr val="FFFF00"/>
                </a:highlight>
                <a:uLnTx/>
                <a:uFillTx/>
                <a:latin typeface="Arial" panose="020B0604020202020204" pitchFamily="34" charset="0"/>
                <a:ea typeface="微软雅黑" panose="020B0503020204020204" charset="-122"/>
                <a:cs typeface="Arial" panose="020B0604020202020204" pitchFamily="34" charset="0"/>
              </a:rPr>
              <a:t>new</a:t>
            </a:r>
            <a:r>
              <a:rPr kumimoji="1" lang="en-US" altLang="zh-CN" sz="2000" b="1" i="0" u="none" strike="noStrike" kern="0" cap="none" spc="0" normalizeH="0" baseline="0" noProof="0" dirty="0" err="1">
                <a:ln>
                  <a:noFill/>
                </a:ln>
                <a:solidFill>
                  <a:schemeClr val="tx1"/>
                </a:solidFill>
                <a:effectLst/>
                <a:highlight>
                  <a:srgbClr val="FFFF00"/>
                </a:highlight>
                <a:uLnTx/>
                <a:uFillTx/>
                <a:latin typeface="Arial" panose="020B0604020202020204" pitchFamily="34" charset="0"/>
                <a:ea typeface="微软雅黑" panose="020B0503020204020204" charset="-122"/>
                <a:cs typeface="Arial" panose="020B0604020202020204" pitchFamily="34" charset="0"/>
              </a:rPr>
              <a:t>.courseId</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FF0000"/>
                </a:solidFill>
                <a:effectLst/>
                <a:uLnTx/>
                <a:uFillTx/>
                <a:latin typeface="Arial" panose="020B0604020202020204" pitchFamily="34" charset="0"/>
                <a:ea typeface="微软雅黑" panose="020B0503020204020204" charset="-122"/>
                <a:cs typeface="Arial" panose="020B0604020202020204" pitchFamily="34" charset="0"/>
              </a:rPr>
              <a:t>WHEN </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creditAll</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&gt; 25 )</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rgbClr val="CC0099"/>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raise_application_error</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a:t>
            </a:r>
            <a:r>
              <a:rPr kumimoji="1" lang="en-US" altLang="zh-CN" sz="200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20000</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i="0" u="none" strike="noStrike" kern="0" cap="none" spc="0" normalizeH="0" baseline="0" noProof="0" dirty="0" err="1">
                <a:ln>
                  <a:noFill/>
                </a:ln>
                <a:effectLst/>
                <a:uLnTx/>
                <a:uFillTx/>
                <a:latin typeface="Arial" panose="020B0604020202020204" pitchFamily="34" charset="0"/>
                <a:ea typeface="微软雅黑" panose="020B0503020204020204" charset="-122"/>
                <a:cs typeface="Arial" panose="020B0604020202020204" pitchFamily="34" charset="0"/>
              </a:rPr>
              <a:t>这个学期已经选修学分</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 + @</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 </a:t>
            </a:r>
            <a:r>
              <a:rPr kumimoji="1" lang="en-US" altLang="zh-CN" sz="2000" b="1" i="0" u="none" strike="noStrike" kern="0" cap="none" spc="0" normalizeH="0" baseline="0" noProof="0" dirty="0" err="1">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creditAll</a:t>
            </a:r>
            <a:r>
              <a:rPr kumimoji="1" lang="en-US" altLang="zh-CN" sz="2000" b="1" i="0" u="none" strike="noStrike" kern="0" cap="none" spc="0" normalizeH="0" baseline="0" noProof="0" dirty="0">
                <a:ln>
                  <a:noFill/>
                </a:ln>
                <a:solidFill>
                  <a:srgbClr val="CC0099"/>
                </a:solidFill>
                <a:effectLst/>
                <a:uLnTx/>
                <a:uFillTx/>
                <a:latin typeface="Arial" panose="020B0604020202020204" pitchFamily="34" charset="0"/>
                <a:ea typeface="微软雅黑" panose="020B0503020204020204" charset="-122"/>
                <a:cs typeface="Arial" panose="020B0604020202020204" pitchFamily="34" charset="0"/>
              </a:rPr>
              <a:t>)</a:t>
            </a:r>
            <a:r>
              <a:rPr kumimoji="1" lang="en-US" altLang="zh-CN" sz="20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charset="-122"/>
                <a:cs typeface="Arial" panose="020B0604020202020204" pitchFamily="34" charset="0"/>
              </a:rPr>
              <a:t>;</a:t>
            </a:r>
          </a:p>
          <a:p>
            <a:pPr marL="381000" marR="0" lvl="0" indent="-381000" algn="l" defTabSz="914400" rtl="0" eaLnBrk="1" fontAlgn="base" latinLnBrk="0" hangingPunct="1">
              <a:lnSpc>
                <a:spcPct val="110000"/>
              </a:lnSpc>
              <a:spcBef>
                <a:spcPct val="10000"/>
              </a:spcBef>
              <a:spcAft>
                <a:spcPct val="0"/>
              </a:spcAft>
              <a:buClrTx/>
              <a:buSzTx/>
              <a:buFontTx/>
              <a:buNone/>
              <a:defRPr/>
            </a:pPr>
            <a:r>
              <a:rPr kumimoji="1" lang="en-US" altLang="zh-CN" sz="2000" b="1" i="0" u="none" strike="noStrike" kern="0" cap="none" spc="0" normalizeH="0" baseline="0" noProof="0" dirty="0">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END;</a:t>
            </a:r>
          </a:p>
        </p:txBody>
      </p:sp>
      <p:sp>
        <p:nvSpPr>
          <p:cNvPr id="7" name="文本框 6">
            <a:extLst>
              <a:ext uri="{FF2B5EF4-FFF2-40B4-BE49-F238E27FC236}">
                <a16:creationId xmlns:a16="http://schemas.microsoft.com/office/drawing/2014/main" id="{8255BC81-D14A-4317-A2CC-F729F1ECBE9B}"/>
              </a:ext>
            </a:extLst>
          </p:cNvPr>
          <p:cNvSpPr txBox="1"/>
          <p:nvPr/>
        </p:nvSpPr>
        <p:spPr>
          <a:xfrm>
            <a:off x="2518410" y="6017001"/>
            <a:ext cx="5528310" cy="369332"/>
          </a:xfrm>
          <a:prstGeom prst="rect">
            <a:avLst/>
          </a:prstGeom>
          <a:noFill/>
        </p:spPr>
        <p:txBody>
          <a:bodyPr wrap="square">
            <a:spAutoFit/>
          </a:bodyPr>
          <a:lstStyle/>
          <a:p>
            <a:r>
              <a:rPr kumimoji="1" lang="zh-CN" altLang="en-US" sz="1800" b="1" i="0" u="none" strike="noStrike" kern="0" cap="none" spc="0" normalizeH="0" baseline="0" noProof="0" dirty="0">
                <a:ln>
                  <a:noFill/>
                </a:ln>
                <a:solidFill>
                  <a:schemeClr val="tx1"/>
                </a:solidFill>
                <a:effectLst/>
                <a:highlight>
                  <a:srgbClr val="00FF00"/>
                </a:highlight>
                <a:uLnTx/>
                <a:uFillTx/>
                <a:latin typeface="Arial" panose="020B0604020202020204" pitchFamily="34" charset="0"/>
                <a:ea typeface="微软雅黑" panose="020B0503020204020204" charset="-122"/>
                <a:cs typeface="Arial" panose="020B0604020202020204" pitchFamily="34" charset="0"/>
              </a:rPr>
              <a:t>通过网络学习如何写触发器，尤其找例题和看解答</a:t>
            </a:r>
            <a:endParaRPr lang="zh-CN" altLang="en-US" dirty="0">
              <a:highlight>
                <a:srgbClr val="00FF00"/>
              </a:highlight>
            </a:endParaRPr>
          </a:p>
        </p:txBody>
      </p:sp>
    </p:spTree>
    <p:extLst>
      <p:ext uri="{BB962C8B-B14F-4D97-AF65-F5344CB8AC3E}">
        <p14:creationId xmlns:p14="http://schemas.microsoft.com/office/powerpoint/2010/main" val="2659434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触发器例子</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C81830F8-BFA1-40BF-842E-DC858470475C}"/>
              </a:ext>
            </a:extLst>
          </p:cNvPr>
          <p:cNvSpPr txBox="1">
            <a:spLocks noChangeArrowheads="1"/>
          </p:cNvSpPr>
          <p:nvPr/>
        </p:nvSpPr>
        <p:spPr>
          <a:xfrm>
            <a:off x="53022" y="1764157"/>
            <a:ext cx="9037955" cy="4371467"/>
          </a:xfrm>
          <a:prstGeom prst="rect">
            <a:avLst/>
          </a:prstGeom>
          <a:noFill/>
          <a:ln w="9525">
            <a:noFill/>
            <a:miter/>
          </a:ln>
        </p:spPr>
        <p:txBody>
          <a:bodyPr vert="horz" wrap="square" lIns="91440" tIns="45720" rIns="91440" bIns="45720" numCol="1" anchor="t" anchorCtr="0" compatLnSpc="1"/>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CREATE TRIGGER</a:t>
            </a:r>
            <a:r>
              <a:rPr lang="en-US" altLang="zh-CN" sz="2000" b="1" kern="0" dirty="0">
                <a:latin typeface="Arial" panose="020B0604020202020204" pitchFamily="34" charset="0"/>
              </a:rPr>
              <a:t> </a:t>
            </a:r>
            <a:r>
              <a:rPr lang="en-US" altLang="zh-CN" sz="2000" b="1" kern="0" dirty="0" err="1">
                <a:latin typeface="Arial" panose="020B0604020202020204" pitchFamily="34" charset="0"/>
              </a:rPr>
              <a:t>trigger_insertBooking</a:t>
            </a:r>
            <a:endParaRPr lang="en-US" altLang="zh-CN" sz="2000" b="1" kern="0" dirty="0">
              <a:latin typeface="Arial" panose="020B0604020202020204" pitchFamily="34" charset="0"/>
            </a:endParaRP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BEFORE INSERT ON  </a:t>
            </a:r>
            <a:r>
              <a:rPr lang="en-US" altLang="zh-CN" sz="2000" b="1" kern="0" dirty="0">
                <a:effectLst>
                  <a:outerShdw blurRad="38100" dist="38100" dir="2700000" algn="tl">
                    <a:srgbClr val="C0C0C0"/>
                  </a:outerShdw>
                </a:effectLst>
                <a:latin typeface="Arial" panose="020B0604020202020204" pitchFamily="34" charset="0"/>
              </a:rPr>
              <a:t>booking</a:t>
            </a: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REFERENCING NEW ROW</a:t>
            </a:r>
            <a:r>
              <a:rPr lang="en-US" altLang="zh-CN" sz="2000" b="1" kern="0" dirty="0">
                <a:latin typeface="Arial" panose="020B0604020202020204" pitchFamily="34" charset="0"/>
              </a:rPr>
              <a:t> AS </a:t>
            </a:r>
            <a:r>
              <a:rPr lang="en-US" altLang="zh-CN" sz="2000" b="1" kern="0" dirty="0">
                <a:solidFill>
                  <a:srgbClr val="0000FF"/>
                </a:solidFill>
                <a:latin typeface="Arial" panose="020B0604020202020204" pitchFamily="34" charset="0"/>
              </a:rPr>
              <a:t>new</a:t>
            </a: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FOR EACH ROW</a:t>
            </a: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BEGIN</a:t>
            </a: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WHEN</a:t>
            </a:r>
            <a:r>
              <a:rPr lang="en-US" altLang="zh-CN" sz="2000" b="1" kern="0" dirty="0">
                <a:solidFill>
                  <a:srgbClr val="CC0099"/>
                </a:solidFill>
                <a:latin typeface="Arial" panose="020B0604020202020204" pitchFamily="34" charset="0"/>
              </a:rPr>
              <a:t>( EXIST SELECT</a:t>
            </a:r>
            <a:r>
              <a:rPr lang="en-US" altLang="zh-CN" sz="2000" b="1" kern="0" dirty="0">
                <a:latin typeface="Arial" panose="020B0604020202020204" pitchFamily="34" charset="0"/>
              </a:rPr>
              <a:t> </a:t>
            </a:r>
            <a:r>
              <a:rPr lang="en-US" altLang="zh-CN" sz="2000" b="1" kern="0" dirty="0" err="1">
                <a:latin typeface="Arial" panose="020B0604020202020204" pitchFamily="34" charset="0"/>
              </a:rPr>
              <a:t>hotelNo</a:t>
            </a:r>
            <a:r>
              <a:rPr lang="en-US" altLang="zh-CN" sz="2000" b="1" kern="0" dirty="0">
                <a:latin typeface="Arial" panose="020B0604020202020204" pitchFamily="34" charset="0"/>
              </a:rPr>
              <a:t>, </a:t>
            </a:r>
            <a:r>
              <a:rPr lang="en-US" altLang="zh-CN" sz="2000" b="1" kern="0" dirty="0" err="1">
                <a:latin typeface="Arial" panose="020B0604020202020204" pitchFamily="34" charset="0"/>
              </a:rPr>
              <a:t>roomNo</a:t>
            </a:r>
            <a:r>
              <a:rPr lang="en-US" altLang="zh-CN" sz="2000" b="1" kern="0" dirty="0">
                <a:latin typeface="Arial" panose="020B0604020202020204" pitchFamily="34" charset="0"/>
              </a:rPr>
              <a:t> </a:t>
            </a:r>
            <a:r>
              <a:rPr lang="en-US" altLang="zh-CN" sz="2000" b="1" kern="0" dirty="0">
                <a:solidFill>
                  <a:srgbClr val="CC0099"/>
                </a:solidFill>
                <a:latin typeface="Arial" panose="020B0604020202020204" pitchFamily="34" charset="0"/>
              </a:rPr>
              <a:t>FROM</a:t>
            </a:r>
            <a:r>
              <a:rPr lang="en-US" altLang="zh-CN" sz="2000" b="1" kern="0" dirty="0">
                <a:latin typeface="Arial" panose="020B0604020202020204" pitchFamily="34" charset="0"/>
              </a:rPr>
              <a:t> booking </a:t>
            </a:r>
            <a:r>
              <a:rPr lang="en-US" altLang="zh-CN" sz="2000" b="1" kern="0" dirty="0">
                <a:solidFill>
                  <a:srgbClr val="CC0099"/>
                </a:solidFill>
                <a:latin typeface="Arial" panose="020B0604020202020204" pitchFamily="34" charset="0"/>
              </a:rPr>
              <a:t>WHERE</a:t>
            </a:r>
            <a:r>
              <a:rPr lang="en-US" altLang="zh-CN" sz="2000" b="1" kern="0" dirty="0">
                <a:latin typeface="Arial" panose="020B0604020202020204" pitchFamily="34" charset="0"/>
              </a:rPr>
              <a:t> </a:t>
            </a:r>
            <a:r>
              <a:rPr lang="en-US" altLang="zh-CN" sz="2000" b="1" kern="0" dirty="0" err="1">
                <a:latin typeface="Arial" panose="020B0604020202020204" pitchFamily="34" charset="0"/>
              </a:rPr>
              <a:t>hotelNo</a:t>
            </a:r>
            <a:r>
              <a:rPr lang="en-US" altLang="zh-CN" sz="2000" b="1" kern="0" dirty="0">
                <a:latin typeface="Arial" panose="020B0604020202020204" pitchFamily="34" charset="0"/>
              </a:rPr>
              <a:t> = </a:t>
            </a:r>
            <a:r>
              <a:rPr lang="en-US" altLang="zh-CN" sz="2000" b="1" kern="0" dirty="0" err="1">
                <a:latin typeface="Arial" panose="020B0604020202020204" pitchFamily="34" charset="0"/>
              </a:rPr>
              <a:t>newrow.hotelNo</a:t>
            </a:r>
            <a:r>
              <a:rPr lang="en-US" altLang="zh-CN" sz="2000" b="1" kern="0" dirty="0">
                <a:latin typeface="Arial" panose="020B0604020202020204" pitchFamily="34" charset="0"/>
              </a:rPr>
              <a:t>  </a:t>
            </a:r>
            <a:r>
              <a:rPr lang="en-US" altLang="zh-CN" sz="2000" b="1" kern="0" dirty="0">
                <a:solidFill>
                  <a:srgbClr val="CC0099"/>
                </a:solidFill>
                <a:latin typeface="Arial" panose="020B0604020202020204" pitchFamily="34" charset="0"/>
              </a:rPr>
              <a:t>AND</a:t>
            </a:r>
            <a:r>
              <a:rPr lang="en-US" altLang="zh-CN" sz="2000" b="1" kern="0" dirty="0">
                <a:latin typeface="Arial" panose="020B0604020202020204" pitchFamily="34" charset="0"/>
              </a:rPr>
              <a:t> </a:t>
            </a:r>
            <a:r>
              <a:rPr lang="en-US" altLang="zh-CN" sz="2000" b="1" kern="0" dirty="0" err="1">
                <a:latin typeface="Arial" panose="020B0604020202020204" pitchFamily="34" charset="0"/>
              </a:rPr>
              <a:t>roomNo</a:t>
            </a:r>
            <a:r>
              <a:rPr lang="en-US" altLang="zh-CN" sz="2000" b="1" kern="0" dirty="0">
                <a:latin typeface="Arial" panose="020B0604020202020204" pitchFamily="34" charset="0"/>
              </a:rPr>
              <a:t> =@</a:t>
            </a:r>
            <a:r>
              <a:rPr lang="en-US" altLang="zh-CN" sz="2000" b="1" kern="0" dirty="0">
                <a:solidFill>
                  <a:srgbClr val="0000FF"/>
                </a:solidFill>
                <a:latin typeface="Arial" panose="020B0604020202020204" pitchFamily="34" charset="0"/>
              </a:rPr>
              <a:t>new</a:t>
            </a:r>
            <a:r>
              <a:rPr lang="en-US" altLang="zh-CN" sz="2000" b="1" kern="0" dirty="0">
                <a:latin typeface="Arial" panose="020B0604020202020204" pitchFamily="34" charset="0"/>
              </a:rPr>
              <a:t>.roomNo </a:t>
            </a:r>
            <a:r>
              <a:rPr lang="en-US" altLang="zh-CN" sz="2000" b="1" kern="0" dirty="0">
                <a:solidFill>
                  <a:srgbClr val="CC0099"/>
                </a:solidFill>
                <a:latin typeface="Arial" panose="020B0604020202020204" pitchFamily="34" charset="0"/>
              </a:rPr>
              <a:t>AND</a:t>
            </a:r>
            <a:r>
              <a:rPr lang="en-US" altLang="zh-CN" sz="2000" b="1" kern="0" dirty="0">
                <a:latin typeface="Arial" panose="020B0604020202020204" pitchFamily="34" charset="0"/>
              </a:rPr>
              <a:t> </a:t>
            </a:r>
            <a:r>
              <a:rPr lang="en-US" altLang="zh-CN" sz="2000" b="1" kern="0" dirty="0" err="1">
                <a:latin typeface="Arial" panose="020B0604020202020204" pitchFamily="34" charset="0"/>
              </a:rPr>
              <a:t>dateTo</a:t>
            </a:r>
            <a:r>
              <a:rPr lang="en-US" altLang="zh-CN" sz="2000" b="1" kern="0" dirty="0">
                <a:latin typeface="Arial" panose="020B0604020202020204" pitchFamily="34" charset="0"/>
              </a:rPr>
              <a:t> &gt;=@ </a:t>
            </a:r>
            <a:r>
              <a:rPr lang="en-US" altLang="zh-CN" sz="2000" b="1" kern="0" dirty="0" err="1">
                <a:solidFill>
                  <a:srgbClr val="0000FF"/>
                </a:solidFill>
                <a:latin typeface="Arial" panose="020B0604020202020204" pitchFamily="34" charset="0"/>
              </a:rPr>
              <a:t>new</a:t>
            </a:r>
            <a:r>
              <a:rPr lang="en-US" altLang="zh-CN" sz="2000" b="1" kern="0" dirty="0" err="1">
                <a:latin typeface="Arial" panose="020B0604020202020204" pitchFamily="34" charset="0"/>
              </a:rPr>
              <a:t>.dateFrom</a:t>
            </a:r>
            <a:r>
              <a:rPr lang="en-US" altLang="zh-CN" sz="2000" b="1" kern="0" dirty="0">
                <a:latin typeface="Arial" panose="020B0604020202020204" pitchFamily="34" charset="0"/>
              </a:rPr>
              <a:t> </a:t>
            </a:r>
            <a:r>
              <a:rPr lang="en-US" altLang="zh-CN" sz="2000" b="1" kern="0" dirty="0">
                <a:solidFill>
                  <a:srgbClr val="CC0099"/>
                </a:solidFill>
                <a:latin typeface="Arial" panose="020B0604020202020204" pitchFamily="34" charset="0"/>
              </a:rPr>
              <a:t>AND</a:t>
            </a:r>
            <a:r>
              <a:rPr lang="en-US" altLang="zh-CN" sz="2000" b="1" kern="0" dirty="0">
                <a:latin typeface="Arial" panose="020B0604020202020204" pitchFamily="34" charset="0"/>
              </a:rPr>
              <a:t> </a:t>
            </a:r>
            <a:r>
              <a:rPr lang="en-US" altLang="zh-CN" sz="2000" b="1" kern="0" dirty="0" err="1">
                <a:latin typeface="Arial" panose="020B0604020202020204" pitchFamily="34" charset="0"/>
              </a:rPr>
              <a:t>dateFrom</a:t>
            </a:r>
            <a:r>
              <a:rPr lang="en-US" altLang="zh-CN" sz="2000" b="1" kern="0" dirty="0">
                <a:latin typeface="Arial" panose="020B0604020202020204" pitchFamily="34" charset="0"/>
              </a:rPr>
              <a:t> &lt;= @</a:t>
            </a:r>
            <a:r>
              <a:rPr lang="en-US" altLang="zh-CN" sz="2000" b="1" kern="0" dirty="0">
                <a:solidFill>
                  <a:srgbClr val="0000FF"/>
                </a:solidFill>
                <a:latin typeface="Arial" panose="020B0604020202020204" pitchFamily="34" charset="0"/>
              </a:rPr>
              <a:t>new</a:t>
            </a:r>
            <a:r>
              <a:rPr lang="en-US" altLang="zh-CN" sz="2000" b="1" kern="0" dirty="0">
                <a:latin typeface="Arial" panose="020B0604020202020204" pitchFamily="34" charset="0"/>
              </a:rPr>
              <a:t>. </a:t>
            </a:r>
            <a:r>
              <a:rPr lang="en-US" altLang="zh-CN" sz="2000" b="1" kern="0" dirty="0" err="1">
                <a:latin typeface="Arial" panose="020B0604020202020204" pitchFamily="34" charset="0"/>
              </a:rPr>
              <a:t>dateTo</a:t>
            </a:r>
            <a:r>
              <a:rPr lang="en-US" altLang="zh-CN" sz="2000" b="1" kern="0" dirty="0">
                <a:latin typeface="Arial" panose="020B0604020202020204" pitchFamily="34" charset="0"/>
              </a:rPr>
              <a:t>)</a:t>
            </a:r>
          </a:p>
          <a:p>
            <a:pPr marL="381000" indent="-381000" defTabSz="914400" eaLnBrk="1" hangingPunct="1">
              <a:lnSpc>
                <a:spcPct val="125000"/>
              </a:lnSpc>
              <a:buFontTx/>
              <a:buNone/>
              <a:defRPr/>
            </a:pPr>
            <a:r>
              <a:rPr lang="en-US" altLang="zh-CN" sz="2000" b="1" kern="0" dirty="0">
                <a:solidFill>
                  <a:srgbClr val="CC0099"/>
                </a:solidFill>
                <a:latin typeface="Arial" panose="020B0604020202020204" pitchFamily="34" charset="0"/>
                <a:ea typeface="微软雅黑" panose="020B0503020204020204" charset="-122"/>
                <a:cs typeface="Arial" panose="020B0604020202020204" pitchFamily="34" charset="0"/>
                <a:sym typeface="+mn-ea"/>
              </a:rPr>
              <a:t>    </a:t>
            </a:r>
            <a:r>
              <a:rPr lang="en-US" altLang="zh-CN" sz="2000" b="1" kern="0" dirty="0" err="1">
                <a:solidFill>
                  <a:srgbClr val="CC0099"/>
                </a:solidFill>
                <a:highlight>
                  <a:srgbClr val="00FF00"/>
                </a:highlight>
                <a:latin typeface="Arial" panose="020B0604020202020204" pitchFamily="34" charset="0"/>
                <a:ea typeface="微软雅黑" panose="020B0503020204020204" charset="-122"/>
                <a:cs typeface="Arial" panose="020B0604020202020204" pitchFamily="34" charset="0"/>
                <a:sym typeface="+mn-ea"/>
              </a:rPr>
              <a:t>raise_application_error</a:t>
            </a:r>
            <a:r>
              <a:rPr lang="en-US" altLang="zh-CN" sz="2000" b="1" kern="0" dirty="0">
                <a:solidFill>
                  <a:srgbClr val="CC0099"/>
                </a:solidFill>
                <a:latin typeface="Arial" panose="020B0604020202020204" pitchFamily="34" charset="0"/>
                <a:ea typeface="微软雅黑" panose="020B0503020204020204" charset="-122"/>
                <a:cs typeface="Arial" panose="020B0604020202020204" pitchFamily="34" charset="0"/>
                <a:sym typeface="+mn-ea"/>
              </a:rPr>
              <a:t>(</a:t>
            </a:r>
            <a:r>
              <a:rPr lang="en-US" altLang="zh-CN" sz="2000" kern="0" dirty="0">
                <a:latin typeface="Arial" panose="020B0604020202020204" pitchFamily="34" charset="0"/>
                <a:ea typeface="微软雅黑" panose="020B0503020204020204" charset="-122"/>
                <a:cs typeface="Arial" panose="020B0604020202020204" pitchFamily="34" charset="0"/>
                <a:sym typeface="+mn-ea"/>
              </a:rPr>
              <a:t>20000</a:t>
            </a:r>
            <a:r>
              <a:rPr lang="en-US" altLang="zh-CN" sz="2000" b="1" kern="0" dirty="0">
                <a:solidFill>
                  <a:srgbClr val="CC0099"/>
                </a:solidFill>
                <a:latin typeface="Arial" panose="020B0604020202020204" pitchFamily="34" charset="0"/>
                <a:ea typeface="微软雅黑" panose="020B0503020204020204" charset="-122"/>
                <a:cs typeface="Arial" panose="020B0604020202020204" pitchFamily="34" charset="0"/>
                <a:sym typeface="+mn-ea"/>
              </a:rPr>
              <a:t>, '</a:t>
            </a:r>
            <a:r>
              <a:rPr lang="en-US" altLang="zh-CN" sz="2000" kern="0" dirty="0" err="1">
                <a:latin typeface="Arial" panose="020B0604020202020204" pitchFamily="34" charset="0"/>
                <a:ea typeface="微软雅黑" panose="020B0503020204020204" charset="-122"/>
                <a:cs typeface="Arial" panose="020B0604020202020204" pitchFamily="34" charset="0"/>
                <a:sym typeface="+mn-ea"/>
              </a:rPr>
              <a:t>这个</a:t>
            </a:r>
            <a:r>
              <a:rPr lang="zh-CN" altLang="en-US" sz="2000" kern="0" dirty="0">
                <a:latin typeface="Arial" panose="020B0604020202020204" pitchFamily="34" charset="0"/>
                <a:ea typeface="微软雅黑" panose="020B0503020204020204" charset="-122"/>
                <a:cs typeface="Arial" panose="020B0604020202020204" pitchFamily="34" charset="0"/>
                <a:sym typeface="+mn-ea"/>
              </a:rPr>
              <a:t>预订与已有预订有重叠</a:t>
            </a:r>
            <a:r>
              <a:rPr lang="en-US" altLang="zh-CN" sz="2000" b="1" kern="0" dirty="0">
                <a:solidFill>
                  <a:srgbClr val="CC0099"/>
                </a:solidFill>
                <a:latin typeface="Arial" panose="020B0604020202020204" pitchFamily="34" charset="0"/>
                <a:ea typeface="微软雅黑" panose="020B0503020204020204" charset="-122"/>
                <a:cs typeface="Arial" panose="020B0604020202020204" pitchFamily="34" charset="0"/>
                <a:sym typeface="+mn-ea"/>
              </a:rPr>
              <a:t>')</a:t>
            </a:r>
            <a:r>
              <a:rPr lang="en-US" altLang="zh-CN" sz="2000" b="1" kern="0" dirty="0">
                <a:latin typeface="Arial" panose="020B0604020202020204" pitchFamily="34" charset="0"/>
                <a:ea typeface="微软雅黑" panose="020B0503020204020204" charset="-122"/>
                <a:cs typeface="Arial" panose="020B0604020202020204" pitchFamily="34" charset="0"/>
                <a:sym typeface="+mn-ea"/>
              </a:rPr>
              <a:t>;</a:t>
            </a:r>
          </a:p>
          <a:p>
            <a:pPr marL="381000" indent="-381000" defTabSz="914400" eaLnBrk="1" hangingPunct="1">
              <a:lnSpc>
                <a:spcPct val="125000"/>
              </a:lnSpc>
              <a:buFontTx/>
              <a:buNone/>
              <a:defRPr/>
            </a:pPr>
            <a:r>
              <a:rPr lang="en-US" altLang="zh-CN" sz="2000" b="1" kern="0" dirty="0">
                <a:solidFill>
                  <a:srgbClr val="FF0000"/>
                </a:solidFill>
                <a:latin typeface="Arial" panose="020B0604020202020204" pitchFamily="34" charset="0"/>
              </a:rPr>
              <a:t>END;</a:t>
            </a:r>
          </a:p>
        </p:txBody>
      </p:sp>
    </p:spTree>
    <p:extLst>
      <p:ext uri="{BB962C8B-B14F-4D97-AF65-F5344CB8AC3E}">
        <p14:creationId xmlns:p14="http://schemas.microsoft.com/office/powerpoint/2010/main" val="1770979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触发器又一例子</a:t>
            </a:r>
            <a:endParaRPr lang="en-US" altLang="zh-CN" sz="3200" dirty="0">
              <a:ea typeface="黑体" panose="02010609060101010101" pitchFamily="49" charset="-122"/>
            </a:endParaRPr>
          </a:p>
        </p:txBody>
      </p:sp>
      <p:sp>
        <p:nvSpPr>
          <p:cNvPr id="8" name="Rectangle 10">
            <a:extLst>
              <a:ext uri="{FF2B5EF4-FFF2-40B4-BE49-F238E27FC236}">
                <a16:creationId xmlns:a16="http://schemas.microsoft.com/office/drawing/2014/main" id="{33A718CE-A769-499E-AF53-6CC992CDF6A2}"/>
              </a:ext>
            </a:extLst>
          </p:cNvPr>
          <p:cNvSpPr txBox="1">
            <a:spLocks/>
          </p:cNvSpPr>
          <p:nvPr/>
        </p:nvSpPr>
        <p:spPr>
          <a:xfrm>
            <a:off x="179705" y="1700530"/>
            <a:ext cx="8596630" cy="4572000"/>
          </a:xfrm>
          <a:prstGeom prst="rect">
            <a:avLst/>
          </a:prstGeom>
          <a:noFill/>
          <a:ln w="38100" cmpd="dbl">
            <a:noFill/>
            <a:miter/>
          </a:ln>
        </p:spPr>
        <p:txBody>
          <a:bodyPr wrap="square" lIns="91440" tIns="45720" rIns="91440" bIns="45720"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CREATE TRIGGER</a:t>
            </a:r>
            <a:r>
              <a:rPr lang="en-US" altLang="zh-CN" b="1" kern="0">
                <a:latin typeface="Arial" panose="020B0604020202020204" pitchFamily="34" charset="0"/>
                <a:cs typeface="Arial" panose="020B0604020202020204" pitchFamily="34" charset="0"/>
              </a:rPr>
              <a:t> cheatingEmployee</a:t>
            </a:r>
          </a:p>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AFTER UPDATE OF</a:t>
            </a:r>
            <a:r>
              <a:rPr lang="en-US" altLang="zh-CN" b="1" kern="0">
                <a:latin typeface="Arial" panose="020B0604020202020204" pitchFamily="34" charset="0"/>
                <a:cs typeface="Arial" panose="020B0604020202020204" pitchFamily="34" charset="0"/>
              </a:rPr>
              <a:t> salary </a:t>
            </a:r>
            <a:r>
              <a:rPr lang="en-US" altLang="zh-CN" b="1" kern="0">
                <a:solidFill>
                  <a:srgbClr val="FF0000"/>
                </a:solidFill>
                <a:latin typeface="Arial" panose="020B0604020202020204" pitchFamily="34" charset="0"/>
                <a:cs typeface="Arial" panose="020B0604020202020204" pitchFamily="34" charset="0"/>
              </a:rPr>
              <a:t>ON</a:t>
            </a:r>
            <a:r>
              <a:rPr lang="en-US" altLang="zh-CN" b="1" kern="0">
                <a:latin typeface="Arial" panose="020B0604020202020204" pitchFamily="34" charset="0"/>
                <a:cs typeface="Arial" panose="020B0604020202020204" pitchFamily="34" charset="0"/>
              </a:rPr>
              <a:t> Emp</a:t>
            </a:r>
          </a:p>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REFERENCING</a:t>
            </a:r>
            <a:r>
              <a:rPr lang="en-US" altLang="zh-CN" b="1" kern="0">
                <a:latin typeface="Arial" panose="020B0604020202020204" pitchFamily="34" charset="0"/>
                <a:cs typeface="Arial" panose="020B0604020202020204" pitchFamily="34" charset="0"/>
              </a:rPr>
              <a:t> </a:t>
            </a:r>
          </a:p>
          <a:p>
            <a:pPr marL="1257300" lvl="2" indent="-342900" defTabSz="914400" eaLnBrk="1" hangingPunct="1">
              <a:buClr>
                <a:srgbClr val="FF0000"/>
              </a:buClr>
              <a:buFont typeface="Wingdings" panose="05000000000000000000" pitchFamily="2" charset="2"/>
              <a:buNone/>
            </a:pPr>
            <a:r>
              <a:rPr lang="en-US" altLang="zh-CN" sz="2400" b="1" kern="0">
                <a:solidFill>
                  <a:srgbClr val="FF0000"/>
                </a:solidFill>
                <a:latin typeface="Arial" panose="020B0604020202020204" pitchFamily="34" charset="0"/>
                <a:cs typeface="Arial" panose="020B0604020202020204" pitchFamily="34" charset="0"/>
              </a:rPr>
              <a:t>OLD ROW</a:t>
            </a:r>
            <a:r>
              <a:rPr lang="en-US" altLang="zh-CN" sz="2400" b="1" kern="0">
                <a:latin typeface="Arial" panose="020B0604020202020204" pitchFamily="34" charset="0"/>
                <a:cs typeface="Arial" panose="020B0604020202020204" pitchFamily="34" charset="0"/>
              </a:rPr>
              <a:t> </a:t>
            </a:r>
            <a:r>
              <a:rPr lang="en-US" altLang="zh-CN" sz="2400" b="1" kern="0">
                <a:solidFill>
                  <a:srgbClr val="FF0000"/>
                </a:solidFill>
                <a:latin typeface="Arial" panose="020B0604020202020204" pitchFamily="34" charset="0"/>
                <a:cs typeface="Arial" panose="020B0604020202020204" pitchFamily="34" charset="0"/>
              </a:rPr>
              <a:t>AS</a:t>
            </a:r>
            <a:r>
              <a:rPr lang="en-US" altLang="zh-CN" sz="2400" b="1" kern="0">
                <a:latin typeface="Arial" panose="020B0604020202020204" pitchFamily="34" charset="0"/>
                <a:cs typeface="Arial" panose="020B0604020202020204" pitchFamily="34" charset="0"/>
              </a:rPr>
              <a:t> </a:t>
            </a:r>
            <a:r>
              <a:rPr lang="en-US" altLang="zh-CN" sz="2400" b="1" kern="0">
                <a:solidFill>
                  <a:srgbClr val="0000FF"/>
                </a:solidFill>
                <a:latin typeface="Arial" panose="020B0604020202020204" pitchFamily="34" charset="0"/>
                <a:cs typeface="Arial" panose="020B0604020202020204" pitchFamily="34" charset="0"/>
              </a:rPr>
              <a:t>old</a:t>
            </a:r>
            <a:endParaRPr lang="en-US" altLang="zh-CN" sz="2400" b="1" kern="0">
              <a:latin typeface="Arial" panose="020B0604020202020204" pitchFamily="34" charset="0"/>
              <a:cs typeface="Arial" panose="020B0604020202020204" pitchFamily="34" charset="0"/>
            </a:endParaRPr>
          </a:p>
          <a:p>
            <a:pPr marL="1257300" lvl="2" indent="-342900" defTabSz="914400" eaLnBrk="1" hangingPunct="1">
              <a:buClr>
                <a:srgbClr val="FF0000"/>
              </a:buClr>
              <a:buFont typeface="Wingdings" panose="05000000000000000000" pitchFamily="2" charset="2"/>
              <a:buNone/>
            </a:pPr>
            <a:r>
              <a:rPr lang="en-US" altLang="zh-CN" sz="2400" b="1" kern="0">
                <a:solidFill>
                  <a:srgbClr val="FF0000"/>
                </a:solidFill>
                <a:latin typeface="Arial" panose="020B0604020202020204" pitchFamily="34" charset="0"/>
                <a:cs typeface="Arial" panose="020B0604020202020204" pitchFamily="34" charset="0"/>
              </a:rPr>
              <a:t>NEW ROW</a:t>
            </a:r>
            <a:r>
              <a:rPr lang="en-US" altLang="zh-CN" sz="2400" b="1" kern="0">
                <a:latin typeface="Arial" panose="020B0604020202020204" pitchFamily="34" charset="0"/>
                <a:cs typeface="Arial" panose="020B0604020202020204" pitchFamily="34" charset="0"/>
              </a:rPr>
              <a:t> </a:t>
            </a:r>
            <a:r>
              <a:rPr lang="en-US" altLang="zh-CN" sz="2400" b="1" kern="0">
                <a:solidFill>
                  <a:srgbClr val="FF0000"/>
                </a:solidFill>
                <a:latin typeface="Arial" panose="020B0604020202020204" pitchFamily="34" charset="0"/>
                <a:cs typeface="Arial" panose="020B0604020202020204" pitchFamily="34" charset="0"/>
              </a:rPr>
              <a:t>AS</a:t>
            </a:r>
            <a:r>
              <a:rPr lang="en-US" altLang="zh-CN" sz="2400" b="1" kern="0">
                <a:latin typeface="Arial" panose="020B0604020202020204" pitchFamily="34" charset="0"/>
                <a:cs typeface="Arial" panose="020B0604020202020204" pitchFamily="34" charset="0"/>
              </a:rPr>
              <a:t> </a:t>
            </a:r>
            <a:r>
              <a:rPr lang="en-US" altLang="zh-CN" sz="2400" b="1" kern="0">
                <a:solidFill>
                  <a:srgbClr val="0000FF"/>
                </a:solidFill>
                <a:latin typeface="Arial" panose="020B0604020202020204" pitchFamily="34" charset="0"/>
                <a:cs typeface="Arial" panose="020B0604020202020204" pitchFamily="34" charset="0"/>
              </a:rPr>
              <a:t>new</a:t>
            </a:r>
            <a:endParaRPr lang="en-US" altLang="zh-CN" sz="2400" b="1" kern="0">
              <a:latin typeface="Arial" panose="020B0604020202020204" pitchFamily="34" charset="0"/>
              <a:cs typeface="Arial" panose="020B0604020202020204" pitchFamily="34" charset="0"/>
            </a:endParaRPr>
          </a:p>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FOR EACH ROW</a:t>
            </a:r>
          </a:p>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WHEN</a:t>
            </a:r>
            <a:r>
              <a:rPr lang="en-US" altLang="zh-CN" b="1" kern="0">
                <a:latin typeface="Arial" panose="020B0604020202020204" pitchFamily="34" charset="0"/>
                <a:cs typeface="Arial" panose="020B0604020202020204" pitchFamily="34" charset="0"/>
              </a:rPr>
              <a:t> (@</a:t>
            </a:r>
            <a:r>
              <a:rPr lang="en-US" altLang="zh-CN" b="1" kern="0">
                <a:solidFill>
                  <a:srgbClr val="0000FF"/>
                </a:solidFill>
                <a:latin typeface="Arial" panose="020B0604020202020204" pitchFamily="34" charset="0"/>
                <a:cs typeface="Arial" panose="020B0604020202020204" pitchFamily="34" charset="0"/>
              </a:rPr>
              <a:t>new</a:t>
            </a:r>
            <a:r>
              <a:rPr lang="en-US" altLang="zh-CN" b="1" kern="0">
                <a:latin typeface="Arial" panose="020B0604020202020204" pitchFamily="34" charset="0"/>
                <a:cs typeface="Arial" panose="020B0604020202020204" pitchFamily="34" charset="0"/>
              </a:rPr>
              <a:t>.salary &gt; </a:t>
            </a:r>
            <a:r>
              <a:rPr lang="en-US" altLang="zh-CN" b="1" kern="0">
                <a:latin typeface="Arial" panose="020B0604020202020204" pitchFamily="34" charset="0"/>
                <a:cs typeface="Arial" panose="020B0604020202020204" pitchFamily="34" charset="0"/>
                <a:sym typeface="+mn-ea"/>
              </a:rPr>
              <a:t>@</a:t>
            </a:r>
            <a:r>
              <a:rPr lang="en-US" altLang="zh-CN" b="1" kern="0">
                <a:solidFill>
                  <a:srgbClr val="0000FF"/>
                </a:solidFill>
                <a:latin typeface="Arial" panose="020B0604020202020204" pitchFamily="34" charset="0"/>
                <a:cs typeface="Arial" panose="020B0604020202020204" pitchFamily="34" charset="0"/>
              </a:rPr>
              <a:t>old</a:t>
            </a:r>
            <a:r>
              <a:rPr lang="en-US" altLang="zh-CN" b="1" kern="0">
                <a:latin typeface="Arial" panose="020B0604020202020204" pitchFamily="34" charset="0"/>
                <a:cs typeface="Arial" panose="020B0604020202020204" pitchFamily="34" charset="0"/>
              </a:rPr>
              <a:t>.salary*1.1)</a:t>
            </a:r>
          </a:p>
          <a:p>
            <a:pPr marL="381000" indent="-381000" defTabSz="914400" eaLnBrk="1" hangingPunct="1">
              <a:buClr>
                <a:srgbClr val="FF0000"/>
              </a:buClr>
              <a:buFont typeface="Wingdings" panose="05000000000000000000" pitchFamily="2" charset="2"/>
              <a:buNone/>
            </a:pPr>
            <a:r>
              <a:rPr lang="en-US" altLang="zh-CN" b="1" kern="0">
                <a:solidFill>
                  <a:srgbClr val="FF0000"/>
                </a:solidFill>
                <a:latin typeface="Arial" panose="020B0604020202020204" pitchFamily="34" charset="0"/>
                <a:cs typeface="Arial" panose="020B0604020202020204" pitchFamily="34" charset="0"/>
              </a:rPr>
              <a:t>            INSERT INTO</a:t>
            </a:r>
            <a:r>
              <a:rPr lang="en-US" altLang="zh-CN" b="1" kern="0">
                <a:latin typeface="Arial" panose="020B0604020202020204" pitchFamily="34" charset="0"/>
                <a:cs typeface="Arial" panose="020B0604020202020204" pitchFamily="34" charset="0"/>
              </a:rPr>
              <a:t> auditEmp</a:t>
            </a:r>
          </a:p>
          <a:p>
            <a:pPr marL="381000" indent="-381000" defTabSz="914400" eaLnBrk="1" hangingPunct="1">
              <a:buClr>
                <a:srgbClr val="FF0000"/>
              </a:buClr>
              <a:buFont typeface="Wingdings" panose="05000000000000000000" pitchFamily="2" charset="2"/>
              <a:buNone/>
            </a:pPr>
            <a:r>
              <a:rPr lang="en-US" altLang="zh-CN" b="1" kern="0">
                <a:latin typeface="Arial" panose="020B0604020202020204" pitchFamily="34" charset="0"/>
                <a:cs typeface="Arial" panose="020B0604020202020204" pitchFamily="34" charset="0"/>
              </a:rPr>
              <a:t>		</a:t>
            </a:r>
            <a:r>
              <a:rPr lang="en-US" altLang="zh-CN" b="1" kern="0">
                <a:solidFill>
                  <a:srgbClr val="FF0000"/>
                </a:solidFill>
                <a:latin typeface="Arial" panose="020B0604020202020204" pitchFamily="34" charset="0"/>
                <a:cs typeface="Arial" panose="020B0604020202020204" pitchFamily="34" charset="0"/>
              </a:rPr>
              <a:t>VALUES</a:t>
            </a:r>
            <a:r>
              <a:rPr lang="en-US" altLang="zh-CN" b="1" kern="0">
                <a:latin typeface="Arial" panose="020B0604020202020204" pitchFamily="34" charset="0"/>
                <a:cs typeface="Arial" panose="020B0604020202020204" pitchFamily="34" charset="0"/>
              </a:rPr>
              <a:t> (</a:t>
            </a:r>
            <a:r>
              <a:rPr lang="en-US" altLang="zh-CN" b="1" kern="0">
                <a:latin typeface="Arial" panose="020B0604020202020204" pitchFamily="34" charset="0"/>
                <a:cs typeface="Arial" panose="020B0604020202020204" pitchFamily="34" charset="0"/>
                <a:sym typeface="+mn-ea"/>
              </a:rPr>
              <a:t>@</a:t>
            </a:r>
            <a:r>
              <a:rPr lang="en-US" altLang="zh-CN" b="1" kern="0">
                <a:solidFill>
                  <a:srgbClr val="0000FF"/>
                </a:solidFill>
                <a:latin typeface="Arial" panose="020B0604020202020204" pitchFamily="34" charset="0"/>
                <a:cs typeface="Arial" panose="020B0604020202020204" pitchFamily="34" charset="0"/>
              </a:rPr>
              <a:t>new</a:t>
            </a:r>
            <a:r>
              <a:rPr lang="en-US" altLang="zh-CN" b="1" kern="0">
                <a:latin typeface="Arial" panose="020B0604020202020204" pitchFamily="34" charset="0"/>
                <a:cs typeface="Arial" panose="020B0604020202020204" pitchFamily="34" charset="0"/>
              </a:rPr>
              <a:t>.eno, date(now()), </a:t>
            </a:r>
            <a:r>
              <a:rPr lang="en-US" altLang="zh-CN" b="1" kern="0">
                <a:latin typeface="Arial" panose="020B0604020202020204" pitchFamily="34" charset="0"/>
                <a:cs typeface="Arial" panose="020B0604020202020204" pitchFamily="34" charset="0"/>
                <a:sym typeface="+mn-ea"/>
              </a:rPr>
              <a:t>@</a:t>
            </a:r>
            <a:r>
              <a:rPr lang="en-US" altLang="zh-CN" b="1" kern="0">
                <a:solidFill>
                  <a:srgbClr val="0000FF"/>
                </a:solidFill>
                <a:latin typeface="Arial" panose="020B0604020202020204" pitchFamily="34" charset="0"/>
                <a:cs typeface="Arial" panose="020B0604020202020204" pitchFamily="34" charset="0"/>
              </a:rPr>
              <a:t>new</a:t>
            </a:r>
            <a:r>
              <a:rPr lang="en-US" altLang="zh-CN" b="1" kern="0">
                <a:latin typeface="Arial" panose="020B0604020202020204" pitchFamily="34" charset="0"/>
                <a:cs typeface="Arial" panose="020B0604020202020204" pitchFamily="34" charset="0"/>
              </a:rPr>
              <a:t>.salary,  </a:t>
            </a:r>
          </a:p>
          <a:p>
            <a:pPr marL="381000" indent="-381000" defTabSz="914400" eaLnBrk="1" hangingPunct="1">
              <a:buClr>
                <a:srgbClr val="FF0000"/>
              </a:buClr>
              <a:buFont typeface="Wingdings" panose="05000000000000000000" pitchFamily="2" charset="2"/>
              <a:buNone/>
            </a:pPr>
            <a:r>
              <a:rPr lang="en-US" altLang="zh-CN" b="1" kern="0">
                <a:latin typeface="Arial" panose="020B0604020202020204" pitchFamily="34" charset="0"/>
                <a:cs typeface="Arial" panose="020B0604020202020204" pitchFamily="34" charset="0"/>
              </a:rPr>
              <a:t>                             </a:t>
            </a:r>
            <a:r>
              <a:rPr lang="en-US" altLang="zh-CN" b="1" kern="0">
                <a:latin typeface="Arial" panose="020B0604020202020204" pitchFamily="34" charset="0"/>
                <a:cs typeface="Arial" panose="020B0604020202020204" pitchFamily="34" charset="0"/>
                <a:sym typeface="+mn-ea"/>
              </a:rPr>
              <a:t>@</a:t>
            </a:r>
            <a:r>
              <a:rPr lang="en-US" altLang="zh-CN" b="1" kern="0">
                <a:solidFill>
                  <a:srgbClr val="0000FF"/>
                </a:solidFill>
                <a:latin typeface="Arial" panose="020B0604020202020204" pitchFamily="34" charset="0"/>
                <a:cs typeface="Arial" panose="020B0604020202020204" pitchFamily="34" charset="0"/>
              </a:rPr>
              <a:t>old</a:t>
            </a:r>
            <a:r>
              <a:rPr lang="en-US" altLang="zh-CN" b="1" kern="0">
                <a:latin typeface="Arial" panose="020B0604020202020204" pitchFamily="34" charset="0"/>
                <a:cs typeface="Arial" panose="020B0604020202020204" pitchFamily="34" charset="0"/>
              </a:rPr>
              <a:t>.salary);</a:t>
            </a:r>
            <a:endParaRPr lang="en-US" altLang="zh-CN" b="1"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712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表创建</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F6E0DFAD-5820-495F-96B9-D663D8E0744D}"/>
              </a:ext>
            </a:extLst>
          </p:cNvPr>
          <p:cNvSpPr txBox="1">
            <a:spLocks noChangeArrowheads="1"/>
          </p:cNvSpPr>
          <p:nvPr/>
        </p:nvSpPr>
        <p:spPr bwMode="auto">
          <a:xfrm>
            <a:off x="152400" y="1219200"/>
            <a:ext cx="8839200" cy="5486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基本表的定义（</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CREATE</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格式</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zh-CN" altLang="en-US" sz="2500" b="0" i="0" u="none" strike="noStrike" kern="0" cap="none" spc="0" normalizeH="0" baseline="0" noProof="0">
                <a:ln>
                  <a:noFill/>
                </a:ln>
                <a:solidFill>
                  <a:srgbClr val="FF3300"/>
                </a:solidFill>
                <a:effectLst/>
                <a:uLnTx/>
                <a:uFillTx/>
                <a:latin typeface="Tahoma"/>
                <a:ea typeface="华文新魏" pitchFamily="2" charset="-122"/>
              </a:rPr>
              <a:t> </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create  table</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表名（</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   列名  数据类型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default</a:t>
            </a:r>
            <a:r>
              <a:rPr kumimoji="1" lang="en-US" altLang="zh-CN" sz="2500" b="0" i="0" u="none" strike="noStrike" kern="0" cap="none" spc="0" normalizeH="0" baseline="0" noProof="0">
                <a:ln>
                  <a:noFill/>
                </a:ln>
                <a:solidFill>
                  <a:srgbClr val="FF3300"/>
                </a:solidFill>
                <a:effectLst/>
                <a:uLnTx/>
                <a:uFillTx/>
                <a:latin typeface="Tahoma"/>
                <a:ea typeface="华文新魏" pitchFamily="2" charset="-122"/>
              </a:rPr>
              <a:t>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缺省值</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not null</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unique</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 数据类型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default </a:t>
            </a:r>
            <a:r>
              <a:rPr kumimoji="1" lang="en-US" altLang="zh-CN" sz="2500" b="0" i="0" u="none" strike="noStrike" kern="0" cap="none" spc="0" normalizeH="0" baseline="0" noProof="0">
                <a:ln>
                  <a:noFill/>
                </a:ln>
                <a:solidFill>
                  <a:srgbClr val="FF3300"/>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缺省值</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not null</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ctr"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500" b="1" i="0" u="none" strike="noStrike" kern="0" cap="none" spc="0" normalizeH="0" baseline="0" noProof="0">
                <a:ln>
                  <a:noFill/>
                </a:ln>
                <a:solidFill>
                  <a:srgbClr val="660066"/>
                </a:solidFill>
                <a:effectLst/>
                <a:uLnTx/>
                <a:uFillTx/>
                <a:latin typeface="Times New Roman"/>
                <a:ea typeface="华文新魏" pitchFamily="2" charset="-122"/>
              </a:rPr>
              <a:t>……</a:t>
            </a:r>
            <a:endParaRPr kumimoji="1" lang="en-US" altLang="zh-CN" sz="2500" b="1"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primary  key</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0" u="none" strike="noStrike" kern="0" cap="none" spc="0" normalizeH="0" baseline="0" noProof="0">
                <a:ln>
                  <a:noFill/>
                </a:ln>
                <a:solidFill>
                  <a:srgbClr val="660066"/>
                </a:solidFill>
                <a:effectLst/>
                <a:uLnTx/>
                <a:uFillTx/>
                <a:latin typeface="Times New Roman"/>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foreign  key</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0" u="none" strike="noStrike" kern="0" cap="none" spc="0" normalizeH="0" baseline="0" noProof="0">
                <a:ln>
                  <a:noFill/>
                </a:ln>
                <a:solidFill>
                  <a:srgbClr val="660066"/>
                </a:solidFill>
                <a:effectLst/>
                <a:uLnTx/>
                <a:uFillTx/>
                <a:latin typeface="Times New Roman"/>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 </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references</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表名 （列名 </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，列名</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500" b="1" i="0" u="none" strike="noStrike" kern="0" cap="none" spc="0" normalizeH="0" baseline="0" noProof="0">
                <a:ln>
                  <a:noFill/>
                </a:ln>
                <a:solidFill>
                  <a:srgbClr val="660066"/>
                </a:solidFill>
                <a:effectLst/>
                <a:uLnTx/>
                <a:uFillTx/>
                <a:latin typeface="Times New Roman"/>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p>
          <a:p>
            <a:pPr marL="742950" marR="0" lvl="1" indent="-285750" algn="just" defTabSz="914400" rtl="0" eaLnBrk="1" fontAlgn="base" latinLnBrk="0" hangingPunct="1">
              <a:lnSpc>
                <a:spcPct val="115000"/>
              </a:lnSpc>
              <a:spcBef>
                <a:spcPct val="20000"/>
              </a:spcBef>
              <a:spcAft>
                <a:spcPct val="0"/>
              </a:spcAft>
              <a:buClr>
                <a:srgbClr val="FF0000"/>
              </a:buClr>
              <a:buSzPct val="55000"/>
              <a:buFont typeface="Wingdings" pitchFamily="2" charset="2"/>
              <a:buNone/>
              <a:tabLst/>
              <a:defRPr/>
            </a:pP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5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check</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（条件）</a:t>
            </a:r>
            <a:r>
              <a:rPr kumimoji="1" lang="en-US" altLang="zh-CN" sz="2500" b="0" i="0" u="none" strike="noStrike" kern="0" cap="none" spc="0" normalizeH="0" baseline="0" noProof="0">
                <a:ln>
                  <a:noFill/>
                </a:ln>
                <a:solidFill>
                  <a:srgbClr val="660066"/>
                </a:solidFill>
                <a:effectLst/>
                <a:uLnTx/>
                <a:uFillTx/>
                <a:latin typeface="Tahoma"/>
                <a:ea typeface="华文新魏" pitchFamily="2" charset="-122"/>
              </a:rPr>
              <a:t>]</a:t>
            </a:r>
            <a:r>
              <a:rPr kumimoji="1" lang="zh-CN" altLang="en-US" sz="2500" b="0" i="0" u="none" strike="noStrike" kern="0" cap="none" spc="0" normalizeH="0" baseline="0" noProof="0">
                <a:ln>
                  <a:noFill/>
                </a:ln>
                <a:solidFill>
                  <a:srgbClr val="660066"/>
                </a:solidFill>
                <a:effectLst/>
                <a:uLnTx/>
                <a:uFillTx/>
                <a:latin typeface="Tahoma"/>
                <a:ea typeface="华文新魏" pitchFamily="2" charset="-122"/>
              </a:rPr>
              <a:t>）</a:t>
            </a:r>
            <a:endParaRPr kumimoji="1" lang="zh-CN" altLang="en-US" sz="25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1309618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表修改</a:t>
            </a:r>
            <a:endParaRPr lang="en-US" altLang="zh-CN" sz="3200" dirty="0">
              <a:ea typeface="黑体" panose="02010609060101010101" pitchFamily="49" charset="-122"/>
            </a:endParaRPr>
          </a:p>
        </p:txBody>
      </p:sp>
      <p:sp>
        <p:nvSpPr>
          <p:cNvPr id="8" name="Rectangle 3">
            <a:extLst>
              <a:ext uri="{FF2B5EF4-FFF2-40B4-BE49-F238E27FC236}">
                <a16:creationId xmlns:a16="http://schemas.microsoft.com/office/drawing/2014/main" id="{97AEBE04-581F-4D4C-B0F2-0B8FACABFD5A}"/>
              </a:ext>
            </a:extLst>
          </p:cNvPr>
          <p:cNvSpPr txBox="1">
            <a:spLocks noChangeArrowheads="1"/>
          </p:cNvSpPr>
          <p:nvPr/>
        </p:nvSpPr>
        <p:spPr bwMode="auto">
          <a:xfrm>
            <a:off x="152400" y="1295400"/>
            <a:ext cx="8802688"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修改基本表定义（</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ALTER</a:t>
            </a: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更改、添加、除去列和约束 </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格式：</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alter  table</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表名</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add</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子句</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增加新列和约束</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drop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子句</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删除列和约束</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modify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子句</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	</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修改列定义	</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endParaRPr kumimoji="1" lang="zh-CN" altLang="en-US"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示例</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1" i="1" u="none" strike="noStrike" kern="0" cap="none" spc="0" normalizeH="0" baseline="0" noProof="0">
                <a:ln>
                  <a:noFill/>
                </a:ln>
                <a:solidFill>
                  <a:srgbClr val="660066"/>
                </a:solidFill>
                <a:effectLst/>
                <a:uLnTx/>
                <a:uFillTx/>
                <a:latin typeface="Tahoma"/>
                <a:ea typeface="华文新魏" pitchFamily="2" charset="-122"/>
              </a:rPr>
              <a:t>alter table</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  S </a:t>
            </a:r>
            <a:r>
              <a:rPr kumimoji="1" lang="en-US" altLang="zh-CN" sz="2800" b="1" i="1" u="none" strike="noStrike" kern="0" cap="none" spc="0" normalizeH="0" baseline="0" noProof="0">
                <a:ln>
                  <a:noFill/>
                </a:ln>
                <a:solidFill>
                  <a:srgbClr val="660066"/>
                </a:solidFill>
                <a:effectLst/>
                <a:uLnTx/>
                <a:uFillTx/>
                <a:latin typeface="Tahoma"/>
                <a:ea typeface="华文新魏" pitchFamily="2" charset="-122"/>
              </a:rPr>
              <a:t>add </a:t>
            </a:r>
            <a:r>
              <a:rPr kumimoji="1" lang="en-US" altLang="zh-CN" sz="2800" b="0" i="1" u="none" strike="noStrike" kern="0" cap="none" spc="0" normalizeH="0" baseline="0" noProof="0">
                <a:ln>
                  <a:noFill/>
                </a:ln>
                <a:solidFill>
                  <a:srgbClr val="660066"/>
                </a:solidFill>
                <a:effectLst/>
                <a:uLnTx/>
                <a:uFillTx/>
                <a:latin typeface="Tahoma"/>
                <a:ea typeface="华文新魏" pitchFamily="2" charset="-122"/>
              </a:rPr>
              <a:t>LOCATION  char[30]</a:t>
            </a:r>
            <a:endParaRPr kumimoji="1" lang="en-US" altLang="zh-CN" sz="28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3543565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视图</a:t>
            </a:r>
            <a:endParaRPr lang="en-US" altLang="zh-CN" sz="3200" dirty="0">
              <a:ea typeface="黑体" panose="02010609060101010101" pitchFamily="49" charset="-122"/>
            </a:endParaRPr>
          </a:p>
        </p:txBody>
      </p:sp>
      <p:sp>
        <p:nvSpPr>
          <p:cNvPr id="8" name="Rectangle 3">
            <a:extLst>
              <a:ext uri="{FF2B5EF4-FFF2-40B4-BE49-F238E27FC236}">
                <a16:creationId xmlns:a16="http://schemas.microsoft.com/office/drawing/2014/main" id="{2EF081C1-A968-4699-9D44-C5648FB3282B}"/>
              </a:ext>
            </a:extLst>
          </p:cNvPr>
          <p:cNvSpPr txBox="1">
            <a:spLocks noChangeArrowheads="1"/>
          </p:cNvSpPr>
          <p:nvPr/>
        </p:nvSpPr>
        <p:spPr bwMode="auto">
          <a:xfrm>
            <a:off x="468313" y="1268413"/>
            <a:ext cx="8164512" cy="54371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99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定义视图</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34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	</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create   view</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view_name[(</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，列名</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imes New Roman"/>
                <a:ea typeface="隶书"/>
                <a:cs typeface="+mn-cs"/>
              </a:rPr>
              <a:t>…</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as</a:t>
            </a:r>
            <a:r>
              <a:rPr kumimoji="1" lang="en-US" altLang="zh-CN" sz="2800" b="1" i="1"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（查询表达式）</a:t>
            </a:r>
          </a:p>
          <a:p>
            <a:pPr marL="342900" marR="0" lvl="0" indent="-342900" algn="ctr"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r>
              <a:rPr kumimoji="1" lang="en-US" altLang="zh-CN" sz="2800" b="1" i="1"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with check option</a:t>
            </a:r>
            <a:r>
              <a:rPr kumimoji="1" lang="en-US" altLang="zh-CN" sz="28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en-US" altLang="zh-CN" sz="34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a:t>
            </a:r>
            <a:r>
              <a:rPr kumimoji="1" lang="zh-CN" altLang="en-US" sz="2800" b="0" i="0" u="none" strike="noStrike" kern="0" cap="none" spc="0" normalizeH="0" baseline="0" noProof="0">
                <a:ln>
                  <a:noFill/>
                </a:ln>
                <a:solidFill>
                  <a:srgbClr val="3333CC"/>
                </a:solidFill>
                <a:effectLst/>
                <a:uLnTx/>
                <a:uFillTx/>
                <a:latin typeface="Tahoma"/>
                <a:ea typeface="隶书"/>
                <a:cs typeface="+mn-cs"/>
              </a:rPr>
              <a:t>视图的属性名缺省为子查询结果中的属性名，也可以显式指明</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2800" b="0" i="0" u="none" strike="noStrike" kern="0" cap="none" spc="0" normalizeH="0" baseline="0" noProof="0">
                <a:ln>
                  <a:noFill/>
                </a:ln>
                <a:solidFill>
                  <a:srgbClr val="3333CC"/>
                </a:solidFill>
                <a:effectLst/>
                <a:uLnTx/>
                <a:uFillTx/>
                <a:latin typeface="Tahoma"/>
                <a:ea typeface="隶书"/>
                <a:cs typeface="+mn-cs"/>
              </a:rPr>
              <a:t>	 </a:t>
            </a:r>
            <a:r>
              <a:rPr kumimoji="1" lang="en-US" altLang="zh-CN" sz="2800" b="0" i="0" u="none" strike="noStrike" kern="0" cap="none" spc="0" normalizeH="0" baseline="0" noProof="0">
                <a:ln>
                  <a:noFill/>
                </a:ln>
                <a:solidFill>
                  <a:srgbClr val="3333CC"/>
                </a:solidFill>
                <a:effectLst/>
                <a:uLnTx/>
                <a:uFillTx/>
                <a:latin typeface="Tahoma"/>
                <a:ea typeface="隶书"/>
                <a:cs typeface="+mn-cs"/>
              </a:rPr>
              <a:t>with check option</a:t>
            </a:r>
            <a:r>
              <a:rPr kumimoji="1" lang="zh-CN" altLang="en-US" sz="2800" b="0" i="0" u="none" strike="noStrike" kern="0" cap="none" spc="0" normalizeH="0" baseline="0" noProof="0">
                <a:ln>
                  <a:noFill/>
                </a:ln>
                <a:solidFill>
                  <a:srgbClr val="3333CC"/>
                </a:solidFill>
                <a:effectLst/>
                <a:uLnTx/>
                <a:uFillTx/>
                <a:latin typeface="Tahoma"/>
                <a:ea typeface="隶书"/>
                <a:cs typeface="+mn-cs"/>
              </a:rPr>
              <a:t>指明当对视图进行</a:t>
            </a:r>
            <a:r>
              <a:rPr kumimoji="1" lang="en-US" altLang="zh-CN" sz="2800" b="0" i="0" u="none" strike="noStrike" kern="0" cap="none" spc="0" normalizeH="0" baseline="0" noProof="0">
                <a:ln>
                  <a:noFill/>
                </a:ln>
                <a:solidFill>
                  <a:srgbClr val="3333CC"/>
                </a:solidFill>
                <a:effectLst/>
                <a:uLnTx/>
                <a:uFillTx/>
                <a:latin typeface="Tahoma"/>
                <a:ea typeface="隶书"/>
                <a:cs typeface="+mn-cs"/>
              </a:rPr>
              <a:t>insert</a:t>
            </a:r>
            <a:r>
              <a:rPr kumimoji="1" lang="zh-CN" altLang="en-US" sz="2800" b="0" i="0" u="none" strike="noStrike" kern="0" cap="none" spc="0" normalizeH="0" baseline="0" noProof="0">
                <a:ln>
                  <a:noFill/>
                </a:ln>
                <a:solidFill>
                  <a:srgbClr val="3333CC"/>
                </a:solidFill>
                <a:effectLst/>
                <a:uLnTx/>
                <a:uFillTx/>
                <a:latin typeface="Tahoma"/>
                <a:ea typeface="隶书"/>
                <a:cs typeface="+mn-cs"/>
              </a:rPr>
              <a:t>，</a:t>
            </a:r>
            <a:r>
              <a:rPr kumimoji="1" lang="en-US" altLang="zh-CN" sz="2800" b="0" i="0" u="none" strike="noStrike" kern="0" cap="none" spc="0" normalizeH="0" baseline="0" noProof="0">
                <a:ln>
                  <a:noFill/>
                </a:ln>
                <a:solidFill>
                  <a:srgbClr val="3333CC"/>
                </a:solidFill>
                <a:effectLst/>
                <a:uLnTx/>
                <a:uFillTx/>
                <a:latin typeface="Tahoma"/>
                <a:ea typeface="隶书"/>
                <a:cs typeface="+mn-cs"/>
              </a:rPr>
              <a:t>update</a:t>
            </a:r>
            <a:r>
              <a:rPr kumimoji="1" lang="zh-CN" altLang="en-US" sz="2800" b="0" i="0" u="none" strike="noStrike" kern="0" cap="none" spc="0" normalizeH="0" baseline="0" noProof="0">
                <a:ln>
                  <a:noFill/>
                </a:ln>
                <a:solidFill>
                  <a:srgbClr val="3333CC"/>
                </a:solidFill>
                <a:effectLst/>
                <a:uLnTx/>
                <a:uFillTx/>
                <a:latin typeface="Tahoma"/>
                <a:ea typeface="隶书"/>
                <a:cs typeface="+mn-cs"/>
              </a:rPr>
              <a:t>时，要检查是否满足视图定义中的条件</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撤消视图</a:t>
            </a:r>
          </a:p>
          <a:p>
            <a:pPr marL="342900" marR="0" lvl="0" indent="-342900" algn="just" defTabSz="914400" rtl="0" eaLnBrk="1" fontAlgn="base" latinLnBrk="0" hangingPunct="1">
              <a:lnSpc>
                <a:spcPct val="100000"/>
              </a:lnSpc>
              <a:spcBef>
                <a:spcPct val="10000"/>
              </a:spcBef>
              <a:spcAft>
                <a:spcPct val="0"/>
              </a:spcAft>
              <a:buClr>
                <a:srgbClr val="3333CC"/>
              </a:buClr>
              <a:buSzPct val="60000"/>
              <a:buFont typeface="Wingdings" pitchFamily="2" charset="2"/>
              <a:buNone/>
              <a:tabLst/>
              <a:defRPr/>
            </a:pPr>
            <a:r>
              <a:rPr kumimoji="1" lang="zh-CN" altLang="en-US" sz="34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		</a:t>
            </a:r>
            <a:r>
              <a:rPr kumimoji="1" lang="en-US" altLang="zh-CN" sz="32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隶书"/>
                <a:cs typeface="+mn-cs"/>
              </a:rPr>
              <a:t>drop   view</a:t>
            </a:r>
            <a:r>
              <a:rPr kumimoji="1" lang="en-US" altLang="zh-CN"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   view_name</a:t>
            </a:r>
            <a:endParaRPr kumimoji="1" lang="en-US" altLang="zh-CN" sz="32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endParaRPr>
          </a:p>
        </p:txBody>
      </p:sp>
    </p:spTree>
    <p:extLst>
      <p:ext uri="{BB962C8B-B14F-4D97-AF65-F5344CB8AC3E}">
        <p14:creationId xmlns:p14="http://schemas.microsoft.com/office/powerpoint/2010/main" val="399634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grpSp>
        <p:nvGrpSpPr>
          <p:cNvPr id="54" name="组合 53">
            <a:extLst>
              <a:ext uri="{FF2B5EF4-FFF2-40B4-BE49-F238E27FC236}">
                <a16:creationId xmlns:a16="http://schemas.microsoft.com/office/drawing/2014/main" id="{EDC45DE5-E3C2-4C51-86A7-21891916E177}"/>
              </a:ext>
            </a:extLst>
          </p:cNvPr>
          <p:cNvGrpSpPr/>
          <p:nvPr/>
        </p:nvGrpSpPr>
        <p:grpSpPr>
          <a:xfrm>
            <a:off x="114300" y="699135"/>
            <a:ext cx="8851900" cy="5459730"/>
            <a:chOff x="180" y="2025"/>
            <a:chExt cx="13940" cy="8598"/>
          </a:xfrm>
        </p:grpSpPr>
        <p:cxnSp>
          <p:nvCxnSpPr>
            <p:cNvPr id="55" name="直接连接符 54">
              <a:extLst>
                <a:ext uri="{FF2B5EF4-FFF2-40B4-BE49-F238E27FC236}">
                  <a16:creationId xmlns:a16="http://schemas.microsoft.com/office/drawing/2014/main" id="{347B968A-FAB7-4740-BCC1-C136F6720B3F}"/>
                </a:ext>
              </a:extLst>
            </p:cNvPr>
            <p:cNvCxnSpPr/>
            <p:nvPr/>
          </p:nvCxnSpPr>
          <p:spPr>
            <a:xfrm>
              <a:off x="531" y="4720"/>
              <a:ext cx="13589" cy="3"/>
            </a:xfrm>
            <a:prstGeom prst="line">
              <a:avLst/>
            </a:prstGeom>
            <a:solidFill>
              <a:srgbClr val="00CC99"/>
            </a:solidFill>
            <a:ln w="9525" cap="flat" cmpd="sng" algn="ctr">
              <a:solidFill>
                <a:srgbClr val="000000"/>
              </a:solidFill>
              <a:prstDash val="solid"/>
              <a:round/>
              <a:headEnd type="none" w="med" len="med"/>
              <a:tailEnd type="none" w="med" len="med"/>
            </a:ln>
          </p:spPr>
        </p:cxnSp>
        <p:sp>
          <p:nvSpPr>
            <p:cNvPr id="56" name="文本框 55">
              <a:extLst>
                <a:ext uri="{FF2B5EF4-FFF2-40B4-BE49-F238E27FC236}">
                  <a16:creationId xmlns:a16="http://schemas.microsoft.com/office/drawing/2014/main" id="{87FF18FE-98A1-431D-9CF6-FD8293470D67}"/>
                </a:ext>
              </a:extLst>
            </p:cNvPr>
            <p:cNvSpPr txBox="1"/>
            <p:nvPr/>
          </p:nvSpPr>
          <p:spPr>
            <a:xfrm>
              <a:off x="338" y="2025"/>
              <a:ext cx="869" cy="2470"/>
            </a:xfrm>
            <a:prstGeom prst="rect">
              <a:avLst/>
            </a:prstGeom>
            <a:solidFill>
              <a:srgbClr val="FFFFFF">
                <a:lumMod val="85000"/>
              </a:srgbClr>
            </a:solidFill>
          </p:spPr>
          <p:txBody>
            <a:bodyPr vert="eaVert"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概念层面</a:t>
              </a:r>
            </a:p>
          </p:txBody>
        </p:sp>
        <p:sp>
          <p:nvSpPr>
            <p:cNvPr id="57" name="文本框 56">
              <a:extLst>
                <a:ext uri="{FF2B5EF4-FFF2-40B4-BE49-F238E27FC236}">
                  <a16:creationId xmlns:a16="http://schemas.microsoft.com/office/drawing/2014/main" id="{4E69693F-EEE1-4087-A2E8-E9B4B0655EA7}"/>
                </a:ext>
              </a:extLst>
            </p:cNvPr>
            <p:cNvSpPr txBox="1"/>
            <p:nvPr/>
          </p:nvSpPr>
          <p:spPr>
            <a:xfrm>
              <a:off x="180" y="5035"/>
              <a:ext cx="869" cy="3040"/>
            </a:xfrm>
            <a:prstGeom prst="rect">
              <a:avLst/>
            </a:prstGeom>
            <a:solidFill>
              <a:srgbClr val="2D2DB9">
                <a:lumMod val="40000"/>
                <a:lumOff val="60000"/>
              </a:srgbClr>
            </a:solidFill>
          </p:spPr>
          <p:txBody>
            <a:bodyPr vert="eaVert"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表现层面</a:t>
              </a:r>
            </a:p>
          </p:txBody>
        </p:sp>
        <p:sp>
          <p:nvSpPr>
            <p:cNvPr id="58" name="文本框 57">
              <a:extLst>
                <a:ext uri="{FF2B5EF4-FFF2-40B4-BE49-F238E27FC236}">
                  <a16:creationId xmlns:a16="http://schemas.microsoft.com/office/drawing/2014/main" id="{D066AF41-3D56-49F3-9F56-572202C4A807}"/>
                </a:ext>
              </a:extLst>
            </p:cNvPr>
            <p:cNvSpPr txBox="1"/>
            <p:nvPr/>
          </p:nvSpPr>
          <p:spPr>
            <a:xfrm>
              <a:off x="3556" y="2699"/>
              <a:ext cx="778"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类</a:t>
              </a:r>
            </a:p>
          </p:txBody>
        </p:sp>
        <p:sp>
          <p:nvSpPr>
            <p:cNvPr id="59" name="文本框 58">
              <a:extLst>
                <a:ext uri="{FF2B5EF4-FFF2-40B4-BE49-F238E27FC236}">
                  <a16:creationId xmlns:a16="http://schemas.microsoft.com/office/drawing/2014/main" id="{1DDC91ED-7FC1-4F10-8134-6F16901E9A38}"/>
                </a:ext>
              </a:extLst>
            </p:cNvPr>
            <p:cNvSpPr txBox="1"/>
            <p:nvPr/>
          </p:nvSpPr>
          <p:spPr>
            <a:xfrm>
              <a:off x="9125" y="2597"/>
              <a:ext cx="2240"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类的实例</a:t>
              </a:r>
            </a:p>
          </p:txBody>
        </p:sp>
        <p:sp>
          <p:nvSpPr>
            <p:cNvPr id="60" name="文本框 59">
              <a:extLst>
                <a:ext uri="{FF2B5EF4-FFF2-40B4-BE49-F238E27FC236}">
                  <a16:creationId xmlns:a16="http://schemas.microsoft.com/office/drawing/2014/main" id="{998AA58D-94E0-4B27-868F-B5F6805B9856}"/>
                </a:ext>
              </a:extLst>
            </p:cNvPr>
            <p:cNvSpPr txBox="1"/>
            <p:nvPr/>
          </p:nvSpPr>
          <p:spPr>
            <a:xfrm>
              <a:off x="2239" y="5419"/>
              <a:ext cx="4504"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表的模式</a:t>
              </a:r>
              <a:r>
                <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(Schema)</a:t>
              </a:r>
              <a:endPar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5EAA0049-E09D-4CD9-AC34-E2FAB338C99E}"/>
                </a:ext>
              </a:extLst>
            </p:cNvPr>
            <p:cNvSpPr txBox="1"/>
            <p:nvPr/>
          </p:nvSpPr>
          <p:spPr>
            <a:xfrm>
              <a:off x="9125" y="5419"/>
              <a:ext cx="3694"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表的数据</a:t>
              </a:r>
              <a:r>
                <a:rPr kumimoji="0" lang="en-US" altLang="zh-CN"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(data)</a:t>
              </a:r>
            </a:p>
          </p:txBody>
        </p:sp>
        <p:cxnSp>
          <p:nvCxnSpPr>
            <p:cNvPr id="62" name="直接箭头连接符 61">
              <a:extLst>
                <a:ext uri="{FF2B5EF4-FFF2-40B4-BE49-F238E27FC236}">
                  <a16:creationId xmlns:a16="http://schemas.microsoft.com/office/drawing/2014/main" id="{F4154EDF-DFF4-46B0-9326-652552B653CD}"/>
                </a:ext>
              </a:extLst>
            </p:cNvPr>
            <p:cNvCxnSpPr/>
            <p:nvPr/>
          </p:nvCxnSpPr>
          <p:spPr>
            <a:xfrm>
              <a:off x="3941" y="3435"/>
              <a:ext cx="0" cy="2098"/>
            </a:xfrm>
            <a:prstGeom prst="straightConnector1">
              <a:avLst/>
            </a:prstGeom>
            <a:solidFill>
              <a:srgbClr val="00CC99"/>
            </a:solidFill>
            <a:ln w="9525" cap="flat" cmpd="sng" algn="ctr">
              <a:solidFill>
                <a:srgbClr val="000000"/>
              </a:solidFill>
              <a:prstDash val="solid"/>
              <a:round/>
              <a:headEnd type="none" w="med" len="med"/>
              <a:tailEnd type="arrow" w="med" len="med"/>
            </a:ln>
          </p:spPr>
        </p:cxnSp>
        <p:cxnSp>
          <p:nvCxnSpPr>
            <p:cNvPr id="63" name="直接箭头连接符 62">
              <a:extLst>
                <a:ext uri="{FF2B5EF4-FFF2-40B4-BE49-F238E27FC236}">
                  <a16:creationId xmlns:a16="http://schemas.microsoft.com/office/drawing/2014/main" id="{0C931DC7-0F18-4C86-B117-9F25011D27BE}"/>
                </a:ext>
              </a:extLst>
            </p:cNvPr>
            <p:cNvCxnSpPr/>
            <p:nvPr/>
          </p:nvCxnSpPr>
          <p:spPr>
            <a:xfrm flipV="1">
              <a:off x="4668" y="2907"/>
              <a:ext cx="4309" cy="0"/>
            </a:xfrm>
            <a:prstGeom prst="straightConnector1">
              <a:avLst/>
            </a:prstGeom>
            <a:solidFill>
              <a:srgbClr val="00CC99"/>
            </a:solidFill>
            <a:ln w="9525" cap="flat" cmpd="sng" algn="ctr">
              <a:solidFill>
                <a:srgbClr val="000000"/>
              </a:solidFill>
              <a:prstDash val="solid"/>
              <a:round/>
              <a:headEnd type="none" w="med" len="med"/>
              <a:tailEnd type="arrow" w="med" len="med"/>
            </a:ln>
          </p:spPr>
        </p:cxnSp>
        <p:cxnSp>
          <p:nvCxnSpPr>
            <p:cNvPr id="64" name="直接箭头连接符 63">
              <a:extLst>
                <a:ext uri="{FF2B5EF4-FFF2-40B4-BE49-F238E27FC236}">
                  <a16:creationId xmlns:a16="http://schemas.microsoft.com/office/drawing/2014/main" id="{7C4F8CDB-9E1C-4FBE-84AA-2251446891AB}"/>
                </a:ext>
              </a:extLst>
            </p:cNvPr>
            <p:cNvCxnSpPr/>
            <p:nvPr/>
          </p:nvCxnSpPr>
          <p:spPr>
            <a:xfrm flipH="1">
              <a:off x="4657" y="3175"/>
              <a:ext cx="4309" cy="0"/>
            </a:xfrm>
            <a:prstGeom prst="straightConnector1">
              <a:avLst/>
            </a:prstGeom>
            <a:solidFill>
              <a:srgbClr val="00CC99"/>
            </a:solidFill>
            <a:ln w="9525" cap="flat" cmpd="sng" algn="ctr">
              <a:solidFill>
                <a:srgbClr val="000000"/>
              </a:solidFill>
              <a:prstDash val="solid"/>
              <a:round/>
              <a:headEnd type="none" w="med" len="med"/>
              <a:tailEnd type="arrow" w="med" len="med"/>
            </a:ln>
          </p:spPr>
        </p:cxnSp>
        <p:cxnSp>
          <p:nvCxnSpPr>
            <p:cNvPr id="65" name="直接箭头连接符 64">
              <a:extLst>
                <a:ext uri="{FF2B5EF4-FFF2-40B4-BE49-F238E27FC236}">
                  <a16:creationId xmlns:a16="http://schemas.microsoft.com/office/drawing/2014/main" id="{7ACD4113-C09C-4D90-840F-E27BC82AA4DC}"/>
                </a:ext>
              </a:extLst>
            </p:cNvPr>
            <p:cNvCxnSpPr/>
            <p:nvPr/>
          </p:nvCxnSpPr>
          <p:spPr>
            <a:xfrm>
              <a:off x="10233" y="3424"/>
              <a:ext cx="0" cy="1701"/>
            </a:xfrm>
            <a:prstGeom prst="straightConnector1">
              <a:avLst/>
            </a:prstGeom>
            <a:solidFill>
              <a:srgbClr val="00CC99"/>
            </a:solidFill>
            <a:ln w="9525" cap="flat" cmpd="sng" algn="ctr">
              <a:solidFill>
                <a:srgbClr val="000000"/>
              </a:solidFill>
              <a:prstDash val="solid"/>
              <a:round/>
              <a:headEnd type="none" w="med" len="med"/>
              <a:tailEnd type="arrow" w="med" len="med"/>
            </a:ln>
          </p:spPr>
        </p:cxnSp>
        <p:sp>
          <p:nvSpPr>
            <p:cNvPr id="66" name="文本框 65">
              <a:extLst>
                <a:ext uri="{FF2B5EF4-FFF2-40B4-BE49-F238E27FC236}">
                  <a16:creationId xmlns:a16="http://schemas.microsoft.com/office/drawing/2014/main" id="{BF6C54B5-66A3-4D81-8963-6C74326B2131}"/>
                </a:ext>
              </a:extLst>
            </p:cNvPr>
            <p:cNvSpPr txBox="1"/>
            <p:nvPr/>
          </p:nvSpPr>
          <p:spPr>
            <a:xfrm>
              <a:off x="8983" y="6768"/>
              <a:ext cx="5108" cy="725"/>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一行数据对应一个实例</a:t>
              </a:r>
            </a:p>
          </p:txBody>
        </p:sp>
        <p:sp>
          <p:nvSpPr>
            <p:cNvPr id="67" name="矩形 66">
              <a:extLst>
                <a:ext uri="{FF2B5EF4-FFF2-40B4-BE49-F238E27FC236}">
                  <a16:creationId xmlns:a16="http://schemas.microsoft.com/office/drawing/2014/main" id="{76CEF601-07AF-4FA7-AD14-8F5435545114}"/>
                </a:ext>
              </a:extLst>
            </p:cNvPr>
            <p:cNvSpPr/>
            <p:nvPr/>
          </p:nvSpPr>
          <p:spPr>
            <a:xfrm>
              <a:off x="1757" y="5177"/>
              <a:ext cx="12247" cy="1247"/>
            </a:xfrm>
            <a:prstGeom prst="rect">
              <a:avLst/>
            </a:prstGeom>
            <a:noFill/>
            <a:ln w="38100" cap="flat" cmpd="sng" algn="ctr">
              <a:solidFill>
                <a:srgbClr val="0000FF"/>
              </a:solidFill>
              <a:prstDash val="solid"/>
              <a:round/>
              <a:headEnd type="none" w="med" len="med"/>
              <a:tailEnd type="none" w="med" len="med"/>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8" name="矩形 67">
              <a:extLst>
                <a:ext uri="{FF2B5EF4-FFF2-40B4-BE49-F238E27FC236}">
                  <a16:creationId xmlns:a16="http://schemas.microsoft.com/office/drawing/2014/main" id="{304FFB93-7711-4EBE-A5D6-8EA9F2D340F5}"/>
                </a:ext>
              </a:extLst>
            </p:cNvPr>
            <p:cNvSpPr/>
            <p:nvPr/>
          </p:nvSpPr>
          <p:spPr>
            <a:xfrm>
              <a:off x="1757" y="2138"/>
              <a:ext cx="12247" cy="1558"/>
            </a:xfrm>
            <a:prstGeom prst="rect">
              <a:avLst/>
            </a:prstGeom>
            <a:noFill/>
            <a:ln w="28575" cap="flat" cmpd="sng" algn="ctr">
              <a:solidFill>
                <a:srgbClr val="FF0000"/>
              </a:solidFill>
              <a:prstDash val="solid"/>
              <a:round/>
              <a:headEnd type="none" w="med" len="med"/>
              <a:tailEnd type="none" w="med" len="med"/>
            </a:ln>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69" name="文本框 68">
              <a:extLst>
                <a:ext uri="{FF2B5EF4-FFF2-40B4-BE49-F238E27FC236}">
                  <a16:creationId xmlns:a16="http://schemas.microsoft.com/office/drawing/2014/main" id="{F54548E7-5813-48DB-A5CD-E6784BFB7EF6}"/>
                </a:ext>
              </a:extLst>
            </p:cNvPr>
            <p:cNvSpPr txBox="1"/>
            <p:nvPr/>
          </p:nvSpPr>
          <p:spPr>
            <a:xfrm>
              <a:off x="1665" y="6768"/>
              <a:ext cx="6658" cy="1307"/>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表名；｛列｝</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&lt;</a:t>
              </a: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列：列名，数据类型，长度</a:t>
              </a:r>
              <a:r>
                <a:rPr kumimoji="0" lang="en-US" altLang="zh-CN"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&gt;</a:t>
              </a:r>
            </a:p>
          </p:txBody>
        </p:sp>
        <p:sp>
          <p:nvSpPr>
            <p:cNvPr id="70" name="文本框 69">
              <a:extLst>
                <a:ext uri="{FF2B5EF4-FFF2-40B4-BE49-F238E27FC236}">
                  <a16:creationId xmlns:a16="http://schemas.microsoft.com/office/drawing/2014/main" id="{285104BB-0826-48C1-A8B7-BA9DF395C2B5}"/>
                </a:ext>
              </a:extLst>
            </p:cNvPr>
            <p:cNvSpPr txBox="1"/>
            <p:nvPr/>
          </p:nvSpPr>
          <p:spPr>
            <a:xfrm>
              <a:off x="6188" y="2295"/>
              <a:ext cx="1265"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推理</a:t>
              </a:r>
            </a:p>
          </p:txBody>
        </p:sp>
        <p:sp>
          <p:nvSpPr>
            <p:cNvPr id="71" name="文本框 70">
              <a:extLst>
                <a:ext uri="{FF2B5EF4-FFF2-40B4-BE49-F238E27FC236}">
                  <a16:creationId xmlns:a16="http://schemas.microsoft.com/office/drawing/2014/main" id="{D83F0077-C825-443D-B698-F385BD53CF6E}"/>
                </a:ext>
              </a:extLst>
            </p:cNvPr>
            <p:cNvSpPr txBox="1"/>
            <p:nvPr/>
          </p:nvSpPr>
          <p:spPr>
            <a:xfrm>
              <a:off x="6185" y="3062"/>
              <a:ext cx="1265" cy="727"/>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归纳</a:t>
              </a:r>
            </a:p>
          </p:txBody>
        </p:sp>
        <p:sp>
          <p:nvSpPr>
            <p:cNvPr id="72" name="文本框 71">
              <a:extLst>
                <a:ext uri="{FF2B5EF4-FFF2-40B4-BE49-F238E27FC236}">
                  <a16:creationId xmlns:a16="http://schemas.microsoft.com/office/drawing/2014/main" id="{0E333F67-0642-4905-941E-4E264D3444B0}"/>
                </a:ext>
              </a:extLst>
            </p:cNvPr>
            <p:cNvSpPr txBox="1"/>
            <p:nvPr/>
          </p:nvSpPr>
          <p:spPr>
            <a:xfrm>
              <a:off x="8966" y="7617"/>
              <a:ext cx="5108" cy="725"/>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rPr>
                <a:t>一个实例</a:t>
              </a:r>
              <a:r>
                <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sym typeface="+mn-ea"/>
                </a:rPr>
                <a:t>对应一行数据</a:t>
              </a:r>
            </a:p>
          </p:txBody>
        </p:sp>
        <p:sp>
          <p:nvSpPr>
            <p:cNvPr id="73" name="文本框 72">
              <a:extLst>
                <a:ext uri="{FF2B5EF4-FFF2-40B4-BE49-F238E27FC236}">
                  <a16:creationId xmlns:a16="http://schemas.microsoft.com/office/drawing/2014/main" id="{ABE35DA2-7385-4E1E-B463-7A2A7B0C53B0}"/>
                </a:ext>
              </a:extLst>
            </p:cNvPr>
            <p:cNvSpPr txBox="1"/>
            <p:nvPr/>
          </p:nvSpPr>
          <p:spPr>
            <a:xfrm>
              <a:off x="180" y="8308"/>
              <a:ext cx="5163" cy="727"/>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rPr>
                <a:t>严格按类来组织数据：</a:t>
              </a:r>
            </a:p>
          </p:txBody>
        </p:sp>
        <p:sp>
          <p:nvSpPr>
            <p:cNvPr id="74" name="文本框 73">
              <a:extLst>
                <a:ext uri="{FF2B5EF4-FFF2-40B4-BE49-F238E27FC236}">
                  <a16:creationId xmlns:a16="http://schemas.microsoft.com/office/drawing/2014/main" id="{C0C2F639-D80F-4804-9594-D92591FEB3D5}"/>
                </a:ext>
              </a:extLst>
            </p:cNvPr>
            <p:cNvSpPr txBox="1"/>
            <p:nvPr/>
          </p:nvSpPr>
          <p:spPr>
            <a:xfrm>
              <a:off x="1665" y="9898"/>
              <a:ext cx="4144" cy="725"/>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一张表对应一个类</a:t>
              </a:r>
            </a:p>
          </p:txBody>
        </p:sp>
        <p:sp>
          <p:nvSpPr>
            <p:cNvPr id="75" name="文本框 74">
              <a:extLst>
                <a:ext uri="{FF2B5EF4-FFF2-40B4-BE49-F238E27FC236}">
                  <a16:creationId xmlns:a16="http://schemas.microsoft.com/office/drawing/2014/main" id="{008B6B53-0B1A-4FD9-AC2D-48B34F3714A7}"/>
                </a:ext>
              </a:extLst>
            </p:cNvPr>
            <p:cNvSpPr txBox="1"/>
            <p:nvPr/>
          </p:nvSpPr>
          <p:spPr>
            <a:xfrm>
              <a:off x="1665" y="9173"/>
              <a:ext cx="4144" cy="725"/>
            </a:xfrm>
            <a:prstGeom prst="rect">
              <a:avLst/>
            </a:prstGeom>
            <a:noFill/>
            <a:ln>
              <a:solidFill>
                <a:srgbClr val="00CC99"/>
              </a:solidFill>
            </a:ln>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Comic Sans MS" panose="030F0702030302020204" pitchFamily="66" charset="0"/>
                  <a:ea typeface="宋体" panose="02010600030101010101" pitchFamily="2" charset="-122"/>
                </a:rPr>
                <a:t>一个类对应一张表</a:t>
              </a:r>
            </a:p>
          </p:txBody>
        </p:sp>
        <p:sp>
          <p:nvSpPr>
            <p:cNvPr id="76" name="文本框 75">
              <a:extLst>
                <a:ext uri="{FF2B5EF4-FFF2-40B4-BE49-F238E27FC236}">
                  <a16:creationId xmlns:a16="http://schemas.microsoft.com/office/drawing/2014/main" id="{08068B4A-3291-4D27-AF7A-8E40F761CED3}"/>
                </a:ext>
              </a:extLst>
            </p:cNvPr>
            <p:cNvSpPr txBox="1"/>
            <p:nvPr/>
          </p:nvSpPr>
          <p:spPr>
            <a:xfrm>
              <a:off x="8983" y="8814"/>
              <a:ext cx="4128" cy="725"/>
            </a:xfrm>
            <a:prstGeom prst="rect">
              <a:avLst/>
            </a:prstGeom>
            <a:noFill/>
          </p:spPr>
          <p:txBody>
            <a:bodyPr wrap="none" rtlCol="0" anchor="t">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一个数据只存一份</a:t>
              </a:r>
              <a:endPar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grpSp>
      <p:sp>
        <p:nvSpPr>
          <p:cNvPr id="77" name="Rectangle 64">
            <a:extLst>
              <a:ext uri="{FF2B5EF4-FFF2-40B4-BE49-F238E27FC236}">
                <a16:creationId xmlns:a16="http://schemas.microsoft.com/office/drawing/2014/main" id="{81AA62D5-86C5-4A9F-BD35-36F6D87AD910}"/>
              </a:ext>
            </a:extLst>
          </p:cNvPr>
          <p:cNvSpPr/>
          <p:nvPr/>
        </p:nvSpPr>
        <p:spPr>
          <a:xfrm>
            <a:off x="2226070" y="142592"/>
            <a:ext cx="6740130" cy="369332"/>
          </a:xfrm>
          <a:prstGeom prst="rect">
            <a:avLst/>
          </a:prstGeom>
          <a:noFill/>
          <a:ln w="9525">
            <a:noFill/>
          </a:ln>
        </p:spPr>
        <p:txBody>
          <a:bodyPr wrap="square" anchor="ctr">
            <a:spAutoFit/>
          </a:bodyPr>
          <a:lstStyle/>
          <a:p>
            <a:pPr indent="268605" defTabSz="914400" fontAlgn="base">
              <a:spcBef>
                <a:spcPct val="0"/>
              </a:spcBef>
              <a:spcAft>
                <a:spcPct val="0"/>
              </a:spcAft>
            </a:pPr>
            <a:r>
              <a:rPr lang="zh-CN" altLang="en-US" b="1" dirty="0">
                <a:solidFill>
                  <a:srgbClr val="000000"/>
                </a:solidFill>
                <a:latin typeface="微软雅黑" panose="020B0503020204020204" pitchFamily="34" charset="-122"/>
                <a:ea typeface="微软雅黑" panose="020B0503020204020204" pitchFamily="34" charset="-122"/>
              </a:rPr>
              <a:t>层次结构：每个</a:t>
            </a:r>
            <a:r>
              <a:rPr lang="zh-CN" altLang="en-US" b="1" dirty="0">
                <a:solidFill>
                  <a:srgbClr val="FF0000"/>
                </a:solidFill>
                <a:latin typeface="微软雅黑" panose="020B0503020204020204" pitchFamily="34" charset="-122"/>
                <a:ea typeface="微软雅黑" panose="020B0503020204020204" pitchFamily="34" charset="-122"/>
              </a:rPr>
              <a:t>数据库</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→含有多个</a:t>
            </a:r>
            <a:r>
              <a:rPr lang="zh-CN" altLang="en-US" b="1" dirty="0">
                <a:solidFill>
                  <a:srgbClr val="FF0000"/>
                </a:solidFill>
                <a:latin typeface="微软雅黑" panose="020B0503020204020204" pitchFamily="34" charset="-122"/>
                <a:ea typeface="微软雅黑" panose="020B0503020204020204" pitchFamily="34" charset="-122"/>
              </a:rPr>
              <a:t>表</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a:t>
            </a:r>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b="1" dirty="0">
                <a:solidFill>
                  <a:srgbClr val="000000"/>
                </a:solidFill>
                <a:latin typeface="微软雅黑" panose="020B0503020204020204" pitchFamily="34" charset="-122"/>
                <a:ea typeface="微软雅黑" panose="020B0503020204020204" pitchFamily="34" charset="-122"/>
              </a:rPr>
              <a:t>每个表有多个</a:t>
            </a:r>
            <a:r>
              <a:rPr lang="zh-CN" altLang="en-US" b="1" dirty="0">
                <a:solidFill>
                  <a:srgbClr val="FF0000"/>
                </a:solidFill>
                <a:latin typeface="微软雅黑" panose="020B0503020204020204" pitchFamily="34" charset="-122"/>
                <a:ea typeface="微软雅黑" panose="020B0503020204020204" pitchFamily="34" charset="-122"/>
              </a:rPr>
              <a:t>行和列</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8465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视图</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C52F13C5-3D98-4F50-B6C6-3CCFC1DAFC3B}"/>
              </a:ext>
            </a:extLst>
          </p:cNvPr>
          <p:cNvSpPr txBox="1">
            <a:spLocks noChangeArrowheads="1"/>
          </p:cNvSpPr>
          <p:nvPr/>
        </p:nvSpPr>
        <p:spPr>
          <a:xfrm>
            <a:off x="115570" y="1917065"/>
            <a:ext cx="9140825" cy="4337050"/>
          </a:xfrm>
          <a:prstGeom prst="rect">
            <a:avLst/>
          </a:prstGeom>
          <a:noFill/>
          <a:ln w="9525">
            <a:noFill/>
            <a:miter/>
          </a:ln>
        </p:spPr>
        <p:txBody>
          <a:bodyPr vert="horz" wrap="square" lIns="91440" tIns="45720" rIns="91440" bIns="45720" numCol="1" anchor="t" anchorCtr="0" compatLnSpc="1"/>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800100" lvl="1" indent="-342900" defTabSz="914400" eaLnBrk="1" hangingPunct="1">
              <a:buClr>
                <a:srgbClr val="FF0000"/>
              </a:buClr>
              <a:buFont typeface="Wingdings" panose="05000000000000000000" pitchFamily="2" charset="2"/>
              <a:buNone/>
              <a:defRPr/>
            </a:pPr>
            <a:r>
              <a:rPr lang="en-US" altLang="zh-CN" sz="2400" b="1" kern="0">
                <a:solidFill>
                  <a:srgbClr val="FF0000"/>
                </a:solidFill>
                <a:latin typeface="Arial" panose="020B0604020202020204" pitchFamily="34" charset="0"/>
              </a:rPr>
              <a:t>CREATE VIEW</a:t>
            </a:r>
            <a:r>
              <a:rPr lang="en-US" altLang="zh-CN" sz="2400" b="1" kern="0">
                <a:latin typeface="Arial" panose="020B0604020202020204" pitchFamily="34" charset="0"/>
              </a:rPr>
              <a:t> staff (deptname, e_no,name,job, birthday)</a:t>
            </a:r>
          </a:p>
          <a:p>
            <a:pPr marL="800100" lvl="1" indent="-342900" defTabSz="914400" eaLnBrk="1" hangingPunct="1">
              <a:buClr>
                <a:srgbClr val="FF0000"/>
              </a:buClr>
              <a:buFont typeface="Wingdings" panose="05000000000000000000" pitchFamily="2" charset="2"/>
              <a:buNone/>
              <a:defRPr/>
            </a:pPr>
            <a:r>
              <a:rPr lang="en-US" altLang="zh-CN" sz="2400" b="1" kern="0">
                <a:solidFill>
                  <a:srgbClr val="FF0000"/>
                </a:solidFill>
                <a:latin typeface="Arial" panose="020B0604020202020204" pitchFamily="34" charset="0"/>
                <a:cs typeface="+mn-ea"/>
              </a:rPr>
              <a:t>AS </a:t>
            </a:r>
          </a:p>
          <a:p>
            <a:pPr marL="800100" lvl="1" indent="-342900" defTabSz="914400" eaLnBrk="1" hangingPunct="1">
              <a:buClr>
                <a:srgbClr val="FF0000"/>
              </a:buClr>
              <a:buFont typeface="Wingdings" panose="05000000000000000000" pitchFamily="2" charset="2"/>
              <a:buNone/>
              <a:defRPr/>
            </a:pPr>
            <a:r>
              <a:rPr lang="en-US" altLang="zh-CN" sz="2400" b="1" kern="0">
                <a:solidFill>
                  <a:srgbClr val="0000FF"/>
                </a:solidFill>
                <a:latin typeface="Arial" panose="020B0604020202020204" pitchFamily="34" charset="0"/>
              </a:rPr>
              <a:t>SELECT</a:t>
            </a:r>
            <a:r>
              <a:rPr lang="en-US" altLang="zh-CN" sz="2400" b="1" kern="0">
                <a:latin typeface="Arial" panose="020B0604020202020204" pitchFamily="34" charset="0"/>
              </a:rPr>
              <a:t> </a:t>
            </a:r>
            <a:r>
              <a:rPr lang="en-US" altLang="zh-CN" sz="2400" b="1" kern="0">
                <a:latin typeface="Arial" panose="020B0604020202020204" pitchFamily="34" charset="0"/>
                <a:sym typeface="+mn-ea"/>
              </a:rPr>
              <a:t>dname,</a:t>
            </a:r>
            <a:r>
              <a:rPr lang="en-US" altLang="zh-CN" sz="2400" b="1" kern="0">
                <a:latin typeface="Arial" panose="020B0604020202020204" pitchFamily="34" charset="0"/>
              </a:rPr>
              <a:t>e_no,emp.name, title, bdate </a:t>
            </a:r>
          </a:p>
          <a:p>
            <a:pPr marL="800100" lvl="1" indent="-342900" defTabSz="914400" eaLnBrk="1" hangingPunct="1">
              <a:buClr>
                <a:srgbClr val="FF0000"/>
              </a:buClr>
              <a:buFont typeface="Wingdings" panose="05000000000000000000" pitchFamily="2" charset="2"/>
              <a:buNone/>
              <a:defRPr/>
            </a:pPr>
            <a:r>
              <a:rPr lang="en-US" altLang="zh-CN" sz="2400" b="1" kern="0">
                <a:latin typeface="Arial" panose="020B0604020202020204" pitchFamily="34" charset="0"/>
              </a:rPr>
              <a:t> </a:t>
            </a:r>
            <a:r>
              <a:rPr lang="en-US" altLang="zh-CN" sz="2400" b="1" kern="0">
                <a:solidFill>
                  <a:srgbClr val="0000FF"/>
                </a:solidFill>
                <a:latin typeface="Arial" panose="020B0604020202020204" pitchFamily="34" charset="0"/>
                <a:cs typeface="+mn-ea"/>
              </a:rPr>
              <a:t>FROM</a:t>
            </a:r>
            <a:r>
              <a:rPr lang="en-US" altLang="zh-CN" sz="2400" b="1" kern="0">
                <a:latin typeface="Arial" panose="020B0604020202020204" pitchFamily="34" charset="0"/>
              </a:rPr>
              <a:t> emp, dept</a:t>
            </a:r>
          </a:p>
          <a:p>
            <a:pPr marL="800100" lvl="1" indent="-342900" defTabSz="914400" eaLnBrk="1" hangingPunct="1">
              <a:buClr>
                <a:srgbClr val="FF0000"/>
              </a:buClr>
              <a:buFont typeface="Wingdings" panose="05000000000000000000" pitchFamily="2" charset="2"/>
              <a:buNone/>
              <a:defRPr/>
            </a:pPr>
            <a:r>
              <a:rPr lang="en-US" altLang="zh-CN" sz="2400" b="1" kern="0">
                <a:solidFill>
                  <a:srgbClr val="0000FF"/>
                </a:solidFill>
                <a:latin typeface="Arial" panose="020B0604020202020204" pitchFamily="34" charset="0"/>
                <a:cs typeface="+mn-ea"/>
              </a:rPr>
              <a:t>WHERE</a:t>
            </a:r>
            <a:r>
              <a:rPr lang="en-US" altLang="zh-CN" sz="2400" b="1" kern="0">
                <a:latin typeface="Arial" panose="020B0604020202020204" pitchFamily="34" charset="0"/>
              </a:rPr>
              <a:t> emp.d_no = dept.dno </a:t>
            </a:r>
          </a:p>
          <a:p>
            <a:pPr marL="800100" lvl="1" indent="-342900" defTabSz="914400" eaLnBrk="1" hangingPunct="1">
              <a:buClr>
                <a:srgbClr val="FF0000"/>
              </a:buClr>
              <a:buFont typeface="Wingdings" panose="05000000000000000000" pitchFamily="2" charset="2"/>
              <a:buNone/>
              <a:defRPr/>
            </a:pPr>
            <a:r>
              <a:rPr lang="en-US" altLang="zh-CN" sz="2400" b="1" kern="0">
                <a:solidFill>
                  <a:srgbClr val="0000FF"/>
                </a:solidFill>
                <a:latin typeface="Arial" panose="020B0604020202020204" pitchFamily="34" charset="0"/>
                <a:cs typeface="+mn-ea"/>
              </a:rPr>
              <a:t>            AND</a:t>
            </a:r>
            <a:r>
              <a:rPr lang="en-US" altLang="zh-CN" sz="2400" b="1" kern="0">
                <a:latin typeface="Arial" panose="020B0604020202020204" pitchFamily="34" charset="0"/>
              </a:rPr>
              <a:t> DeptName = ‘Accounting';</a:t>
            </a:r>
          </a:p>
          <a:p>
            <a:pPr marL="800100" lvl="1" indent="-342900" defTabSz="914400" eaLnBrk="1" hangingPunct="1">
              <a:buClr>
                <a:srgbClr val="FF0000"/>
              </a:buClr>
              <a:buFont typeface="Wingdings" panose="05000000000000000000" pitchFamily="2" charset="2"/>
              <a:buNone/>
              <a:defRPr/>
            </a:pPr>
            <a:endParaRPr lang="en-US" altLang="zh-CN" sz="2400" b="1" kern="0">
              <a:latin typeface="Arial" panose="020B0604020202020204" pitchFamily="34" charset="0"/>
            </a:endParaRPr>
          </a:p>
          <a:p>
            <a:pPr marL="381000" indent="-381000" defTabSz="914400" eaLnBrk="1" hangingPunct="1">
              <a:buClr>
                <a:srgbClr val="FF0000"/>
              </a:buClr>
              <a:buFont typeface="Wingdings" panose="05000000000000000000" pitchFamily="2" charset="2"/>
              <a:buNone/>
              <a:defRPr/>
            </a:pPr>
            <a:endParaRPr lang="en-US" altLang="zh-CN" b="1" kern="0" dirty="0">
              <a:solidFill>
                <a:srgbClr val="FF0000"/>
              </a:solidFill>
              <a:latin typeface="Arial" panose="020B0604020202020204" pitchFamily="34" charset="0"/>
            </a:endParaRPr>
          </a:p>
        </p:txBody>
      </p:sp>
    </p:spTree>
    <p:extLst>
      <p:ext uri="{BB962C8B-B14F-4D97-AF65-F5344CB8AC3E}">
        <p14:creationId xmlns:p14="http://schemas.microsoft.com/office/powerpoint/2010/main" val="2170557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存储过程</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E625C345-F5E7-4EF0-A8C3-95712891607B}"/>
              </a:ext>
            </a:extLst>
          </p:cNvPr>
          <p:cNvSpPr txBox="1">
            <a:spLocks/>
          </p:cNvSpPr>
          <p:nvPr/>
        </p:nvSpPr>
        <p:spPr>
          <a:xfrm>
            <a:off x="12700" y="1395730"/>
            <a:ext cx="9036050" cy="4507865"/>
          </a:xfrm>
          <a:prstGeom prst="rect">
            <a:avLst/>
          </a:prstGeom>
          <a:noFill/>
          <a:ln w="9525">
            <a:noFill/>
          </a:ln>
        </p:spPr>
        <p:txBody>
          <a:bodyPr wrap="square" lIns="91440" tIns="45720" rIns="91440" bIns="45720" anchor="t"/>
          <a:lstStyle>
            <a:lvl1pPr marL="342900" indent="-342900" algn="l" rtl="0" eaLnBrk="0" fontAlgn="base" hangingPunct="0">
              <a:lnSpc>
                <a:spcPct val="110000"/>
              </a:lnSpc>
              <a:spcBef>
                <a:spcPct val="10000"/>
              </a:spcBef>
              <a:spcAft>
                <a:spcPct val="0"/>
              </a:spcAft>
              <a:buChar char="•"/>
              <a:defRPr kumimoji="1" sz="2400">
                <a:solidFill>
                  <a:schemeClr val="tx1"/>
                </a:solidFill>
                <a:latin typeface="+mn-lt"/>
                <a:ea typeface="+mn-ea"/>
                <a:cs typeface="+mn-cs"/>
              </a:defRPr>
            </a:lvl1pPr>
            <a:lvl2pPr marL="742950" indent="-285750" algn="l" rtl="0" eaLnBrk="0" fontAlgn="base" hangingPunct="0">
              <a:lnSpc>
                <a:spcPct val="110000"/>
              </a:lnSpc>
              <a:spcBef>
                <a:spcPct val="10000"/>
              </a:spcBef>
              <a:spcAft>
                <a:spcPct val="0"/>
              </a:spcAft>
              <a:buChar char="–"/>
              <a:defRPr kumimoji="1" sz="2000">
                <a:solidFill>
                  <a:schemeClr val="tx1"/>
                </a:solidFill>
                <a:latin typeface="+mn-lt"/>
                <a:ea typeface="+mn-ea"/>
              </a:defRPr>
            </a:lvl2pPr>
            <a:lvl3pPr marL="11430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3pPr>
            <a:lvl4pPr marL="16002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4pPr>
            <a:lvl5pPr marL="2057400" indent="-228600" algn="l" rtl="0" eaLnBrk="0" fontAlgn="base" hangingPunct="0">
              <a:lnSpc>
                <a:spcPct val="110000"/>
              </a:lnSpc>
              <a:spcBef>
                <a:spcPct val="10000"/>
              </a:spcBef>
              <a:spcAft>
                <a:spcPct val="0"/>
              </a:spcAft>
              <a:buChar char="»"/>
              <a:defRPr kumimoji="1" sz="2000">
                <a:solidFill>
                  <a:schemeClr val="tx1"/>
                </a:solidFill>
                <a:latin typeface="+mn-lt"/>
                <a:ea typeface="+mn-ea"/>
              </a:defRPr>
            </a:lvl5pPr>
            <a:lvl6pPr marL="2514600" indent="-228600" algn="l" rtl="0" fontAlgn="base">
              <a:lnSpc>
                <a:spcPct val="110000"/>
              </a:lnSpc>
              <a:spcBef>
                <a:spcPct val="10000"/>
              </a:spcBef>
              <a:spcAft>
                <a:spcPct val="0"/>
              </a:spcAft>
              <a:buChar char="»"/>
              <a:defRPr kumimoji="1" sz="2000">
                <a:solidFill>
                  <a:schemeClr val="tx1"/>
                </a:solidFill>
                <a:latin typeface="+mn-lt"/>
                <a:ea typeface="+mn-ea"/>
              </a:defRPr>
            </a:lvl6pPr>
            <a:lvl7pPr marL="2971800" indent="-228600" algn="l" rtl="0" fontAlgn="base">
              <a:lnSpc>
                <a:spcPct val="110000"/>
              </a:lnSpc>
              <a:spcBef>
                <a:spcPct val="10000"/>
              </a:spcBef>
              <a:spcAft>
                <a:spcPct val="0"/>
              </a:spcAft>
              <a:buChar char="»"/>
              <a:defRPr kumimoji="1" sz="2000">
                <a:solidFill>
                  <a:schemeClr val="tx1"/>
                </a:solidFill>
                <a:latin typeface="+mn-lt"/>
                <a:ea typeface="+mn-ea"/>
              </a:defRPr>
            </a:lvl7pPr>
            <a:lvl8pPr marL="3429000" indent="-228600" algn="l" rtl="0" fontAlgn="base">
              <a:lnSpc>
                <a:spcPct val="110000"/>
              </a:lnSpc>
              <a:spcBef>
                <a:spcPct val="10000"/>
              </a:spcBef>
              <a:spcAft>
                <a:spcPct val="0"/>
              </a:spcAft>
              <a:buChar char="»"/>
              <a:defRPr kumimoji="1" sz="2000">
                <a:solidFill>
                  <a:schemeClr val="tx1"/>
                </a:solidFill>
                <a:latin typeface="+mn-lt"/>
                <a:ea typeface="+mn-ea"/>
              </a:defRPr>
            </a:lvl8pPr>
            <a:lvl9pPr marL="3886200" indent="-228600" algn="l" rtl="0" fontAlgn="base">
              <a:lnSpc>
                <a:spcPct val="110000"/>
              </a:lnSpc>
              <a:spcBef>
                <a:spcPct val="10000"/>
              </a:spcBef>
              <a:spcAft>
                <a:spcPct val="0"/>
              </a:spcAft>
              <a:buChar char="»"/>
              <a:defRPr kumimoji="1" sz="2000">
                <a:solidFill>
                  <a:schemeClr val="tx1"/>
                </a:solidFill>
                <a:latin typeface="+mn-lt"/>
                <a:ea typeface="+mn-ea"/>
              </a:defRPr>
            </a:lvl9pPr>
          </a:lstStyle>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highlight>
                  <a:srgbClr val="00FF00"/>
                </a:highlight>
                <a:latin typeface="微软雅黑" panose="020B0503020204020204" charset="-122"/>
                <a:ea typeface="微软雅黑" panose="020B0503020204020204" charset="-122"/>
                <a:cs typeface="微软雅黑" panose="020B0503020204020204" charset="-122"/>
              </a:rPr>
              <a:t>CREATE PROCEDURE</a:t>
            </a:r>
            <a:r>
              <a:rPr lang="en-US" altLang="zh-CN" sz="2200" b="1" kern="0" dirty="0">
                <a:highlight>
                  <a:srgbClr val="00FF00"/>
                </a:highlight>
                <a:latin typeface="微软雅黑" panose="020B0503020204020204" charset="-122"/>
                <a:ea typeface="微软雅黑" panose="020B0503020204020204" charset="-122"/>
                <a:cs typeface="微软雅黑" panose="020B0503020204020204" charset="-122"/>
              </a:rPr>
              <a:t> </a:t>
            </a:r>
            <a:r>
              <a:rPr lang="en-US" altLang="zh-CN" sz="2200" b="1" kern="0" dirty="0" err="1">
                <a:highlight>
                  <a:srgbClr val="00FF00"/>
                </a:highlight>
                <a:latin typeface="微软雅黑" panose="020B0503020204020204" charset="-122"/>
                <a:ea typeface="微软雅黑" panose="020B0503020204020204" charset="-122"/>
                <a:cs typeface="微软雅黑" panose="020B0503020204020204" charset="-122"/>
              </a:rPr>
              <a:t>my_students</a:t>
            </a:r>
            <a:r>
              <a:rPr lang="en-US" altLang="zh-CN" sz="2200" b="1" kern="0" dirty="0">
                <a:latin typeface="微软雅黑" panose="020B0503020204020204" charset="-122"/>
                <a:ea typeface="微软雅黑" panose="020B0503020204020204" charset="-122"/>
                <a:cs typeface="微软雅黑" panose="020B0503020204020204" charset="-122"/>
              </a:rPr>
              <a:t>(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semesterV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IN</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VARCHAR</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courserV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IN</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VARCHAR, @</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teacherV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IN</a:t>
            </a:r>
            <a:r>
              <a:rPr lang="en-US" altLang="zh-CN" sz="2200" b="1" kern="0" dirty="0">
                <a:highlight>
                  <a:srgbClr val="00FFFF"/>
                </a:highlight>
                <a:latin typeface="微软雅黑" panose="020B0503020204020204" charset="-122"/>
                <a:ea typeface="微软雅黑" panose="020B0503020204020204" charset="-122"/>
                <a:cs typeface="微软雅黑" panose="020B0503020204020204" charset="-122"/>
              </a:rPr>
              <a:t> </a:t>
            </a:r>
            <a:r>
              <a:rPr lang="en-US" altLang="zh-CN" sz="2200" b="1" kern="0" dirty="0">
                <a:solidFill>
                  <a:srgbClr val="FF0000"/>
                </a:solidFill>
                <a:highlight>
                  <a:srgbClr val="00FFFF"/>
                </a:highlight>
                <a:latin typeface="微软雅黑" panose="020B0503020204020204" charset="-122"/>
                <a:ea typeface="微软雅黑" panose="020B0503020204020204" charset="-122"/>
                <a:cs typeface="微软雅黑" panose="020B0503020204020204" charset="-122"/>
              </a:rPr>
              <a:t>VARCHAR</a:t>
            </a:r>
            <a:r>
              <a:rPr lang="zh-CN" altLang="en-US" sz="2200" b="1" kern="0" dirty="0">
                <a:latin typeface="微软雅黑" panose="020B0503020204020204" charset="-122"/>
                <a:ea typeface="微软雅黑" panose="020B0503020204020204" charset="-122"/>
                <a:cs typeface="微软雅黑" panose="020B0503020204020204" charset="-122"/>
              </a:rPr>
              <a:t>）</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AS</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BEGIN</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SELECT </a:t>
            </a:r>
            <a:r>
              <a:rPr lang="en-US" altLang="zh-CN" sz="2200" b="1" i="1" kern="0" dirty="0" err="1">
                <a:latin typeface="微软雅黑" panose="020B0503020204020204" charset="-122"/>
                <a:ea typeface="微软雅黑" panose="020B0503020204020204" charset="-122"/>
                <a:cs typeface="微软雅黑" panose="020B0503020204020204" charset="-122"/>
              </a:rPr>
              <a:t>studentNo</a:t>
            </a:r>
            <a:r>
              <a:rPr lang="en-US" altLang="zh-CN" sz="2200" b="1" kern="0" dirty="0">
                <a:latin typeface="微软雅黑" panose="020B0503020204020204" charset="-122"/>
                <a:ea typeface="微软雅黑" panose="020B0503020204020204" charset="-122"/>
                <a:cs typeface="微软雅黑" panose="020B0503020204020204" charset="-122"/>
              </a:rPr>
              <a:t>, </a:t>
            </a:r>
            <a:r>
              <a:rPr lang="en-US" altLang="zh-CN" sz="2200" b="1" i="1" kern="0" dirty="0">
                <a:latin typeface="微软雅黑" panose="020B0503020204020204" charset="-122"/>
                <a:ea typeface="微软雅黑" panose="020B0503020204020204" charset="-122"/>
                <a:cs typeface="微软雅黑" panose="020B0503020204020204" charset="-122"/>
              </a:rPr>
              <a:t>name</a:t>
            </a:r>
            <a:r>
              <a:rPr lang="en-US" altLang="zh-CN" sz="2200" b="1" kern="0" dirty="0">
                <a:latin typeface="微软雅黑" panose="020B0503020204020204" charset="-122"/>
                <a:ea typeface="微软雅黑" panose="020B0503020204020204" charset="-122"/>
                <a:cs typeface="微软雅黑" panose="020B0503020204020204" charset="-122"/>
              </a:rPr>
              <a:t>, </a:t>
            </a:r>
            <a:r>
              <a:rPr lang="en-US" altLang="zh-CN" sz="2200" b="1" i="1" kern="0" dirty="0">
                <a:latin typeface="微软雅黑" panose="020B0503020204020204" charset="-122"/>
                <a:ea typeface="微软雅黑" panose="020B0503020204020204" charset="-122"/>
                <a:cs typeface="微软雅黑" panose="020B0503020204020204" charset="-122"/>
              </a:rPr>
              <a:t>class</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FROM </a:t>
            </a:r>
            <a:r>
              <a:rPr lang="en-US" altLang="zh-CN" sz="2200" b="1" i="1" kern="0" dirty="0">
                <a:latin typeface="微软雅黑" panose="020B0503020204020204" charset="-122"/>
                <a:ea typeface="微软雅黑" panose="020B0503020204020204" charset="-122"/>
                <a:cs typeface="微软雅黑" panose="020B0503020204020204" charset="-122"/>
              </a:rPr>
              <a:t>student AS S, enroll AS E, course AS C, teacher</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AS </a:t>
            </a:r>
            <a:r>
              <a:rPr lang="en-US" altLang="zh-CN" sz="2200" b="1" kern="0" dirty="0">
                <a:latin typeface="微软雅黑" panose="020B0503020204020204" charset="-122"/>
                <a:ea typeface="微软雅黑" panose="020B0503020204020204" charset="-122"/>
                <a:cs typeface="微软雅黑" panose="020B0503020204020204" charset="-122"/>
              </a:rPr>
              <a:t>T</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WHERE </a:t>
            </a:r>
            <a:r>
              <a:rPr lang="en-US" altLang="zh-CN" sz="2200" b="1" i="1" kern="0" dirty="0" err="1">
                <a:latin typeface="微软雅黑" panose="020B0503020204020204" charset="-122"/>
                <a:ea typeface="微软雅黑" panose="020B0503020204020204" charset="-122"/>
                <a:cs typeface="微软雅黑" panose="020B0503020204020204" charset="-122"/>
              </a:rPr>
              <a:t>S.studentNo</a:t>
            </a:r>
            <a:r>
              <a:rPr lang="en-US" altLang="zh-CN" sz="2200" b="1" i="1" kern="0" dirty="0">
                <a:latin typeface="微软雅黑" panose="020B0503020204020204" charset="-122"/>
                <a:ea typeface="微软雅黑" panose="020B0503020204020204" charset="-122"/>
                <a:cs typeface="微软雅黑" panose="020B0503020204020204" charset="-122"/>
              </a:rPr>
              <a:t> = </a:t>
            </a:r>
            <a:r>
              <a:rPr lang="en-US" altLang="zh-CN" sz="2200" b="1" i="1" kern="0" dirty="0" err="1">
                <a:latin typeface="微软雅黑" panose="020B0503020204020204" charset="-122"/>
                <a:ea typeface="微软雅黑" panose="020B0503020204020204" charset="-122"/>
                <a:cs typeface="微软雅黑" panose="020B0503020204020204" charset="-122"/>
              </a:rPr>
              <a:t>E.studentNo</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AND </a:t>
            </a:r>
            <a:r>
              <a:rPr lang="en-US" altLang="zh-CN" sz="2200" b="1" i="1" kern="0" dirty="0" err="1">
                <a:latin typeface="微软雅黑" panose="020B0503020204020204" charset="-122"/>
                <a:ea typeface="微软雅黑" panose="020B0503020204020204" charset="-122"/>
                <a:cs typeface="微软雅黑" panose="020B0503020204020204" charset="-122"/>
              </a:rPr>
              <a:t>C.courseNo</a:t>
            </a:r>
            <a:r>
              <a:rPr lang="en-US" altLang="zh-CN" sz="2200" b="1" i="1" kern="0" dirty="0">
                <a:latin typeface="微软雅黑" panose="020B0503020204020204" charset="-122"/>
                <a:ea typeface="微软雅黑" panose="020B0503020204020204" charset="-122"/>
                <a:cs typeface="微软雅黑" panose="020B0503020204020204" charset="-122"/>
              </a:rPr>
              <a:t> = </a:t>
            </a:r>
            <a:r>
              <a:rPr lang="en-US" altLang="zh-CN" sz="2200" b="1" i="1" kern="0" dirty="0" err="1">
                <a:latin typeface="微软雅黑" panose="020B0503020204020204" charset="-122"/>
                <a:ea typeface="微软雅黑" panose="020B0503020204020204" charset="-122"/>
                <a:cs typeface="微软雅黑" panose="020B0503020204020204" charset="-122"/>
              </a:rPr>
              <a:t>E.courseNo</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AND </a:t>
            </a:r>
            <a:r>
              <a:rPr lang="en-US" altLang="zh-CN" sz="2200" b="1" i="1" kern="0" dirty="0" err="1">
                <a:latin typeface="微软雅黑" panose="020B0503020204020204" charset="-122"/>
                <a:ea typeface="微软雅黑" panose="020B0503020204020204" charset="-122"/>
                <a:cs typeface="微软雅黑" panose="020B0503020204020204" charset="-122"/>
              </a:rPr>
              <a:t>T.teacherNo</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2200" b="1" i="1" kern="0" dirty="0" err="1">
                <a:latin typeface="微软雅黑" panose="020B0503020204020204" charset="-122"/>
                <a:ea typeface="微软雅黑" panose="020B0503020204020204" charset="-122"/>
                <a:cs typeface="微软雅黑" panose="020B0503020204020204" charset="-122"/>
              </a:rPr>
              <a:t>E.teacherNo</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AND</a:t>
            </a:r>
            <a:r>
              <a:rPr lang="zh-CN" altLang="en-US" sz="2200" b="1" i="1" kern="0" dirty="0">
                <a:latin typeface="微软雅黑" panose="020B0503020204020204" charset="-122"/>
                <a:ea typeface="微软雅黑" panose="020B0503020204020204" charset="-122"/>
                <a:cs typeface="微软雅黑" panose="020B0503020204020204" charset="-122"/>
              </a:rPr>
              <a:t>Ｃ</a:t>
            </a:r>
            <a:r>
              <a:rPr lang="en-US" altLang="zh-CN" sz="2200" b="1" i="1" kern="0" dirty="0">
                <a:latin typeface="微软雅黑" panose="020B0503020204020204" charset="-122"/>
                <a:ea typeface="微软雅黑" panose="020B0503020204020204" charset="-122"/>
                <a:cs typeface="微软雅黑" panose="020B0503020204020204" charset="-122"/>
              </a:rPr>
              <a:t>.name = </a:t>
            </a:r>
            <a:r>
              <a:rPr lang="en-US" altLang="zh-CN" sz="2200" b="1" i="1" kern="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200" b="1" i="1" kern="0" dirty="0">
                <a:latin typeface="微软雅黑" panose="020B0503020204020204" charset="-122"/>
                <a:ea typeface="微软雅黑" panose="020B0503020204020204" charset="-122"/>
                <a:cs typeface="微软雅黑" panose="020B0503020204020204" charset="-122"/>
              </a:rPr>
              <a:t>courseV</a:t>
            </a: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AND  </a:t>
            </a:r>
            <a:r>
              <a:rPr lang="zh-CN" altLang="en-US" sz="2200" b="1" i="1" kern="0" dirty="0">
                <a:latin typeface="微软雅黑" panose="020B0503020204020204" charset="-122"/>
                <a:ea typeface="微软雅黑" panose="020B0503020204020204" charset="-122"/>
                <a:cs typeface="微软雅黑" panose="020B0503020204020204" charset="-122"/>
              </a:rPr>
              <a:t>Ｅ</a:t>
            </a:r>
            <a:r>
              <a:rPr lang="en-US" altLang="zh-CN" sz="2200" b="1" i="1" kern="0" dirty="0">
                <a:latin typeface="微软雅黑" panose="020B0503020204020204" charset="-122"/>
                <a:ea typeface="微软雅黑" panose="020B0503020204020204" charset="-122"/>
                <a:cs typeface="微软雅黑" panose="020B0503020204020204" charset="-122"/>
              </a:rPr>
              <a:t>.semester =</a:t>
            </a:r>
            <a:r>
              <a:rPr lang="en-US" altLang="zh-CN" sz="2200" b="1" i="1" kern="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200" b="1" i="1" kern="0" dirty="0">
                <a:latin typeface="微软雅黑" panose="020B0503020204020204" charset="-122"/>
                <a:ea typeface="微软雅黑" panose="020B0503020204020204" charset="-122"/>
                <a:cs typeface="微软雅黑" panose="020B0503020204020204" charset="-122"/>
              </a:rPr>
              <a:t>semesterV </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latin typeface="微软雅黑" panose="020B0503020204020204" charset="-122"/>
                <a:ea typeface="微软雅黑" panose="020B0503020204020204" charset="-122"/>
                <a:cs typeface="微软雅黑" panose="020B0503020204020204" charset="-122"/>
              </a:rPr>
              <a:t>                   AND</a:t>
            </a:r>
            <a:r>
              <a:rPr lang="en-US" altLang="zh-CN" sz="2200" b="1" i="1" kern="0" dirty="0">
                <a:latin typeface="微软雅黑" panose="020B0503020204020204" charset="-122"/>
                <a:ea typeface="微软雅黑" panose="020B0503020204020204" charset="-122"/>
                <a:cs typeface="微软雅黑" panose="020B0503020204020204" charset="-122"/>
              </a:rPr>
              <a:t> T.name=</a:t>
            </a:r>
            <a:r>
              <a:rPr lang="en-US" altLang="zh-CN" sz="2200" b="1" i="1" kern="0"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2200" b="1" i="1" kern="0" dirty="0">
                <a:latin typeface="微软雅黑" panose="020B0503020204020204" charset="-122"/>
                <a:ea typeface="微软雅黑" panose="020B0503020204020204" charset="-122"/>
                <a:cs typeface="微软雅黑" panose="020B0503020204020204" charset="-122"/>
              </a:rPr>
              <a:t>teacherV;</a:t>
            </a:r>
          </a:p>
          <a:p>
            <a:pPr marL="381000" indent="-381000" defTabSz="914400" eaLnBrk="1" hangingPunct="1">
              <a:lnSpc>
                <a:spcPct val="100000"/>
              </a:lnSpc>
              <a:buClr>
                <a:srgbClr val="FF0000"/>
              </a:buClr>
              <a:buFont typeface="Wingdings" panose="05000000000000000000" pitchFamily="2" charset="2"/>
              <a:buNone/>
            </a:pPr>
            <a:r>
              <a:rPr lang="en-US" altLang="zh-CN" sz="2200" b="1" kern="0" dirty="0">
                <a:solidFill>
                  <a:srgbClr val="FF0000"/>
                </a:solidFill>
                <a:highlight>
                  <a:srgbClr val="FFFF00"/>
                </a:highlight>
                <a:latin typeface="微软雅黑" panose="020B0503020204020204" charset="-122"/>
                <a:ea typeface="微软雅黑" panose="020B0503020204020204" charset="-122"/>
                <a:cs typeface="微软雅黑" panose="020B0503020204020204" charset="-122"/>
              </a:rPr>
              <a:t>END</a:t>
            </a:r>
            <a:r>
              <a:rPr lang="en-US" altLang="zh-CN" sz="2200" b="1" kern="0" dirty="0">
                <a:highlight>
                  <a:srgbClr val="FFFF00"/>
                </a:highlight>
                <a:latin typeface="微软雅黑" panose="020B0503020204020204" charset="-122"/>
                <a:ea typeface="微软雅黑" panose="020B0503020204020204" charset="-122"/>
                <a:cs typeface="微软雅黑" panose="020B0503020204020204" charset="-122"/>
              </a:rPr>
              <a:t>; </a:t>
            </a:r>
          </a:p>
        </p:txBody>
      </p:sp>
      <p:sp>
        <p:nvSpPr>
          <p:cNvPr id="7" name="文本框 6">
            <a:extLst>
              <a:ext uri="{FF2B5EF4-FFF2-40B4-BE49-F238E27FC236}">
                <a16:creationId xmlns:a16="http://schemas.microsoft.com/office/drawing/2014/main" id="{7940BEDF-5E30-4165-A239-E921EB4D144F}"/>
              </a:ext>
            </a:extLst>
          </p:cNvPr>
          <p:cNvSpPr txBox="1"/>
          <p:nvPr/>
        </p:nvSpPr>
        <p:spPr>
          <a:xfrm>
            <a:off x="1190117" y="5954163"/>
            <a:ext cx="7140067" cy="495007"/>
          </a:xfrm>
          <a:prstGeom prst="rect">
            <a:avLst/>
          </a:prstGeom>
          <a:noFill/>
          <a:ln w="28575" cmpd="thickThin">
            <a:solidFill>
              <a:schemeClr val="accent1">
                <a:shade val="50000"/>
              </a:schemeClr>
            </a:solidFill>
            <a:prstDash val="solid"/>
          </a:ln>
        </p:spPr>
        <p:txBody>
          <a:bodyPr wrap="square" tIns="107950" bIns="107950" rtlCol="0" anchor="t">
            <a:spAutoFit/>
          </a:bodyPr>
          <a:lstStyle/>
          <a:p>
            <a:pPr marL="381000" indent="-381000" eaLnBrk="1" hangingPunct="1">
              <a:lnSpc>
                <a:spcPct val="100000"/>
              </a:lnSpc>
              <a:buClr>
                <a:srgbClr val="FF0000"/>
              </a:buClr>
              <a:buFont typeface="Wingdings" panose="05000000000000000000" pitchFamily="2" charset="2"/>
              <a:buNone/>
            </a:pPr>
            <a:r>
              <a:rPr lang="zh-CN" altLang="en-US" b="1" dirty="0">
                <a:solidFill>
                  <a:srgbClr val="0000FF"/>
                </a:solidFill>
                <a:latin typeface="微软雅黑" panose="020B0503020204020204" charset="-122"/>
                <a:ea typeface="微软雅黑" panose="020B0503020204020204" charset="-122"/>
                <a:cs typeface="微软雅黑" panose="020B0503020204020204" charset="-122"/>
                <a:sym typeface="+mn-ea"/>
              </a:rPr>
              <a:t>用户</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b="1" dirty="0">
                <a:solidFill>
                  <a:srgbClr val="FF0000"/>
                </a:solidFill>
                <a:latin typeface="微软雅黑" panose="020B0503020204020204" charset="-122"/>
                <a:ea typeface="微软雅黑" panose="020B0503020204020204" charset="-122"/>
                <a:cs typeface="微软雅黑" panose="020B0503020204020204" charset="-122"/>
                <a:sym typeface="+mn-ea"/>
              </a:rPr>
              <a:t>CALL</a:t>
            </a:r>
            <a:r>
              <a:rPr lang="en-US" altLang="zh-CN" b="1" dirty="0">
                <a:latin typeface="微软雅黑" panose="020B0503020204020204" charset="-122"/>
                <a:ea typeface="微软雅黑" panose="020B0503020204020204" charset="-122"/>
                <a:cs typeface="微软雅黑" panose="020B0503020204020204" charset="-122"/>
                <a:sym typeface="+mn-ea"/>
              </a:rPr>
              <a:t> my_students(</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微软雅黑" panose="020B0503020204020204" charset="-122"/>
                <a:ea typeface="微软雅黑" panose="020B0503020204020204" charset="-122"/>
                <a:cs typeface="微软雅黑" panose="020B0503020204020204" charset="-122"/>
                <a:sym typeface="+mn-ea"/>
              </a:rPr>
              <a:t>2014/01</a:t>
            </a:r>
            <a:r>
              <a:rPr lang="en-US" altLang="zh-CN" b="1" dirty="0">
                <a:latin typeface="Arial" panose="020B0604020202020204" pitchFamily="34" charset="0"/>
                <a:ea typeface="微软雅黑" panose="020B0503020204020204" charset="-122"/>
                <a:cs typeface="Arial" panose="020B0604020202020204" pitchFamily="34" charset="0"/>
                <a:sym typeface="+mn-ea"/>
              </a:rPr>
              <a:t>’,’</a:t>
            </a:r>
            <a:r>
              <a:rPr lang="zh-CN" altLang="en-US" b="1" dirty="0">
                <a:latin typeface="微软雅黑" panose="020B0503020204020204" charset="-122"/>
                <a:ea typeface="微软雅黑" panose="020B0503020204020204" charset="-122"/>
                <a:cs typeface="微软雅黑" panose="020B0503020204020204" charset="-122"/>
                <a:sym typeface="+mn-ea"/>
              </a:rPr>
              <a:t>数据库系统</a:t>
            </a:r>
            <a:r>
              <a:rPr lang="en-US" altLang="zh-CN" b="1" dirty="0">
                <a:latin typeface="Times New Roman" panose="02020603050405020304" pitchFamily="18" charset="0"/>
                <a:ea typeface="微软雅黑" panose="020B0503020204020204" charset="-122"/>
                <a:cs typeface="Times New Roman" panose="02020603050405020304" pitchFamily="18" charset="0"/>
                <a:sym typeface="+mn-ea"/>
              </a:rPr>
              <a:t>’ </a:t>
            </a:r>
            <a:r>
              <a:rPr lang="en-US" altLang="zh-CN" b="1" dirty="0">
                <a:latin typeface="Arial" panose="020B0604020202020204" pitchFamily="34" charset="0"/>
                <a:ea typeface="微软雅黑" panose="020B0503020204020204" charset="-122"/>
                <a:cs typeface="Arial" panose="020B0604020202020204" pitchFamily="34" charset="0"/>
                <a:sym typeface="+mn-ea"/>
              </a:rPr>
              <a:t>, ‘</a:t>
            </a:r>
            <a:r>
              <a:rPr lang="zh-CN" altLang="en-US" b="1" dirty="0">
                <a:latin typeface="微软雅黑" panose="020B0503020204020204" charset="-122"/>
                <a:ea typeface="微软雅黑" panose="020B0503020204020204" charset="-122"/>
                <a:cs typeface="微软雅黑" panose="020B0503020204020204" charset="-122"/>
                <a:sym typeface="+mn-ea"/>
              </a:rPr>
              <a:t>杨金民’</a:t>
            </a:r>
            <a:r>
              <a:rPr lang="en-US" altLang="zh-CN" b="1" dirty="0">
                <a:latin typeface="微软雅黑" panose="020B0503020204020204" charset="-122"/>
                <a:ea typeface="微软雅黑" panose="020B0503020204020204" charset="-122"/>
                <a:cs typeface="微软雅黑" panose="020B0503020204020204" charset="-122"/>
                <a:sym typeface="+mn-ea"/>
              </a:rPr>
              <a:t>);</a:t>
            </a:r>
            <a:endParaRPr lang="zh-CN" altLang="en-US"/>
          </a:p>
        </p:txBody>
      </p:sp>
    </p:spTree>
    <p:extLst>
      <p:ext uri="{BB962C8B-B14F-4D97-AF65-F5344CB8AC3E}">
        <p14:creationId xmlns:p14="http://schemas.microsoft.com/office/powerpoint/2010/main" val="3670795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②使用数据库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应用程序</a:t>
            </a:r>
            <a:endParaRPr lang="en-US" altLang="zh-CN" sz="3200" dirty="0">
              <a:ea typeface="黑体" panose="02010609060101010101" pitchFamily="49" charset="-122"/>
            </a:endParaRPr>
          </a:p>
        </p:txBody>
      </p:sp>
      <p:sp>
        <p:nvSpPr>
          <p:cNvPr id="3" name="内容占位符 2">
            <a:extLst>
              <a:ext uri="{FF2B5EF4-FFF2-40B4-BE49-F238E27FC236}">
                <a16:creationId xmlns:a16="http://schemas.microsoft.com/office/drawing/2014/main" id="{E79BDC9E-5A10-4578-8683-D5D931339A9E}"/>
              </a:ext>
            </a:extLst>
          </p:cNvPr>
          <p:cNvSpPr>
            <a:spLocks noGrp="1"/>
          </p:cNvSpPr>
          <p:nvPr>
            <p:ph idx="1"/>
          </p:nvPr>
        </p:nvSpPr>
        <p:spPr/>
        <p:txBody>
          <a:bodyPr/>
          <a:lstStyle/>
          <a:p>
            <a:r>
              <a:rPr lang="en-US" altLang="zh-CN" dirty="0"/>
              <a:t>JDBC</a:t>
            </a:r>
          </a:p>
          <a:p>
            <a:r>
              <a:rPr lang="en-US" altLang="zh-CN" dirty="0"/>
              <a:t>ODBC</a:t>
            </a:r>
          </a:p>
          <a:p>
            <a:r>
              <a:rPr lang="zh-CN" altLang="en-US" dirty="0"/>
              <a:t>安全威胁</a:t>
            </a:r>
            <a:endParaRPr lang="en-US" altLang="zh-CN" dirty="0"/>
          </a:p>
          <a:p>
            <a:pPr lvl="1"/>
            <a:r>
              <a:rPr lang="en-US" altLang="zh-CN" dirty="0"/>
              <a:t>SQL</a:t>
            </a:r>
            <a:r>
              <a:rPr lang="zh-CN" altLang="en-US" dirty="0"/>
              <a:t>注入（参数化</a:t>
            </a:r>
            <a:r>
              <a:rPr lang="en-US" altLang="zh-CN" dirty="0"/>
              <a:t>SQL</a:t>
            </a:r>
            <a:r>
              <a:rPr lang="zh-CN" altLang="en-US" dirty="0"/>
              <a:t>语句</a:t>
            </a:r>
            <a:r>
              <a:rPr lang="en-US" altLang="zh-CN" dirty="0"/>
              <a:t>/</a:t>
            </a:r>
            <a:r>
              <a:rPr lang="zh-CN" altLang="en-US" dirty="0"/>
              <a:t>函数）</a:t>
            </a:r>
            <a:endParaRPr lang="en-US" altLang="zh-CN" dirty="0"/>
          </a:p>
          <a:p>
            <a:pPr lvl="1"/>
            <a:r>
              <a:rPr lang="en-US" altLang="zh-CN" dirty="0"/>
              <a:t>HTML</a:t>
            </a:r>
            <a:r>
              <a:rPr lang="zh-CN" altLang="en-US" dirty="0"/>
              <a:t>注入（去除标签函数）</a:t>
            </a:r>
            <a:endParaRPr lang="en-US" altLang="zh-CN" dirty="0"/>
          </a:p>
          <a:p>
            <a:pPr lvl="1"/>
            <a:r>
              <a:rPr lang="zh-CN" altLang="en-US" dirty="0"/>
              <a:t>抵赖（加密）</a:t>
            </a:r>
            <a:endParaRPr lang="en-US" altLang="zh-CN" dirty="0"/>
          </a:p>
          <a:p>
            <a:pPr lvl="1"/>
            <a:r>
              <a:rPr lang="zh-CN" altLang="en-US" dirty="0"/>
              <a:t>非法数据访问（审计）</a:t>
            </a:r>
          </a:p>
        </p:txBody>
      </p:sp>
    </p:spTree>
    <p:extLst>
      <p:ext uri="{BB962C8B-B14F-4D97-AF65-F5344CB8AC3E}">
        <p14:creationId xmlns:p14="http://schemas.microsoft.com/office/powerpoint/2010/main" val="2194456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③管理数据库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2386584" y="264274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参考</a:t>
            </a:r>
            <a:r>
              <a:rPr lang="en-US" altLang="zh-CN" sz="3200" dirty="0">
                <a:ea typeface="黑体" panose="02010609060101010101" pitchFamily="49" charset="-122"/>
              </a:rPr>
              <a:t>ppt</a:t>
            </a:r>
            <a:r>
              <a:rPr lang="zh-CN" altLang="en-US" sz="3200" dirty="0">
                <a:ea typeface="黑体" panose="02010609060101010101" pitchFamily="49" charset="-122"/>
              </a:rPr>
              <a:t>自学</a:t>
            </a:r>
            <a:endParaRPr lang="en-US" altLang="zh-CN" sz="3200" dirty="0">
              <a:ea typeface="黑体" panose="02010609060101010101" pitchFamily="49" charset="-122"/>
            </a:endParaRPr>
          </a:p>
        </p:txBody>
      </p:sp>
    </p:spTree>
    <p:extLst>
      <p:ext uri="{BB962C8B-B14F-4D97-AF65-F5344CB8AC3E}">
        <p14:creationId xmlns:p14="http://schemas.microsoft.com/office/powerpoint/2010/main" val="36372355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656333"/>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设计过程</a:t>
            </a:r>
            <a:endParaRPr lang="en-US" altLang="zh-CN" sz="3200" dirty="0">
              <a:ea typeface="黑体" panose="02010609060101010101" pitchFamily="49" charset="-122"/>
            </a:endParaRPr>
          </a:p>
        </p:txBody>
      </p:sp>
      <p:grpSp>
        <p:nvGrpSpPr>
          <p:cNvPr id="5" name="Group 4">
            <a:extLst>
              <a:ext uri="{FF2B5EF4-FFF2-40B4-BE49-F238E27FC236}">
                <a16:creationId xmlns:a16="http://schemas.microsoft.com/office/drawing/2014/main" id="{461B73DB-337F-4A1F-A796-4F76F12C0519}"/>
              </a:ext>
            </a:extLst>
          </p:cNvPr>
          <p:cNvGrpSpPr>
            <a:grpSpLocks/>
          </p:cNvGrpSpPr>
          <p:nvPr/>
        </p:nvGrpSpPr>
        <p:grpSpPr bwMode="auto">
          <a:xfrm>
            <a:off x="228600" y="1143000"/>
            <a:ext cx="8686800" cy="5503863"/>
            <a:chOff x="144" y="768"/>
            <a:chExt cx="5472" cy="3467"/>
          </a:xfrm>
        </p:grpSpPr>
        <p:sp>
          <p:nvSpPr>
            <p:cNvPr id="6" name="Text Box 5">
              <a:extLst>
                <a:ext uri="{FF2B5EF4-FFF2-40B4-BE49-F238E27FC236}">
                  <a16:creationId xmlns:a16="http://schemas.microsoft.com/office/drawing/2014/main" id="{DDD55CC0-1785-457C-959C-55205FB5B257}"/>
                </a:ext>
              </a:extLst>
            </p:cNvPr>
            <p:cNvSpPr txBox="1">
              <a:spLocks noChangeArrowheads="1"/>
            </p:cNvSpPr>
            <p:nvPr/>
          </p:nvSpPr>
          <p:spPr bwMode="auto">
            <a:xfrm>
              <a:off x="1824" y="1263"/>
              <a:ext cx="1632" cy="365"/>
            </a:xfrm>
            <a:prstGeom prst="rect">
              <a:avLst/>
            </a:prstGeom>
            <a:solidFill>
              <a:srgbClr val="33CC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a:spAutoFit/>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需求分析</a:t>
              </a: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7" name="Text Box 6">
              <a:extLst>
                <a:ext uri="{FF2B5EF4-FFF2-40B4-BE49-F238E27FC236}">
                  <a16:creationId xmlns:a16="http://schemas.microsoft.com/office/drawing/2014/main" id="{A2FCAFCB-718F-4552-88DA-A4A553B33636}"/>
                </a:ext>
              </a:extLst>
            </p:cNvPr>
            <p:cNvSpPr txBox="1">
              <a:spLocks noChangeArrowheads="1"/>
            </p:cNvSpPr>
            <p:nvPr/>
          </p:nvSpPr>
          <p:spPr bwMode="auto">
            <a:xfrm>
              <a:off x="1536" y="2156"/>
              <a:ext cx="2160" cy="365"/>
            </a:xfrm>
            <a:prstGeom prst="rect">
              <a:avLst/>
            </a:prstGeom>
            <a:solidFill>
              <a:srgbClr val="33CC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a:spAutoFit/>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概念数据库设计</a:t>
              </a: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8" name="Text Box 7">
              <a:extLst>
                <a:ext uri="{FF2B5EF4-FFF2-40B4-BE49-F238E27FC236}">
                  <a16:creationId xmlns:a16="http://schemas.microsoft.com/office/drawing/2014/main" id="{BE4385DE-89D2-49C6-9D46-62F662F1B503}"/>
                </a:ext>
              </a:extLst>
            </p:cNvPr>
            <p:cNvSpPr txBox="1">
              <a:spLocks noChangeArrowheads="1"/>
            </p:cNvSpPr>
            <p:nvPr/>
          </p:nvSpPr>
          <p:spPr bwMode="auto">
            <a:xfrm>
              <a:off x="1584" y="3020"/>
              <a:ext cx="2160" cy="365"/>
            </a:xfrm>
            <a:prstGeom prst="rect">
              <a:avLst/>
            </a:prstGeom>
            <a:solidFill>
              <a:srgbClr val="33CC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a:spAutoFit/>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逻辑数据库设计</a:t>
              </a: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10" name="AutoShape 8">
              <a:extLst>
                <a:ext uri="{FF2B5EF4-FFF2-40B4-BE49-F238E27FC236}">
                  <a16:creationId xmlns:a16="http://schemas.microsoft.com/office/drawing/2014/main" id="{73D4E300-0ECE-4A7D-A606-804BDBE002FB}"/>
                </a:ext>
              </a:extLst>
            </p:cNvPr>
            <p:cNvSpPr>
              <a:spLocks noChangeArrowheads="1"/>
            </p:cNvSpPr>
            <p:nvPr/>
          </p:nvSpPr>
          <p:spPr bwMode="auto">
            <a:xfrm>
              <a:off x="3984" y="768"/>
              <a:ext cx="1632" cy="1030"/>
            </a:xfrm>
            <a:prstGeom prst="wedgeRoundRectCallout">
              <a:avLst>
                <a:gd name="adj1" fmla="val -81005"/>
                <a:gd name="adj2" fmla="val 16269"/>
                <a:gd name="adj3" fmla="val 1666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确定存储哪些数据，建立哪些应用，常用的操作及对象有哪些等</a:t>
              </a:r>
            </a:p>
          </p:txBody>
        </p:sp>
        <p:sp>
          <p:nvSpPr>
            <p:cNvPr id="11" name="AutoShape 9">
              <a:extLst>
                <a:ext uri="{FF2B5EF4-FFF2-40B4-BE49-F238E27FC236}">
                  <a16:creationId xmlns:a16="http://schemas.microsoft.com/office/drawing/2014/main" id="{D49005AC-0E46-4CB5-8FB3-C918FA00F460}"/>
                </a:ext>
              </a:extLst>
            </p:cNvPr>
            <p:cNvSpPr>
              <a:spLocks noChangeArrowheads="1"/>
            </p:cNvSpPr>
            <p:nvPr/>
          </p:nvSpPr>
          <p:spPr bwMode="auto">
            <a:xfrm>
              <a:off x="4128" y="1900"/>
              <a:ext cx="1488" cy="772"/>
            </a:xfrm>
            <a:prstGeom prst="wedgeRoundRectCallout">
              <a:avLst>
                <a:gd name="adj1" fmla="val -79032"/>
                <a:gd name="adj2" fmla="val 7722"/>
                <a:gd name="adj3" fmla="val 1666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对需求分析所得到数据的更高层的抽象描述</a:t>
              </a:r>
            </a:p>
          </p:txBody>
        </p:sp>
        <p:sp>
          <p:nvSpPr>
            <p:cNvPr id="12" name="AutoShape 10">
              <a:extLst>
                <a:ext uri="{FF2B5EF4-FFF2-40B4-BE49-F238E27FC236}">
                  <a16:creationId xmlns:a16="http://schemas.microsoft.com/office/drawing/2014/main" id="{F5B3C9DC-BE6E-4095-9462-B8228994866A}"/>
                </a:ext>
              </a:extLst>
            </p:cNvPr>
            <p:cNvSpPr>
              <a:spLocks noChangeArrowheads="1"/>
            </p:cNvSpPr>
            <p:nvPr/>
          </p:nvSpPr>
          <p:spPr bwMode="auto">
            <a:xfrm>
              <a:off x="4032" y="2780"/>
              <a:ext cx="1584" cy="1030"/>
            </a:xfrm>
            <a:prstGeom prst="wedgeRoundRectCallout">
              <a:avLst>
                <a:gd name="adj1" fmla="val -69065"/>
                <a:gd name="adj2" fmla="val -6199"/>
                <a:gd name="adj3" fmla="val 1666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lIns="0" tIns="0" rIns="0" bIns="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将概念模型所描述的数据映射为某个特定的</a:t>
              </a:r>
              <a:r>
                <a:rPr kumimoji="1" lang="en-US" altLang="zh-CN"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DBMS</a:t>
              </a:r>
              <a:r>
                <a:rPr kumimoji="1" lang="zh-CN" altLang="en-US"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模式数据</a:t>
              </a:r>
            </a:p>
          </p:txBody>
        </p:sp>
        <p:sp>
          <p:nvSpPr>
            <p:cNvPr id="13" name="AutoShape 11">
              <a:extLst>
                <a:ext uri="{FF2B5EF4-FFF2-40B4-BE49-F238E27FC236}">
                  <a16:creationId xmlns:a16="http://schemas.microsoft.com/office/drawing/2014/main" id="{5D9278AF-DE9E-4F27-BC42-364BB47755D9}"/>
                </a:ext>
              </a:extLst>
            </p:cNvPr>
            <p:cNvSpPr>
              <a:spLocks noChangeArrowheads="1"/>
            </p:cNvSpPr>
            <p:nvPr/>
          </p:nvSpPr>
          <p:spPr bwMode="auto">
            <a:xfrm>
              <a:off x="144" y="1440"/>
              <a:ext cx="1296" cy="576"/>
            </a:xfrm>
            <a:prstGeom prst="wedgeRoundRectCallout">
              <a:avLst>
                <a:gd name="adj1" fmla="val 55708"/>
                <a:gd name="adj2" fmla="val 107292"/>
                <a:gd name="adj3" fmla="val 16667"/>
              </a:avLst>
            </a:prstGeom>
            <a:gradFill rotWithShape="0">
              <a:gsLst>
                <a:gs pos="0">
                  <a:srgbClr val="5E9EFF"/>
                </a:gs>
                <a:gs pos="39999">
                  <a:srgbClr val="85C2FF"/>
                </a:gs>
                <a:gs pos="70000">
                  <a:srgbClr val="C4D6EB"/>
                </a:gs>
                <a:gs pos="100000">
                  <a:srgbClr val="FFEBFA"/>
                </a:gs>
              </a:gsLst>
              <a:lin ang="5400000" scaled="1"/>
            </a:gradFill>
            <a:ln w="9525">
              <a:solidFill>
                <a:schemeClr val="tx1"/>
              </a:solidFill>
              <a:miter lim="800000"/>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ER</a:t>
              </a:r>
              <a:r>
                <a:rPr kumimoji="1" lang="zh-CN" altLang="en-US" sz="24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模型</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UML</a:t>
              </a: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14" name="Text Box 12">
              <a:extLst>
                <a:ext uri="{FF2B5EF4-FFF2-40B4-BE49-F238E27FC236}">
                  <a16:creationId xmlns:a16="http://schemas.microsoft.com/office/drawing/2014/main" id="{2CD1F261-6C58-4E03-A8CD-F6E6B8E20E08}"/>
                </a:ext>
              </a:extLst>
            </p:cNvPr>
            <p:cNvSpPr txBox="1">
              <a:spLocks noChangeArrowheads="1"/>
            </p:cNvSpPr>
            <p:nvPr/>
          </p:nvSpPr>
          <p:spPr bwMode="auto">
            <a:xfrm>
              <a:off x="1584" y="3870"/>
              <a:ext cx="2160" cy="365"/>
            </a:xfrm>
            <a:prstGeom prst="rect">
              <a:avLst/>
            </a:prstGeom>
            <a:solidFill>
              <a:srgbClr val="33CC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a:spAutoFit/>
              <a:flatTx/>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zh-CN" altLang="en-US" sz="3200" b="1"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rPr>
                <a:t>物理数据库设计</a:t>
              </a: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15" name="AutoShape 13">
              <a:extLst>
                <a:ext uri="{FF2B5EF4-FFF2-40B4-BE49-F238E27FC236}">
                  <a16:creationId xmlns:a16="http://schemas.microsoft.com/office/drawing/2014/main" id="{02FD4288-3385-4CA0-B3FA-C0D334B7E42D}"/>
                </a:ext>
              </a:extLst>
            </p:cNvPr>
            <p:cNvSpPr>
              <a:spLocks noChangeArrowheads="1"/>
            </p:cNvSpPr>
            <p:nvPr/>
          </p:nvSpPr>
          <p:spPr bwMode="auto">
            <a:xfrm>
              <a:off x="2544" y="3356"/>
              <a:ext cx="336" cy="483"/>
            </a:xfrm>
            <a:prstGeom prst="upDownArrow">
              <a:avLst>
                <a:gd name="adj1" fmla="val 31667"/>
                <a:gd name="adj2" fmla="val 28856"/>
              </a:avLst>
            </a:prstGeom>
            <a:gradFill rotWithShape="0">
              <a:gsLst>
                <a:gs pos="0">
                  <a:srgbClr val="000082"/>
                </a:gs>
                <a:gs pos="30000">
                  <a:srgbClr val="66008F"/>
                </a:gs>
                <a:gs pos="64999">
                  <a:srgbClr val="BA0066"/>
                </a:gs>
                <a:gs pos="89999">
                  <a:srgbClr val="FF0000"/>
                </a:gs>
                <a:gs pos="100000">
                  <a:srgbClr val="FF8200"/>
                </a:gs>
              </a:gsLst>
              <a:lin ang="2700000" scaled="1"/>
            </a:gradFill>
            <a:ln w="9525">
              <a:noFill/>
              <a:miter lim="800000"/>
              <a:headEnd/>
              <a:tailEnd/>
            </a:ln>
          </p:spPr>
          <p:txBody>
            <a:bodyPr vert="eaVert" wrap="none" anchor="ctr"/>
            <a:lstStyle/>
            <a:p>
              <a:pPr marL="0" marR="0" lvl="0" indent="0" algn="ctr" defTabSz="914400" rtl="0" eaLnBrk="1" fontAlgn="base" latinLnBrk="0" hangingPunct="1">
                <a:lnSpc>
                  <a:spcPct val="90000"/>
                </a:lnSpc>
                <a:spcBef>
                  <a:spcPct val="20000"/>
                </a:spcBef>
                <a:spcAft>
                  <a:spcPct val="0"/>
                </a:spcAft>
                <a:buClr>
                  <a:srgbClr val="3333CC"/>
                </a:buClr>
                <a:buSzPct val="60000"/>
                <a:buFont typeface="Wingdings" pitchFamily="2" charset="2"/>
                <a:buNone/>
                <a:tabLst/>
                <a:defRPr/>
              </a:pP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16" name="AutoShape 14">
              <a:extLst>
                <a:ext uri="{FF2B5EF4-FFF2-40B4-BE49-F238E27FC236}">
                  <a16:creationId xmlns:a16="http://schemas.microsoft.com/office/drawing/2014/main" id="{B55CDBB5-CEB1-441F-AB51-6716887BBEA9}"/>
                </a:ext>
              </a:extLst>
            </p:cNvPr>
            <p:cNvSpPr>
              <a:spLocks noChangeArrowheads="1"/>
            </p:cNvSpPr>
            <p:nvPr/>
          </p:nvSpPr>
          <p:spPr bwMode="auto">
            <a:xfrm>
              <a:off x="2496" y="1628"/>
              <a:ext cx="384" cy="510"/>
            </a:xfrm>
            <a:prstGeom prst="upDownArrow">
              <a:avLst>
                <a:gd name="adj1" fmla="val 31667"/>
                <a:gd name="adj2" fmla="val 26661"/>
              </a:avLst>
            </a:prstGeom>
            <a:gradFill rotWithShape="0">
              <a:gsLst>
                <a:gs pos="0">
                  <a:srgbClr val="000082"/>
                </a:gs>
                <a:gs pos="30000">
                  <a:srgbClr val="66008F"/>
                </a:gs>
                <a:gs pos="64999">
                  <a:srgbClr val="BA0066"/>
                </a:gs>
                <a:gs pos="89999">
                  <a:srgbClr val="FF0000"/>
                </a:gs>
                <a:gs pos="100000">
                  <a:srgbClr val="FF8200"/>
                </a:gs>
              </a:gsLst>
              <a:lin ang="2700000" scaled="1"/>
            </a:gradFill>
            <a:ln w="9525">
              <a:noFill/>
              <a:miter lim="800000"/>
              <a:headEnd/>
              <a:tailEnd/>
            </a:ln>
          </p:spPr>
          <p:txBody>
            <a:bodyPr vert="eaVert" wrap="none" anchor="ctr"/>
            <a:lstStyle/>
            <a:p>
              <a:pPr marL="0" marR="0" lvl="0" indent="0" algn="ctr" defTabSz="914400" rtl="0" eaLnBrk="1" fontAlgn="base" latinLnBrk="0" hangingPunct="1">
                <a:lnSpc>
                  <a:spcPct val="90000"/>
                </a:lnSpc>
                <a:spcBef>
                  <a:spcPct val="20000"/>
                </a:spcBef>
                <a:spcAft>
                  <a:spcPct val="0"/>
                </a:spcAft>
                <a:buClr>
                  <a:srgbClr val="3333CC"/>
                </a:buClr>
                <a:buSzPct val="60000"/>
                <a:buFont typeface="Wingdings" pitchFamily="2" charset="2"/>
                <a:buNone/>
                <a:tabLst/>
                <a:defRPr/>
              </a:pP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sp>
          <p:nvSpPr>
            <p:cNvPr id="17" name="AutoShape 15">
              <a:extLst>
                <a:ext uri="{FF2B5EF4-FFF2-40B4-BE49-F238E27FC236}">
                  <a16:creationId xmlns:a16="http://schemas.microsoft.com/office/drawing/2014/main" id="{0132026A-2609-4FEB-86BE-7865EDBECBA1}"/>
                </a:ext>
              </a:extLst>
            </p:cNvPr>
            <p:cNvSpPr>
              <a:spLocks noChangeArrowheads="1"/>
            </p:cNvSpPr>
            <p:nvPr/>
          </p:nvSpPr>
          <p:spPr bwMode="auto">
            <a:xfrm>
              <a:off x="2496" y="2514"/>
              <a:ext cx="384" cy="487"/>
            </a:xfrm>
            <a:prstGeom prst="upDownArrow">
              <a:avLst>
                <a:gd name="adj1" fmla="val 31667"/>
                <a:gd name="adj2" fmla="val 25459"/>
              </a:avLst>
            </a:prstGeom>
            <a:gradFill rotWithShape="0">
              <a:gsLst>
                <a:gs pos="0">
                  <a:srgbClr val="000082"/>
                </a:gs>
                <a:gs pos="30000">
                  <a:srgbClr val="66008F"/>
                </a:gs>
                <a:gs pos="64999">
                  <a:srgbClr val="BA0066"/>
                </a:gs>
                <a:gs pos="89999">
                  <a:srgbClr val="FF0000"/>
                </a:gs>
                <a:gs pos="100000">
                  <a:srgbClr val="FF8200"/>
                </a:gs>
              </a:gsLst>
              <a:lin ang="2700000" scaled="1"/>
            </a:gradFill>
            <a:ln w="9525">
              <a:noFill/>
              <a:miter lim="800000"/>
              <a:headEnd/>
              <a:tailEnd/>
            </a:ln>
          </p:spPr>
          <p:txBody>
            <a:bodyPr vert="eaVert" wrap="none" anchor="ctr"/>
            <a:lstStyle/>
            <a:p>
              <a:pPr marL="0" marR="0" lvl="0" indent="0" algn="ctr" defTabSz="914400" rtl="0" eaLnBrk="1" fontAlgn="base" latinLnBrk="0" hangingPunct="1">
                <a:lnSpc>
                  <a:spcPct val="90000"/>
                </a:lnSpc>
                <a:spcBef>
                  <a:spcPct val="20000"/>
                </a:spcBef>
                <a:spcAft>
                  <a:spcPct val="0"/>
                </a:spcAft>
                <a:buClr>
                  <a:srgbClr val="3333CC"/>
                </a:buClr>
                <a:buSzPct val="60000"/>
                <a:buFont typeface="Wingdings" pitchFamily="2" charset="2"/>
                <a:buNone/>
                <a:tabLst/>
                <a:defRPr/>
              </a:pPr>
              <a:endParaRPr kumimoji="1" lang="zh-CN" altLang="en-US" sz="2400" b="0" i="0" u="none" strike="noStrike" kern="1200" cap="none" spc="0" normalizeH="0" baseline="0" noProof="0">
                <a:ln>
                  <a:noFill/>
                </a:ln>
                <a:solidFill>
                  <a:srgbClr val="000000"/>
                </a:solidFill>
                <a:effectLst/>
                <a:uLnTx/>
                <a:uFillTx/>
                <a:latin typeface="华文新魏" pitchFamily="2" charset="-122"/>
                <a:ea typeface="华文新魏" pitchFamily="2" charset="-122"/>
                <a:cs typeface="+mn-cs"/>
              </a:endParaRPr>
            </a:p>
          </p:txBody>
        </p:sp>
      </p:grpSp>
    </p:spTree>
    <p:extLst>
      <p:ext uri="{BB962C8B-B14F-4D97-AF65-F5344CB8AC3E}">
        <p14:creationId xmlns:p14="http://schemas.microsoft.com/office/powerpoint/2010/main" val="846539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81183" y="-20764"/>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阶段描述</a:t>
            </a:r>
            <a:endParaRPr lang="en-US" altLang="zh-CN" sz="3200" dirty="0">
              <a:ea typeface="黑体" panose="02010609060101010101" pitchFamily="49" charset="-122"/>
            </a:endParaRPr>
          </a:p>
        </p:txBody>
      </p:sp>
      <p:sp>
        <p:nvSpPr>
          <p:cNvPr id="6" name="文本框 5">
            <a:extLst>
              <a:ext uri="{FF2B5EF4-FFF2-40B4-BE49-F238E27FC236}">
                <a16:creationId xmlns:a16="http://schemas.microsoft.com/office/drawing/2014/main" id="{3CF73FE6-658F-423B-A1B6-D49B16C30CE5}"/>
              </a:ext>
            </a:extLst>
          </p:cNvPr>
          <p:cNvSpPr txBox="1"/>
          <p:nvPr/>
        </p:nvSpPr>
        <p:spPr>
          <a:xfrm>
            <a:off x="-80194" y="830086"/>
            <a:ext cx="4572000" cy="2308324"/>
          </a:xfrm>
          <a:prstGeom prst="rect">
            <a:avLst/>
          </a:prstGeom>
          <a:noFill/>
        </p:spPr>
        <p:txBody>
          <a:bodyPr wrap="square">
            <a:spAutoFit/>
          </a:bodyPr>
          <a:lstStyle/>
          <a:p>
            <a:pPr marL="0" indent="482600" defTabSz="0" eaLnBrk="1" hangingPunct="1">
              <a:buFont typeface="Wingdings" panose="05000000000000000000" pitchFamily="2" charset="2"/>
              <a:buChar char="v"/>
              <a:tabLst>
                <a:tab pos="952500" algn="l"/>
              </a:tabLst>
            </a:pPr>
            <a:r>
              <a:rPr lang="zh-CN" altLang="en-US" b="1" dirty="0">
                <a:solidFill>
                  <a:srgbClr val="0000FF"/>
                </a:solidFill>
                <a:latin typeface="微软雅黑" panose="020B0503020204020204" charset="-122"/>
                <a:ea typeface="微软雅黑" panose="020B0503020204020204" charset="-122"/>
              </a:rPr>
              <a:t>设计方法学</a:t>
            </a:r>
            <a:r>
              <a:rPr lang="en-US" altLang="zh-CN" b="1" dirty="0">
                <a:solidFill>
                  <a:srgbClr val="0000FF"/>
                </a:solidFill>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a:p>
            <a:pPr marL="1052830" lvl="1" indent="-379730" defTabSz="0" eaLnBrk="1" hangingPunct="1">
              <a:buFont typeface="Wingdings" panose="05000000000000000000" pitchFamily="2" charset="2"/>
              <a:buChar char="v"/>
              <a:tabLst>
                <a:tab pos="952500" algn="l"/>
              </a:tabLst>
            </a:pPr>
            <a:r>
              <a:rPr lang="zh-CN" altLang="en-US" b="1" dirty="0">
                <a:solidFill>
                  <a:schemeClr val="tx1"/>
                </a:solidFill>
                <a:latin typeface="微软雅黑" panose="020B0503020204020204" charset="-122"/>
                <a:ea typeface="微软雅黑" panose="020B0503020204020204" charset="-122"/>
              </a:rPr>
              <a:t>需求表述</a:t>
            </a:r>
            <a:r>
              <a:rPr lang="zh-CN" altLang="en-US" dirty="0">
                <a:solidFill>
                  <a:schemeClr val="tx1"/>
                </a:solidFill>
                <a:latin typeface="微软雅黑" panose="020B0503020204020204" charset="-122"/>
                <a:ea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endParaRPr>
          </a:p>
          <a:p>
            <a:pPr marL="1052830" lvl="1" indent="-379730" defTabSz="0" eaLnBrk="1" hangingPunct="1">
              <a:buFont typeface="Wingdings" panose="05000000000000000000" pitchFamily="2" charset="2"/>
              <a:buChar char="v"/>
              <a:tabLst>
                <a:tab pos="952500" algn="l"/>
              </a:tabLst>
            </a:pPr>
            <a:r>
              <a:rPr lang="en-US" altLang="zh-CN" dirty="0">
                <a:solidFill>
                  <a:schemeClr val="tx1"/>
                </a:solidFill>
                <a:latin typeface="微软雅黑" panose="020B0503020204020204" charset="-122"/>
                <a:ea typeface="微软雅黑" panose="020B0503020204020204" charset="-122"/>
              </a:rPr>
              <a:t>E-R </a:t>
            </a:r>
            <a:r>
              <a:rPr lang="zh-CN" altLang="en-US" dirty="0">
                <a:solidFill>
                  <a:schemeClr val="tx1"/>
                </a:solidFill>
                <a:latin typeface="微软雅黑" panose="020B0503020204020204" charset="-122"/>
                <a:ea typeface="微软雅黑" panose="020B0503020204020204" charset="-122"/>
              </a:rPr>
              <a:t>建模</a:t>
            </a:r>
            <a:r>
              <a:rPr lang="en-US" altLang="zh-CN" dirty="0">
                <a:solidFill>
                  <a:schemeClr val="tx1"/>
                </a:solidFill>
                <a:latin typeface="微软雅黑" panose="020B0503020204020204" charset="-122"/>
                <a:ea typeface="微软雅黑" panose="020B0503020204020204" charset="-122"/>
              </a:rPr>
              <a:t>;</a:t>
            </a:r>
            <a:r>
              <a:rPr lang="zh-CN" altLang="en-US" dirty="0">
                <a:solidFill>
                  <a:schemeClr val="tx1"/>
                </a:solidFill>
                <a:latin typeface="微软雅黑" panose="020B0503020204020204" charset="-122"/>
                <a:ea typeface="微软雅黑" panose="020B0503020204020204" charset="-122"/>
              </a:rPr>
              <a:t>  （</a:t>
            </a:r>
            <a:r>
              <a:rPr lang="en-US" altLang="zh-CN" dirty="0">
                <a:solidFill>
                  <a:schemeClr val="tx1"/>
                </a:solidFill>
                <a:latin typeface="微软雅黑" panose="020B0503020204020204" charset="-122"/>
                <a:ea typeface="微软雅黑" panose="020B0503020204020204" charset="-122"/>
              </a:rPr>
              <a:t>Entity</a:t>
            </a:r>
            <a:r>
              <a:rPr lang="zh-CN" altLang="en-US" dirty="0">
                <a:solidFill>
                  <a:schemeClr val="tx1"/>
                </a:solidFill>
                <a:latin typeface="微软雅黑" panose="020B0503020204020204" charset="-122"/>
                <a:ea typeface="微软雅黑" panose="020B0503020204020204" charset="-122"/>
              </a:rPr>
              <a:t>  </a:t>
            </a:r>
            <a:r>
              <a:rPr lang="en-US" altLang="zh-CN" dirty="0">
                <a:solidFill>
                  <a:schemeClr val="tx1"/>
                </a:solidFill>
                <a:latin typeface="微软雅黑" panose="020B0503020204020204" charset="-122"/>
                <a:ea typeface="微软雅黑" panose="020B0503020204020204" charset="-122"/>
              </a:rPr>
              <a:t>Relation</a:t>
            </a:r>
            <a:r>
              <a:rPr lang="zh-CN" altLang="en-US" dirty="0">
                <a:solidFill>
                  <a:schemeClr val="tx1"/>
                </a:solidFill>
                <a:latin typeface="微软雅黑" panose="020B0503020204020204" charset="-122"/>
                <a:ea typeface="微软雅黑" panose="020B0503020204020204" charset="-122"/>
              </a:rPr>
              <a:t>）</a:t>
            </a:r>
            <a:endParaRPr lang="en-US" altLang="zh-CN" dirty="0">
              <a:solidFill>
                <a:schemeClr val="tx1"/>
              </a:solidFill>
              <a:latin typeface="微软雅黑" panose="020B0503020204020204" charset="-122"/>
              <a:ea typeface="微软雅黑" panose="020B0503020204020204" charset="-122"/>
            </a:endParaRPr>
          </a:p>
          <a:p>
            <a:pPr marL="1052830" lvl="1" indent="-379730" defTabSz="0" eaLnBrk="1" hangingPunct="1">
              <a:buFont typeface="Wingdings" panose="05000000000000000000" pitchFamily="2" charset="2"/>
              <a:buChar char="v"/>
              <a:tabLst>
                <a:tab pos="952500" algn="l"/>
              </a:tabLst>
            </a:pPr>
            <a:r>
              <a:rPr lang="zh-CN" altLang="en-US" dirty="0">
                <a:solidFill>
                  <a:schemeClr val="tx1"/>
                </a:solidFill>
                <a:latin typeface="微软雅黑" panose="020B0503020204020204" charset="-122"/>
                <a:ea typeface="微软雅黑" panose="020B0503020204020204" charset="-122"/>
              </a:rPr>
              <a:t>将</a:t>
            </a:r>
            <a:r>
              <a:rPr lang="en-US" altLang="zh-CN" dirty="0">
                <a:solidFill>
                  <a:schemeClr val="tx1"/>
                </a:solidFill>
                <a:latin typeface="微软雅黑" panose="020B0503020204020204" charset="-122"/>
                <a:ea typeface="微软雅黑" panose="020B0503020204020204" charset="-122"/>
              </a:rPr>
              <a:t>ER model </a:t>
            </a:r>
            <a:r>
              <a:rPr lang="zh-CN" altLang="en-US" dirty="0">
                <a:solidFill>
                  <a:schemeClr val="tx1"/>
                </a:solidFill>
                <a:latin typeface="微软雅黑" panose="020B0503020204020204" charset="-122"/>
                <a:ea typeface="微软雅黑" panose="020B0503020204020204" charset="-122"/>
              </a:rPr>
              <a:t>映射成 </a:t>
            </a:r>
            <a:r>
              <a:rPr lang="en-US" altLang="zh-CN" dirty="0">
                <a:solidFill>
                  <a:schemeClr val="tx1"/>
                </a:solidFill>
                <a:latin typeface="微软雅黑" panose="020B0503020204020204" charset="-122"/>
                <a:ea typeface="微软雅黑" panose="020B0503020204020204" charset="-122"/>
              </a:rPr>
              <a:t>relation model;</a:t>
            </a:r>
          </a:p>
          <a:p>
            <a:pPr marL="1052830" lvl="1" indent="-379730" defTabSz="0" eaLnBrk="1" hangingPunct="1">
              <a:buFont typeface="Wingdings" panose="05000000000000000000" pitchFamily="2" charset="2"/>
              <a:buChar char="v"/>
              <a:tabLst>
                <a:tab pos="952500" algn="l"/>
              </a:tabLst>
            </a:pPr>
            <a:r>
              <a:rPr lang="zh-CN" altLang="en-US" dirty="0">
                <a:solidFill>
                  <a:schemeClr val="tx1"/>
                </a:solidFill>
                <a:latin typeface="微软雅黑" panose="020B0503020204020204" charset="-122"/>
                <a:ea typeface="微软雅黑" panose="020B0503020204020204" charset="-122"/>
              </a:rPr>
              <a:t>采用一个数据库管理系统，实现一个数据库，搭建起一个数据库服务器</a:t>
            </a:r>
            <a:r>
              <a:rPr lang="en-US" altLang="zh-CN" dirty="0">
                <a:solidFill>
                  <a:schemeClr val="tx1"/>
                </a:solidFill>
                <a:latin typeface="微软雅黑" panose="020B0503020204020204" charset="-122"/>
                <a:ea typeface="微软雅黑" panose="020B0503020204020204" charset="-122"/>
              </a:rPr>
              <a:t>;</a:t>
            </a:r>
          </a:p>
        </p:txBody>
      </p:sp>
      <p:pic>
        <p:nvPicPr>
          <p:cNvPr id="4" name="图片 3">
            <a:extLst>
              <a:ext uri="{FF2B5EF4-FFF2-40B4-BE49-F238E27FC236}">
                <a16:creationId xmlns:a16="http://schemas.microsoft.com/office/drawing/2014/main" id="{0B0DF018-7D9A-4E38-8BC4-2EE8BCAC11E7}"/>
              </a:ext>
            </a:extLst>
          </p:cNvPr>
          <p:cNvPicPr>
            <a:picLocks noChangeAspect="1"/>
          </p:cNvPicPr>
          <p:nvPr/>
        </p:nvPicPr>
        <p:blipFill>
          <a:blip r:embed="rId2"/>
          <a:stretch>
            <a:fillRect/>
          </a:stretch>
        </p:blipFill>
        <p:spPr>
          <a:xfrm>
            <a:off x="2340864" y="3059729"/>
            <a:ext cx="5934456" cy="3630279"/>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90CA7AA0-7C08-48AA-B549-1EFB1EDD16B5}"/>
              </a:ext>
            </a:extLst>
          </p:cNvPr>
          <p:cNvPicPr>
            <a:picLocks noChangeAspect="1"/>
          </p:cNvPicPr>
          <p:nvPr/>
        </p:nvPicPr>
        <p:blipFill>
          <a:blip r:embed="rId3"/>
          <a:stretch>
            <a:fillRect/>
          </a:stretch>
        </p:blipFill>
        <p:spPr>
          <a:xfrm>
            <a:off x="4411612" y="877847"/>
            <a:ext cx="4652194" cy="17369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6812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a:t>
            </a:r>
            <a:endParaRPr lang="en-US" altLang="zh-CN" sz="3200" dirty="0">
              <a:ea typeface="黑体" panose="02010609060101010101" pitchFamily="49" charset="-122"/>
            </a:endParaRPr>
          </a:p>
        </p:txBody>
      </p:sp>
      <p:sp>
        <p:nvSpPr>
          <p:cNvPr id="6" name="Rectangle 3">
            <a:extLst>
              <a:ext uri="{FF2B5EF4-FFF2-40B4-BE49-F238E27FC236}">
                <a16:creationId xmlns:a16="http://schemas.microsoft.com/office/drawing/2014/main" id="{9D89DBAF-7DB7-4F15-BF9E-45DB66FD4128}"/>
              </a:ext>
            </a:extLst>
          </p:cNvPr>
          <p:cNvSpPr txBox="1">
            <a:spLocks noChangeArrowheads="1"/>
          </p:cNvSpPr>
          <p:nvPr/>
        </p:nvSpPr>
        <p:spPr bwMode="auto">
          <a:xfrm>
            <a:off x="228600" y="1196975"/>
            <a:ext cx="8726488" cy="543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6600CC"/>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uLnTx/>
                <a:uFillTx/>
                <a:latin typeface="Tahoma"/>
                <a:ea typeface="隶书"/>
                <a:cs typeface="+mn-cs"/>
              </a:rPr>
              <a:t>历史</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华文新魏" pitchFamily="2" charset="-122"/>
                <a:ea typeface="华文新魏" pitchFamily="2" charset="-122"/>
              </a:rPr>
              <a:t>Ｅ-Ｒ</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模型：</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Entity-Relationship Model</a:t>
            </a:r>
            <a:endParaRPr kumimoji="1" lang="zh-CN" altLang="en-US" sz="2800" b="0" i="0" u="none" strike="noStrike" kern="0" cap="none" spc="0" normalizeH="0" baseline="0" noProof="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1976年，</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Peter</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 </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Chen</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提出</a:t>
            </a:r>
            <a:r>
              <a:rPr kumimoji="1" lang="zh-CN" altLang="en-US" sz="2800" b="0" i="0" u="none" strike="noStrike" kern="0" cap="none" spc="0" normalizeH="0" baseline="0" noProof="0">
                <a:ln>
                  <a:noFill/>
                </a:ln>
                <a:solidFill>
                  <a:srgbClr val="660066"/>
                </a:solidFill>
                <a:effectLst/>
                <a:uLnTx/>
                <a:uFillTx/>
                <a:latin typeface="华文新魏" pitchFamily="2" charset="-122"/>
                <a:ea typeface="华文新魏" pitchFamily="2" charset="-122"/>
              </a:rPr>
              <a:t>Ｅ-Ｒ</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模型</a:t>
            </a:r>
            <a:r>
              <a:rPr kumimoji="1" lang="en-US" altLang="zh-CN" sz="2800" b="0" i="0" u="none" strike="noStrike" kern="0" cap="none" spc="0" normalizeH="0" baseline="0" noProof="0">
                <a:ln>
                  <a:noFill/>
                </a:ln>
                <a:solidFill>
                  <a:srgbClr val="660066"/>
                </a:solidFill>
                <a:effectLst/>
                <a:uLnTx/>
                <a:uFillTx/>
                <a:latin typeface="Tahoma"/>
                <a:ea typeface="华文新魏" pitchFamily="2" charset="-122"/>
              </a:rPr>
              <a:t>，</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用</a:t>
            </a:r>
            <a:r>
              <a:rPr kumimoji="1" lang="zh-CN" altLang="en-US" sz="2800" b="0" i="0" u="none" strike="noStrike" kern="0" cap="none" spc="0" normalizeH="0" baseline="0" noProof="0">
                <a:ln>
                  <a:noFill/>
                </a:ln>
                <a:solidFill>
                  <a:srgbClr val="660066"/>
                </a:solidFill>
                <a:effectLst/>
                <a:uLnTx/>
                <a:uFillTx/>
                <a:latin typeface="华文新魏" pitchFamily="2" charset="-122"/>
                <a:ea typeface="华文新魏" pitchFamily="2" charset="-122"/>
              </a:rPr>
              <a:t>Ｅ-Ｒ</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图来描述概念模型</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en-US" altLang="zh-CN" sz="3200" b="0" i="0" u="none" strike="noStrike" kern="0" cap="none" spc="0" normalizeH="0" baseline="0" noProof="0">
                <a:ln>
                  <a:noFill/>
                </a:ln>
                <a:solidFill>
                  <a:srgbClr val="3333CC"/>
                </a:solidFill>
                <a:effectLst/>
                <a:uLnTx/>
                <a:uFillTx/>
                <a:latin typeface="Tahoma"/>
                <a:ea typeface="隶书"/>
                <a:cs typeface="+mn-cs"/>
              </a:rPr>
              <a:t>ER</a:t>
            </a:r>
            <a:r>
              <a:rPr kumimoji="1" lang="zh-CN" altLang="en-US" sz="3200" b="0" i="0" u="none" strike="noStrike" kern="0" cap="none" spc="0" normalizeH="0" baseline="0" noProof="0">
                <a:ln>
                  <a:noFill/>
                </a:ln>
                <a:solidFill>
                  <a:srgbClr val="3333CC"/>
                </a:solidFill>
                <a:effectLst/>
                <a:uLnTx/>
                <a:uFillTx/>
                <a:latin typeface="Tahoma"/>
                <a:ea typeface="隶书"/>
                <a:cs typeface="+mn-cs"/>
              </a:rPr>
              <a:t>眼中的世界</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世界是由一组称作</a:t>
            </a:r>
            <a:r>
              <a:rPr kumimoji="1" lang="zh-CN" altLang="en-US" sz="28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实体</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的基本对象和这些对象之间的</a:t>
            </a:r>
            <a:r>
              <a:rPr kumimoji="1" lang="zh-CN" altLang="en-US" sz="2800" b="0" i="0" u="none" strike="noStrike" kern="0" cap="none" spc="0" normalizeH="0" baseline="0" noProof="0">
                <a:ln>
                  <a:noFill/>
                </a:ln>
                <a:solidFill>
                  <a:srgbClr val="FF3300"/>
                </a:solidFill>
                <a:effectLst>
                  <a:outerShdw blurRad="38100" dist="38100" dir="2700000" algn="tl">
                    <a:srgbClr val="C0C0C0"/>
                  </a:outerShdw>
                </a:effectLst>
                <a:uLnTx/>
                <a:uFillTx/>
                <a:latin typeface="Tahoma"/>
                <a:ea typeface="华文新魏" pitchFamily="2" charset="-122"/>
              </a:rPr>
              <a:t>联系</a:t>
            </a:r>
            <a:r>
              <a:rPr kumimoji="1" lang="zh-CN" altLang="en-US" sz="2800" b="0" i="0" u="none" strike="noStrike" kern="0" cap="none" spc="0" normalizeH="0" baseline="0" noProof="0">
                <a:ln>
                  <a:noFill/>
                </a:ln>
                <a:solidFill>
                  <a:srgbClr val="660066"/>
                </a:solidFill>
                <a:effectLst/>
                <a:uLnTx/>
                <a:uFillTx/>
                <a:latin typeface="Tahoma"/>
                <a:ea typeface="华文新魏" pitchFamily="2" charset="-122"/>
              </a:rPr>
              <a:t>构成的</a:t>
            </a:r>
            <a:endPar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943058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a:t>
            </a:r>
            <a:endParaRPr lang="en-US" altLang="zh-CN" sz="3200" dirty="0">
              <a:ea typeface="黑体" panose="02010609060101010101" pitchFamily="49" charset="-122"/>
            </a:endParaRPr>
          </a:p>
        </p:txBody>
      </p:sp>
      <p:sp>
        <p:nvSpPr>
          <p:cNvPr id="8" name="Rectangle 3">
            <a:extLst>
              <a:ext uri="{FF2B5EF4-FFF2-40B4-BE49-F238E27FC236}">
                <a16:creationId xmlns:a16="http://schemas.microsoft.com/office/drawing/2014/main" id="{FD284D78-17ED-42A9-931C-296DF0E18180}"/>
              </a:ext>
            </a:extLst>
          </p:cNvPr>
          <p:cNvSpPr txBox="1">
            <a:spLocks noChangeArrowheads="1"/>
          </p:cNvSpPr>
          <p:nvPr/>
        </p:nvSpPr>
        <p:spPr bwMode="auto">
          <a:xfrm>
            <a:off x="228600" y="1196975"/>
            <a:ext cx="8726488" cy="5432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6600CC"/>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9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uLnTx/>
                <a:uFillTx/>
                <a:latin typeface="Tahoma"/>
                <a:ea typeface="隶书"/>
                <a:cs typeface="+mn-cs"/>
              </a:rPr>
              <a:t>实体</a:t>
            </a:r>
            <a:r>
              <a:rPr kumimoji="1" lang="zh-CN" altLang="en-US" sz="3200" b="0" i="0" u="none" strike="noStrike" kern="0" cap="none" spc="0" normalizeH="0" baseline="0" noProof="0">
                <a:ln>
                  <a:noFill/>
                </a:ln>
                <a:solidFill>
                  <a:srgbClr val="3333CC"/>
                </a:solidFill>
                <a:effectLst/>
                <a:uLnTx/>
                <a:uFillTx/>
                <a:latin typeface="仿宋_GB2312" pitchFamily="49" charset="-122"/>
                <a:ea typeface="隶书"/>
                <a:cs typeface="+mn-cs"/>
              </a:rPr>
              <a:t>(</a:t>
            </a:r>
            <a:r>
              <a:rPr kumimoji="1" lang="en-US" altLang="zh-CN" sz="3200" b="0" i="0" u="none" strike="noStrike" kern="0" cap="none" spc="0" normalizeH="0" baseline="0" noProof="0">
                <a:ln>
                  <a:noFill/>
                </a:ln>
                <a:solidFill>
                  <a:srgbClr val="3333CC"/>
                </a:solidFill>
                <a:effectLst/>
                <a:uLnTx/>
                <a:uFillTx/>
                <a:latin typeface="华文新魏" pitchFamily="2" charset="-122"/>
                <a:ea typeface="华文新魏" pitchFamily="2" charset="-122"/>
                <a:cs typeface="+mn-cs"/>
              </a:rPr>
              <a:t>Entity</a:t>
            </a:r>
            <a:r>
              <a:rPr kumimoji="1" lang="en-US" altLang="zh-CN" sz="3200" b="0" i="0" u="none" strike="noStrike" kern="0" cap="none" spc="0" normalizeH="0" baseline="0" noProof="0">
                <a:ln>
                  <a:noFill/>
                </a:ln>
                <a:solidFill>
                  <a:srgbClr val="3333CC"/>
                </a:solidFill>
                <a:effectLst/>
                <a:uLnTx/>
                <a:uFillTx/>
                <a:latin typeface="仿宋_GB2312" pitchFamily="49" charset="-122"/>
                <a:ea typeface="隶书"/>
                <a:cs typeface="+mn-cs"/>
              </a:rPr>
              <a:t>)</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FF0000"/>
                </a:solidFill>
                <a:effectLst/>
                <a:uLnTx/>
                <a:uFillTx/>
                <a:latin typeface="仿宋_GB2312" pitchFamily="49" charset="-122"/>
                <a:ea typeface="华文新魏" pitchFamily="2" charset="-122"/>
              </a:rPr>
              <a:t>客观存在</a:t>
            </a: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并可</a:t>
            </a:r>
            <a:r>
              <a:rPr kumimoji="1" lang="zh-CN" altLang="en-US" sz="2800" b="0" i="0" u="none" strike="noStrike" kern="0" cap="none" spc="0" normalizeH="0" baseline="0" noProof="0">
                <a:ln>
                  <a:noFill/>
                </a:ln>
                <a:solidFill>
                  <a:srgbClr val="FF0000"/>
                </a:solidFill>
                <a:effectLst/>
                <a:uLnTx/>
                <a:uFillTx/>
                <a:latin typeface="仿宋_GB2312" pitchFamily="49" charset="-122"/>
                <a:ea typeface="华文新魏" pitchFamily="2" charset="-122"/>
              </a:rPr>
              <a:t>相互区分</a:t>
            </a: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的事物叫实体</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如学生张三、工人李四、计算机系、数据库概论</a:t>
            </a:r>
            <a:endParaRPr kumimoji="1" lang="zh-CN" altLang="en-US" sz="2800" b="0" i="0" u="none" strike="noStrike" kern="0" cap="none" spc="0" normalizeH="0" baseline="0" noProof="0">
              <a:ln>
                <a:noFill/>
              </a:ln>
              <a:solidFill>
                <a:srgbClr val="660066"/>
              </a:solidFill>
              <a:effectLst/>
              <a:uLnTx/>
              <a:uFillTx/>
              <a:latin typeface="Tahoma"/>
              <a:ea typeface="华文新魏" pitchFamily="2" charset="-122"/>
            </a:endParaRPr>
          </a:p>
          <a:p>
            <a:pPr marL="342900" marR="0" lvl="0" indent="-342900" algn="just" defTabSz="914400" rtl="0" eaLnBrk="1" fontAlgn="base" latinLnBrk="0" hangingPunct="1">
              <a:lnSpc>
                <a:spcPct val="9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uLnTx/>
                <a:uFillTx/>
                <a:latin typeface="仿宋_GB2312" pitchFamily="49" charset="-122"/>
                <a:ea typeface="隶书"/>
                <a:cs typeface="+mn-cs"/>
              </a:rPr>
              <a:t>属性(</a:t>
            </a:r>
            <a:r>
              <a:rPr kumimoji="1" lang="en-US" altLang="zh-CN" sz="3200" b="0" i="0" u="none" strike="noStrike" kern="0" cap="none" spc="0" normalizeH="0" baseline="0" noProof="0">
                <a:ln>
                  <a:noFill/>
                </a:ln>
                <a:solidFill>
                  <a:srgbClr val="3333CC"/>
                </a:solidFill>
                <a:effectLst/>
                <a:uLnTx/>
                <a:uFillTx/>
                <a:latin typeface="华文新魏" pitchFamily="2" charset="-122"/>
                <a:ea typeface="华文新魏" pitchFamily="2" charset="-122"/>
                <a:cs typeface="+mn-cs"/>
              </a:rPr>
              <a:t>Attribute</a:t>
            </a:r>
            <a:r>
              <a:rPr kumimoji="1" lang="en-US" altLang="zh-CN" sz="3200" b="0" i="0" u="none" strike="noStrike" kern="0" cap="none" spc="0" normalizeH="0" baseline="0" noProof="0">
                <a:ln>
                  <a:noFill/>
                </a:ln>
                <a:solidFill>
                  <a:srgbClr val="3333CC"/>
                </a:solidFill>
                <a:effectLst/>
                <a:uLnTx/>
                <a:uFillTx/>
                <a:latin typeface="仿宋_GB2312" pitchFamily="49" charset="-122"/>
                <a:ea typeface="隶书"/>
                <a:cs typeface="+mn-cs"/>
              </a:rPr>
              <a:t>)</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实体所具有的某一特性</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一个实体可以由若干个属性来刻画</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例如，学生可由学号、姓名、年龄、系等组成</a:t>
            </a:r>
            <a:endParaRPr kumimoji="1" lang="zh-CN" altLang="en-US" sz="2800" b="0" i="0" u="none" strike="noStrike" kern="0" cap="none" spc="0" normalizeH="0" baseline="0" noProof="0">
              <a:ln>
                <a:noFill/>
              </a:ln>
              <a:solidFill>
                <a:srgbClr val="660066"/>
              </a:solidFill>
              <a:effectLst/>
              <a:uLnTx/>
              <a:uFillTx/>
              <a:latin typeface="Tahoma"/>
              <a:ea typeface="华文新魏" pitchFamily="2" charset="-122"/>
            </a:endParaRPr>
          </a:p>
          <a:p>
            <a:pPr marL="342900" marR="0" lvl="0" indent="-342900" algn="just" defTabSz="914400" rtl="0" eaLnBrk="1" fontAlgn="base" latinLnBrk="0" hangingPunct="1">
              <a:lnSpc>
                <a:spcPct val="9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uLnTx/>
                <a:uFillTx/>
                <a:latin typeface="仿宋_GB2312" pitchFamily="49" charset="-122"/>
                <a:ea typeface="隶书"/>
                <a:cs typeface="+mn-cs"/>
              </a:rPr>
              <a:t>域(</a:t>
            </a:r>
            <a:r>
              <a:rPr kumimoji="1" lang="en-US" altLang="zh-CN" sz="3200" b="0" i="0" u="none" strike="noStrike" kern="0" cap="none" spc="0" normalizeH="0" baseline="0" noProof="0">
                <a:ln>
                  <a:noFill/>
                </a:ln>
                <a:solidFill>
                  <a:srgbClr val="3333CC"/>
                </a:solidFill>
                <a:effectLst/>
                <a:uLnTx/>
                <a:uFillTx/>
                <a:latin typeface="华文新魏" pitchFamily="2" charset="-122"/>
                <a:ea typeface="华文新魏" pitchFamily="2" charset="-122"/>
                <a:cs typeface="+mn-cs"/>
              </a:rPr>
              <a:t>Domain</a:t>
            </a:r>
            <a:r>
              <a:rPr kumimoji="1" lang="en-US" altLang="zh-CN" sz="3200" b="0" i="0" u="none" strike="noStrike" kern="0" cap="none" spc="0" normalizeH="0" baseline="0" noProof="0">
                <a:ln>
                  <a:noFill/>
                </a:ln>
                <a:solidFill>
                  <a:srgbClr val="3333CC"/>
                </a:solidFill>
                <a:effectLst/>
                <a:uLnTx/>
                <a:uFillTx/>
                <a:latin typeface="仿宋_GB2312" pitchFamily="49" charset="-122"/>
                <a:ea typeface="隶书"/>
                <a:cs typeface="+mn-cs"/>
              </a:rPr>
              <a:t>)</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属性的取值范围</a:t>
            </a:r>
          </a:p>
          <a:p>
            <a:pPr marL="742950" marR="0" lvl="1" indent="-285750" algn="just" defTabSz="914400" rtl="0" eaLnBrk="1" fontAlgn="base" latinLnBrk="0" hangingPunct="1">
              <a:lnSpc>
                <a:spcPct val="90000"/>
              </a:lnSpc>
              <a:spcBef>
                <a:spcPct val="20000"/>
              </a:spcBef>
              <a:spcAft>
                <a:spcPct val="0"/>
              </a:spcAft>
              <a:buClr>
                <a:srgbClr val="FF0000"/>
              </a:buClr>
              <a:buSzPct val="55000"/>
              <a:buFont typeface="Wingdings" pitchFamily="2" charset="2"/>
              <a:buChar char="n"/>
              <a:tabLst/>
              <a:defRPr/>
            </a:pPr>
            <a:r>
              <a:rPr kumimoji="1" lang="zh-CN" altLang="en-US" sz="2800" b="0" i="0" u="none" strike="noStrike" kern="0" cap="none" spc="0" normalizeH="0" baseline="0" noProof="0">
                <a:ln>
                  <a:noFill/>
                </a:ln>
                <a:solidFill>
                  <a:srgbClr val="660066"/>
                </a:solidFill>
                <a:effectLst/>
                <a:uLnTx/>
                <a:uFillTx/>
                <a:latin typeface="仿宋_GB2312" pitchFamily="49" charset="-122"/>
                <a:ea typeface="华文新魏" pitchFamily="2" charset="-122"/>
              </a:rPr>
              <a:t>例如，性别的域为（男、女），月份的域为１到１２的整数</a:t>
            </a:r>
            <a:endParaRPr kumimoji="1" lang="zh-CN" altLang="en-US" sz="28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2791537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a:t>
            </a:r>
            <a:endParaRPr lang="en-US" altLang="zh-CN" sz="3200" dirty="0">
              <a:ea typeface="黑体" panose="02010609060101010101" pitchFamily="49" charset="-122"/>
            </a:endParaRPr>
          </a:p>
        </p:txBody>
      </p:sp>
      <p:sp>
        <p:nvSpPr>
          <p:cNvPr id="7" name="Rectangle 3">
            <a:extLst>
              <a:ext uri="{FF2B5EF4-FFF2-40B4-BE49-F238E27FC236}">
                <a16:creationId xmlns:a16="http://schemas.microsoft.com/office/drawing/2014/main" id="{E831825C-5EAA-4E72-8254-D27CC141E81F}"/>
              </a:ext>
            </a:extLst>
          </p:cNvPr>
          <p:cNvSpPr txBox="1">
            <a:spLocks noChangeArrowheads="1"/>
          </p:cNvSpPr>
          <p:nvPr/>
        </p:nvSpPr>
        <p:spPr bwMode="auto">
          <a:xfrm>
            <a:off x="322142" y="1025522"/>
            <a:ext cx="8726488" cy="40516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660066"/>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6600CC"/>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dirty="0">
                <a:ln>
                  <a:noFill/>
                </a:ln>
                <a:solidFill>
                  <a:srgbClr val="3333CC"/>
                </a:solidFill>
                <a:effectLst/>
                <a:uLnTx/>
                <a:uFillTx/>
                <a:latin typeface="仿宋_GB2312" pitchFamily="49" charset="-122"/>
                <a:ea typeface="隶书"/>
                <a:cs typeface="+mn-cs"/>
              </a:rPr>
              <a:t>联系(</a:t>
            </a:r>
            <a:r>
              <a:rPr kumimoji="1" lang="en-US" altLang="zh-CN" sz="2800" b="0" i="0" u="none" strike="noStrike" kern="0" cap="none" spc="0" normalizeH="0" baseline="0" noProof="0" dirty="0">
                <a:ln>
                  <a:noFill/>
                </a:ln>
                <a:solidFill>
                  <a:srgbClr val="3333CC"/>
                </a:solidFill>
                <a:effectLst/>
                <a:uLnTx/>
                <a:uFillTx/>
                <a:latin typeface="华文新魏" pitchFamily="2" charset="-122"/>
                <a:ea typeface="华文新魏" pitchFamily="2" charset="-122"/>
                <a:cs typeface="+mn-cs"/>
              </a:rPr>
              <a:t>Relationship</a:t>
            </a:r>
            <a:r>
              <a:rPr kumimoji="1" lang="en-US" altLang="zh-CN" sz="2800" b="0" i="0" u="none" strike="noStrike" kern="0" cap="none" spc="0" normalizeH="0" baseline="0" noProof="0" dirty="0">
                <a:ln>
                  <a:noFill/>
                </a:ln>
                <a:solidFill>
                  <a:srgbClr val="3333CC"/>
                </a:solidFill>
                <a:effectLst/>
                <a:uLnTx/>
                <a:uFillTx/>
                <a:latin typeface="仿宋_GB2312" pitchFamily="49" charset="-122"/>
                <a:ea typeface="隶书"/>
                <a:cs typeface="+mn-cs"/>
              </a:rPr>
              <a:t>)</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dirty="0">
                <a:ln>
                  <a:noFill/>
                </a:ln>
                <a:solidFill>
                  <a:srgbClr val="660066"/>
                </a:solidFill>
                <a:effectLst/>
                <a:uLnTx/>
                <a:uFillTx/>
                <a:latin typeface="仿宋_GB2312" pitchFamily="49" charset="-122"/>
                <a:ea typeface="华文新魏" pitchFamily="2" charset="-122"/>
              </a:rPr>
              <a:t>实体之间的相互关联</a:t>
            </a:r>
            <a:endParaRPr kumimoji="1" lang="zh-CN" altLang="en-US" sz="2400" b="0" i="0" u="none" strike="noStrike" kern="0" cap="none" spc="0" normalizeH="0" baseline="0" noProof="0" dirty="0">
              <a:ln>
                <a:noFill/>
              </a:ln>
              <a:solidFill>
                <a:srgbClr val="660066"/>
              </a:solidFill>
              <a:effectLst/>
              <a:uLnTx/>
              <a:uFillTx/>
              <a:latin typeface="Tahoma"/>
              <a:ea typeface="华文新魏" pitchFamily="2" charset="-122"/>
            </a:endParaRP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dirty="0">
                <a:ln>
                  <a:noFill/>
                </a:ln>
                <a:solidFill>
                  <a:srgbClr val="660066"/>
                </a:solidFill>
                <a:effectLst/>
                <a:uLnTx/>
                <a:uFillTx/>
                <a:latin typeface="仿宋_GB2312" pitchFamily="49" charset="-122"/>
                <a:ea typeface="华文新魏" pitchFamily="2" charset="-122"/>
              </a:rPr>
              <a:t>如学生与老师间的授课关系，学生与学生间有班长关系</a:t>
            </a:r>
            <a:endParaRPr kumimoji="1" lang="zh-CN" altLang="en-US" sz="2400" b="1" i="0" u="none" strike="noStrike" kern="0" cap="none" spc="0" normalizeH="0" baseline="0" noProof="0" dirty="0">
              <a:ln>
                <a:noFill/>
              </a:ln>
              <a:solidFill>
                <a:srgbClr val="660066"/>
              </a:solidFill>
              <a:effectLst/>
              <a:uLnTx/>
              <a:uFillTx/>
              <a:latin typeface="仿宋_GB2312" pitchFamily="49" charset="-122"/>
              <a:ea typeface="华文新魏" pitchFamily="2" charset="-122"/>
            </a:endParaRP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dirty="0">
                <a:ln>
                  <a:noFill/>
                </a:ln>
                <a:solidFill>
                  <a:srgbClr val="660066"/>
                </a:solidFill>
                <a:effectLst/>
                <a:uLnTx/>
                <a:uFillTx/>
                <a:latin typeface="仿宋_GB2312" pitchFamily="49" charset="-122"/>
                <a:ea typeface="华文新魏" pitchFamily="2" charset="-122"/>
              </a:rPr>
              <a:t>联系也可以有属性，如学生与课程之间有选课联系，每个选课联系都有一个成绩作为其属性</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800" b="0" i="0" u="none" strike="noStrike" kern="0" cap="none" spc="0" normalizeH="0" baseline="0" noProof="0" dirty="0">
                <a:ln>
                  <a:noFill/>
                </a:ln>
                <a:solidFill>
                  <a:srgbClr val="3333CC"/>
                </a:solidFill>
                <a:effectLst/>
                <a:uLnTx/>
                <a:uFillTx/>
                <a:latin typeface="Tahoma"/>
                <a:ea typeface="隶书"/>
                <a:cs typeface="+mn-cs"/>
              </a:rPr>
              <a:t>元或度（</a:t>
            </a:r>
            <a:r>
              <a:rPr kumimoji="1" lang="en-US" altLang="zh-CN" sz="2800" b="0" i="0" u="none" strike="noStrike" kern="0" cap="none" spc="0" normalizeH="0" baseline="0" noProof="0" dirty="0">
                <a:ln>
                  <a:noFill/>
                </a:ln>
                <a:solidFill>
                  <a:srgbClr val="3333CC"/>
                </a:solidFill>
                <a:effectLst/>
                <a:uLnTx/>
                <a:uFillTx/>
                <a:latin typeface="华文新魏" pitchFamily="2" charset="-122"/>
                <a:ea typeface="华文新魏" pitchFamily="2" charset="-122"/>
                <a:cs typeface="+mn-cs"/>
              </a:rPr>
              <a:t>Degree</a:t>
            </a:r>
            <a:r>
              <a:rPr kumimoji="1" lang="en-US" altLang="zh-CN" sz="2800" b="0" i="0" u="none" strike="noStrike" kern="0" cap="none" spc="0" normalizeH="0" baseline="0" noProof="0" dirty="0">
                <a:ln>
                  <a:noFill/>
                </a:ln>
                <a:solidFill>
                  <a:srgbClr val="3333CC"/>
                </a:solidFill>
                <a:effectLst/>
                <a:uLnTx/>
                <a:uFillTx/>
                <a:latin typeface="Tahoma"/>
                <a:ea typeface="隶书"/>
                <a:cs typeface="+mn-cs"/>
              </a:rPr>
              <a:t>）</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dirty="0">
                <a:ln>
                  <a:noFill/>
                </a:ln>
                <a:solidFill>
                  <a:srgbClr val="660066"/>
                </a:solidFill>
                <a:effectLst/>
                <a:uLnTx/>
                <a:uFillTx/>
                <a:latin typeface="Tahoma"/>
                <a:ea typeface="华文新魏" pitchFamily="2" charset="-122"/>
              </a:rPr>
              <a:t>参与联系的实体集的个数称为联系的元</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Char char="n"/>
              <a:tabLst/>
              <a:defRPr/>
            </a:pPr>
            <a:r>
              <a:rPr kumimoji="1" lang="zh-CN" altLang="en-US" sz="2400" b="0" i="0" u="none" strike="noStrike" kern="0" cap="none" spc="0" normalizeH="0" baseline="0" noProof="0" dirty="0">
                <a:ln>
                  <a:noFill/>
                </a:ln>
                <a:solidFill>
                  <a:srgbClr val="660066"/>
                </a:solidFill>
                <a:effectLst/>
                <a:uLnTx/>
                <a:uFillTx/>
                <a:latin typeface="Tahoma"/>
                <a:ea typeface="华文新魏" pitchFamily="2" charset="-122"/>
              </a:rPr>
              <a:t>如学生选修课程是二元联系，供应商向工程供应零件则是三元联系</a:t>
            </a:r>
            <a:endParaRPr kumimoji="1" lang="en-US" altLang="zh-CN" sz="2400" b="0" i="0" u="none" strike="noStrike" kern="0" cap="none" spc="0" normalizeH="0" baseline="0" noProof="0" dirty="0">
              <a:ln>
                <a:noFill/>
              </a:ln>
              <a:solidFill>
                <a:srgbClr val="660066"/>
              </a:solidFill>
              <a:effectLst/>
              <a:uLnTx/>
              <a:uFillTx/>
              <a:latin typeface="Tahoma"/>
              <a:ea typeface="华文新魏" pitchFamily="2" charset="-122"/>
            </a:endParaRPr>
          </a:p>
        </p:txBody>
      </p:sp>
    </p:spTree>
    <p:extLst>
      <p:ext uri="{BB962C8B-B14F-4D97-AF65-F5344CB8AC3E}">
        <p14:creationId xmlns:p14="http://schemas.microsoft.com/office/powerpoint/2010/main" val="216156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a:t>
            </a:r>
            <a:endParaRPr lang="en-US" altLang="zh-CN" sz="3200" dirty="0">
              <a:ea typeface="黑体" panose="02010609060101010101" pitchFamily="49" charset="-122"/>
            </a:endParaRPr>
          </a:p>
        </p:txBody>
      </p:sp>
      <p:pic>
        <p:nvPicPr>
          <p:cNvPr id="6" name="图片 5">
            <a:extLst>
              <a:ext uri="{FF2B5EF4-FFF2-40B4-BE49-F238E27FC236}">
                <a16:creationId xmlns:a16="http://schemas.microsoft.com/office/drawing/2014/main" id="{90F0E3E9-E41B-4D94-8F39-13D534ECF434}"/>
              </a:ext>
            </a:extLst>
          </p:cNvPr>
          <p:cNvPicPr>
            <a:picLocks noChangeAspect="1"/>
          </p:cNvPicPr>
          <p:nvPr/>
        </p:nvPicPr>
        <p:blipFill>
          <a:blip r:embed="rId2"/>
          <a:stretch>
            <a:fillRect/>
          </a:stretch>
        </p:blipFill>
        <p:spPr>
          <a:xfrm>
            <a:off x="1220718" y="738397"/>
            <a:ext cx="5695249" cy="1474498"/>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C398230A-6245-4F64-B55B-4289B376C4E8}"/>
              </a:ext>
            </a:extLst>
          </p:cNvPr>
          <p:cNvPicPr>
            <a:picLocks noChangeAspect="1"/>
          </p:cNvPicPr>
          <p:nvPr/>
        </p:nvPicPr>
        <p:blipFill>
          <a:blip r:embed="rId3"/>
          <a:stretch>
            <a:fillRect/>
          </a:stretch>
        </p:blipFill>
        <p:spPr>
          <a:xfrm>
            <a:off x="170497" y="2377396"/>
            <a:ext cx="4401503" cy="1561637"/>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5A2A2398-853E-4B5A-95A3-39A846A8A1B5}"/>
              </a:ext>
            </a:extLst>
          </p:cNvPr>
          <p:cNvPicPr>
            <a:picLocks noChangeAspect="1"/>
          </p:cNvPicPr>
          <p:nvPr/>
        </p:nvPicPr>
        <p:blipFill>
          <a:blip r:embed="rId4"/>
          <a:stretch>
            <a:fillRect/>
          </a:stretch>
        </p:blipFill>
        <p:spPr>
          <a:xfrm>
            <a:off x="1692972" y="2479055"/>
            <a:ext cx="1356551" cy="408373"/>
          </a:xfrm>
          <a:prstGeom prst="rect">
            <a:avLst/>
          </a:prstGeom>
        </p:spPr>
      </p:pic>
      <p:pic>
        <p:nvPicPr>
          <p:cNvPr id="10" name="图片 9">
            <a:extLst>
              <a:ext uri="{FF2B5EF4-FFF2-40B4-BE49-F238E27FC236}">
                <a16:creationId xmlns:a16="http://schemas.microsoft.com/office/drawing/2014/main" id="{DEF34C90-1089-4738-B9B8-791C1B3D437D}"/>
              </a:ext>
            </a:extLst>
          </p:cNvPr>
          <p:cNvPicPr>
            <a:picLocks noChangeAspect="1"/>
          </p:cNvPicPr>
          <p:nvPr/>
        </p:nvPicPr>
        <p:blipFill>
          <a:blip r:embed="rId5"/>
          <a:stretch>
            <a:fillRect/>
          </a:stretch>
        </p:blipFill>
        <p:spPr>
          <a:xfrm>
            <a:off x="4784748" y="2339825"/>
            <a:ext cx="4262438" cy="163677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9E1D22AD-E1E9-47D6-9D06-500F4EC7DDA6}"/>
              </a:ext>
            </a:extLst>
          </p:cNvPr>
          <p:cNvPicPr>
            <a:picLocks noChangeAspect="1"/>
          </p:cNvPicPr>
          <p:nvPr/>
        </p:nvPicPr>
        <p:blipFill>
          <a:blip r:embed="rId6"/>
          <a:stretch>
            <a:fillRect/>
          </a:stretch>
        </p:blipFill>
        <p:spPr>
          <a:xfrm>
            <a:off x="6680008" y="2479055"/>
            <a:ext cx="1236726" cy="412242"/>
          </a:xfrm>
          <a:prstGeom prst="rect">
            <a:avLst/>
          </a:prstGeom>
        </p:spPr>
      </p:pic>
      <p:pic>
        <p:nvPicPr>
          <p:cNvPr id="14" name="图片 13">
            <a:extLst>
              <a:ext uri="{FF2B5EF4-FFF2-40B4-BE49-F238E27FC236}">
                <a16:creationId xmlns:a16="http://schemas.microsoft.com/office/drawing/2014/main" id="{3BEE535B-0DAC-4FDA-B3EC-D979AACD8B1A}"/>
              </a:ext>
            </a:extLst>
          </p:cNvPr>
          <p:cNvPicPr>
            <a:picLocks noChangeAspect="1"/>
          </p:cNvPicPr>
          <p:nvPr/>
        </p:nvPicPr>
        <p:blipFill>
          <a:blip r:embed="rId7"/>
          <a:stretch>
            <a:fillRect/>
          </a:stretch>
        </p:blipFill>
        <p:spPr>
          <a:xfrm>
            <a:off x="1820817" y="4305695"/>
            <a:ext cx="5927861" cy="1978500"/>
          </a:xfrm>
          <a:prstGeom prst="rect">
            <a:avLst/>
          </a:prstGeom>
          <a:ln>
            <a:noFill/>
          </a:ln>
          <a:effectLst>
            <a:outerShdw blurRad="292100" dist="139700" dir="2700000" algn="tl" rotWithShape="0">
              <a:srgbClr val="333333">
                <a:alpha val="65000"/>
              </a:srgbClr>
            </a:outerShdw>
          </a:effectLst>
        </p:spPr>
      </p:pic>
      <p:pic>
        <p:nvPicPr>
          <p:cNvPr id="16" name="图片 15">
            <a:extLst>
              <a:ext uri="{FF2B5EF4-FFF2-40B4-BE49-F238E27FC236}">
                <a16:creationId xmlns:a16="http://schemas.microsoft.com/office/drawing/2014/main" id="{CC8C5239-25EF-43F1-ABAC-2F643E8C664A}"/>
              </a:ext>
            </a:extLst>
          </p:cNvPr>
          <p:cNvPicPr>
            <a:picLocks noChangeAspect="1"/>
          </p:cNvPicPr>
          <p:nvPr/>
        </p:nvPicPr>
        <p:blipFill>
          <a:blip r:embed="rId8"/>
          <a:stretch>
            <a:fillRect/>
          </a:stretch>
        </p:blipFill>
        <p:spPr>
          <a:xfrm>
            <a:off x="3959161" y="4343264"/>
            <a:ext cx="2021015" cy="571985"/>
          </a:xfrm>
          <a:prstGeom prst="rect">
            <a:avLst/>
          </a:prstGeom>
        </p:spPr>
      </p:pic>
    </p:spTree>
    <p:extLst>
      <p:ext uri="{BB962C8B-B14F-4D97-AF65-F5344CB8AC3E}">
        <p14:creationId xmlns:p14="http://schemas.microsoft.com/office/powerpoint/2010/main" val="269063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28" name="Rectangle 3">
            <a:extLst>
              <a:ext uri="{FF2B5EF4-FFF2-40B4-BE49-F238E27FC236}">
                <a16:creationId xmlns:a16="http://schemas.microsoft.com/office/drawing/2014/main" id="{B89C18B9-652B-44E0-AF69-B0B8177F72A4}"/>
              </a:ext>
            </a:extLst>
          </p:cNvPr>
          <p:cNvSpPr>
            <a:spLocks noGrp="1"/>
          </p:cNvSpPr>
          <p:nvPr>
            <p:ph idx="1"/>
          </p:nvPr>
        </p:nvSpPr>
        <p:spPr>
          <a:xfrm>
            <a:off x="228600" y="711962"/>
            <a:ext cx="8610600" cy="2592388"/>
          </a:xfrm>
        </p:spPr>
        <p:txBody>
          <a:bodyPr wrap="square" lIns="91440" tIns="45720" rIns="91440" bIns="45720" anchor="t">
            <a:normAutofit/>
          </a:bodyPr>
          <a:lstStyle/>
          <a:p>
            <a:pPr algn="just">
              <a:lnSpc>
                <a:spcPct val="130000"/>
              </a:lnSpc>
              <a:spcBef>
                <a:spcPts val="0"/>
              </a:spcBef>
            </a:pPr>
            <a:r>
              <a:rPr lang="zh-CN" altLang="en-US" sz="2000" b="1" dirty="0">
                <a:solidFill>
                  <a:srgbClr val="0000FF"/>
                </a:solidFill>
                <a:latin typeface="微软雅黑" panose="020B0503020204020204" pitchFamily="34" charset="-122"/>
                <a:ea typeface="微软雅黑" panose="020B0503020204020204" pitchFamily="34" charset="-122"/>
              </a:rPr>
              <a:t>数据库</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数据库管理系统</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数据库应用程序</a:t>
            </a:r>
            <a:r>
              <a:rPr lang="zh-CN" altLang="en-US" sz="2000" dirty="0">
                <a:latin typeface="华文中宋" panose="02010600040101010101" pitchFamily="2" charset="-122"/>
                <a:ea typeface="华文中宋" panose="02010600040101010101" pitchFamily="2" charset="-122"/>
              </a:rPr>
              <a:t>三者合起来构成</a:t>
            </a:r>
            <a:r>
              <a:rPr lang="zh-CN" altLang="en-US" sz="2000" b="1" dirty="0">
                <a:solidFill>
                  <a:srgbClr val="0000FF"/>
                </a:solidFill>
                <a:latin typeface="微软雅黑" panose="020B0503020204020204" pitchFamily="34" charset="-122"/>
                <a:ea typeface="微软雅黑" panose="020B0503020204020204" pitchFamily="34" charset="-122"/>
              </a:rPr>
              <a:t>数据库系统</a:t>
            </a:r>
            <a:r>
              <a:rPr lang="en-US" altLang="zh-CN" sz="2000" b="1" dirty="0">
                <a:solidFill>
                  <a:srgbClr val="FF0000"/>
                </a:solidFill>
                <a:latin typeface="Times New Roman" panose="02020603050405020304" pitchFamily="18" charset="0"/>
                <a:ea typeface="华文中宋" panose="02010600040101010101" pitchFamily="2" charset="-122"/>
              </a:rPr>
              <a:t>(Database System</a:t>
            </a:r>
            <a:r>
              <a:rPr lang="en-US" altLang="zh-CN" sz="2000" dirty="0">
                <a:latin typeface="Times New Roman" panose="02020603050405020304" pitchFamily="18" charset="0"/>
                <a:ea typeface="华文中宋" panose="02010600040101010101" pitchFamily="2" charset="-122"/>
              </a:rPr>
              <a:t>)</a:t>
            </a:r>
            <a:r>
              <a:rPr lang="zh-CN" altLang="en-US" sz="2000" dirty="0">
                <a:latin typeface="华文中宋" panose="02010600040101010101" pitchFamily="2" charset="-122"/>
                <a:ea typeface="华文中宋" panose="02010600040101010101" pitchFamily="2" charset="-122"/>
              </a:rPr>
              <a:t> </a:t>
            </a:r>
            <a:endParaRPr lang="en-US" altLang="zh-CN" sz="2000" dirty="0">
              <a:latin typeface="华文中宋" panose="02010600040101010101" pitchFamily="2" charset="-122"/>
              <a:ea typeface="华文中宋" panose="02010600040101010101" pitchFamily="2" charset="-122"/>
            </a:endParaRPr>
          </a:p>
          <a:p>
            <a:pPr algn="just">
              <a:lnSpc>
                <a:spcPct val="130000"/>
              </a:lnSpc>
              <a:spcBef>
                <a:spcPts val="0"/>
              </a:spcBef>
            </a:pPr>
            <a:endParaRPr lang="en-US" altLang="zh-CN" sz="2000" dirty="0">
              <a:latin typeface="华文中宋" panose="02010600040101010101" pitchFamily="2" charset="-122"/>
              <a:ea typeface="华文中宋" panose="02010600040101010101" pitchFamily="2" charset="-122"/>
            </a:endParaRPr>
          </a:p>
          <a:p>
            <a:pPr algn="just">
              <a:lnSpc>
                <a:spcPct val="130000"/>
              </a:lnSpc>
              <a:spcBef>
                <a:spcPts val="0"/>
              </a:spcBef>
            </a:pPr>
            <a:r>
              <a:rPr lang="zh-CN" altLang="en-US" sz="2000" dirty="0">
                <a:latin typeface="华文中宋" panose="02010600040101010101" pitchFamily="2" charset="-122"/>
                <a:ea typeface="华文中宋" panose="02010600040101010101" pitchFamily="2" charset="-122"/>
              </a:rPr>
              <a:t>存储数据库并运行</a:t>
            </a:r>
            <a:r>
              <a:rPr lang="en-US" altLang="zh-CN" sz="2000" dirty="0">
                <a:latin typeface="华文中宋" panose="02010600040101010101" pitchFamily="2" charset="-122"/>
                <a:ea typeface="华文中宋" panose="02010600040101010101" pitchFamily="2" charset="-122"/>
              </a:rPr>
              <a:t>DBMS</a:t>
            </a:r>
            <a:r>
              <a:rPr lang="zh-CN" altLang="en-US" sz="2000" dirty="0">
                <a:latin typeface="华文中宋" panose="02010600040101010101" pitchFamily="2" charset="-122"/>
                <a:ea typeface="华文中宋" panose="02010600040101010101" pitchFamily="2" charset="-122"/>
              </a:rPr>
              <a:t>的计算机叫</a:t>
            </a:r>
            <a:r>
              <a:rPr lang="zh-CN" altLang="en-US" sz="2000" b="1" dirty="0">
                <a:solidFill>
                  <a:srgbClr val="0000FF"/>
                </a:solidFill>
                <a:latin typeface="微软雅黑" panose="020B0503020204020204" pitchFamily="34" charset="-122"/>
                <a:ea typeface="微软雅黑" panose="020B0503020204020204" pitchFamily="34" charset="-122"/>
              </a:rPr>
              <a:t>数据库服务器</a:t>
            </a:r>
            <a:r>
              <a:rPr lang="en-US" altLang="zh-CN" sz="2000" b="1" dirty="0">
                <a:solidFill>
                  <a:srgbClr val="FF0000"/>
                </a:solidFill>
                <a:latin typeface="Times New Roman" panose="02020603050405020304" pitchFamily="18" charset="0"/>
                <a:ea typeface="华文中宋" panose="02010600040101010101" pitchFamily="2" charset="-122"/>
              </a:rPr>
              <a:t>（Database Server）</a:t>
            </a:r>
            <a:endParaRPr lang="en-GB" altLang="zh-CN" sz="2000" b="1" dirty="0">
              <a:latin typeface="华文中宋" panose="02010600040101010101" pitchFamily="2" charset="-122"/>
              <a:ea typeface="华文中宋" panose="02010600040101010101" pitchFamily="2" charset="-122"/>
            </a:endParaRPr>
          </a:p>
        </p:txBody>
      </p:sp>
      <p:sp>
        <p:nvSpPr>
          <p:cNvPr id="29" name="Text Box 5">
            <a:extLst>
              <a:ext uri="{FF2B5EF4-FFF2-40B4-BE49-F238E27FC236}">
                <a16:creationId xmlns:a16="http://schemas.microsoft.com/office/drawing/2014/main" id="{58819202-C87C-4B19-87D2-045D8EA14BD8}"/>
              </a:ext>
            </a:extLst>
          </p:cNvPr>
          <p:cNvSpPr txBox="1"/>
          <p:nvPr/>
        </p:nvSpPr>
        <p:spPr>
          <a:xfrm>
            <a:off x="7092950" y="5464937"/>
            <a:ext cx="1065213" cy="387350"/>
          </a:xfrm>
          <a:prstGeom prst="rect">
            <a:avLst/>
          </a:prstGeom>
          <a:noFill/>
          <a:ln w="9525">
            <a:noFill/>
          </a:ln>
        </p:spPr>
        <p:txBody>
          <a:bodyPr lIns="0" tIns="0" rIns="0" bIns="0" anchor="t"/>
          <a:lstStyle/>
          <a:p>
            <a:pPr algn="just"/>
            <a:r>
              <a:rPr lang="zh-CN" altLang="en-US" sz="2000" dirty="0">
                <a:latin typeface="Times New Roman" panose="02020603050405020304" pitchFamily="18" charset="0"/>
                <a:ea typeface="华文中宋" panose="02010600040101010101" pitchFamily="2" charset="-122"/>
              </a:rPr>
              <a:t>用户</a:t>
            </a:r>
          </a:p>
        </p:txBody>
      </p:sp>
      <p:sp>
        <p:nvSpPr>
          <p:cNvPr id="30" name="Text Box 6">
            <a:extLst>
              <a:ext uri="{FF2B5EF4-FFF2-40B4-BE49-F238E27FC236}">
                <a16:creationId xmlns:a16="http://schemas.microsoft.com/office/drawing/2014/main" id="{0F194503-5922-4E27-9DC1-769B38EF0EDC}"/>
              </a:ext>
            </a:extLst>
          </p:cNvPr>
          <p:cNvSpPr txBox="1"/>
          <p:nvPr/>
        </p:nvSpPr>
        <p:spPr>
          <a:xfrm>
            <a:off x="5880100" y="4152075"/>
            <a:ext cx="1814513" cy="1206500"/>
          </a:xfrm>
          <a:prstGeom prst="rect">
            <a:avLst/>
          </a:prstGeom>
          <a:noFill/>
          <a:ln w="9525">
            <a:noFill/>
          </a:ln>
        </p:spPr>
        <p:txBody>
          <a:bodyPr anchor="t"/>
          <a:lstStyle/>
          <a:p>
            <a:endParaRPr lang="zh-CN" altLang="zh-CN" sz="1800" dirty="0">
              <a:latin typeface="Times New Roman" panose="02020603050405020304" pitchFamily="18" charset="0"/>
              <a:ea typeface="华文中宋" panose="02010600040101010101" pitchFamily="2" charset="-122"/>
            </a:endParaRPr>
          </a:p>
        </p:txBody>
      </p:sp>
      <p:sp>
        <p:nvSpPr>
          <p:cNvPr id="31" name="Line 7">
            <a:extLst>
              <a:ext uri="{FF2B5EF4-FFF2-40B4-BE49-F238E27FC236}">
                <a16:creationId xmlns:a16="http://schemas.microsoft.com/office/drawing/2014/main" id="{76522700-F280-4D41-8E89-46B3DC5D1C32}"/>
              </a:ext>
            </a:extLst>
          </p:cNvPr>
          <p:cNvSpPr/>
          <p:nvPr/>
        </p:nvSpPr>
        <p:spPr>
          <a:xfrm flipV="1">
            <a:off x="3022600" y="4082225"/>
            <a:ext cx="1244600" cy="0"/>
          </a:xfrm>
          <a:prstGeom prst="line">
            <a:avLst/>
          </a:prstGeom>
          <a:ln w="28575" cap="flat" cmpd="sng">
            <a:solidFill>
              <a:srgbClr val="000000"/>
            </a:solidFill>
            <a:prstDash val="solid"/>
            <a:round/>
            <a:headEnd type="none" w="med" len="med"/>
            <a:tailEnd type="none" w="med" len="med"/>
          </a:ln>
        </p:spPr>
        <p:txBody>
          <a:bodyPr anchor="t"/>
          <a:lstStyle/>
          <a:p>
            <a:endParaRPr lang="zh-CN" altLang="en-US">
              <a:latin typeface="Times New Roman" panose="02020603050405020304" pitchFamily="18" charset="0"/>
              <a:ea typeface="宋体" panose="02010600030101010101" pitchFamily="2" charset="-122"/>
            </a:endParaRPr>
          </a:p>
        </p:txBody>
      </p:sp>
      <p:pic>
        <p:nvPicPr>
          <p:cNvPr id="32" name="Picture 8" descr="j0285750">
            <a:extLst>
              <a:ext uri="{FF2B5EF4-FFF2-40B4-BE49-F238E27FC236}">
                <a16:creationId xmlns:a16="http://schemas.microsoft.com/office/drawing/2014/main" id="{E754862B-9777-4058-B30C-F406BF036ABC}"/>
              </a:ext>
            </a:extLst>
          </p:cNvPr>
          <p:cNvPicPr>
            <a:picLocks noChangeAspect="1"/>
          </p:cNvPicPr>
          <p:nvPr/>
        </p:nvPicPr>
        <p:blipFill>
          <a:blip r:embed="rId2"/>
          <a:stretch>
            <a:fillRect/>
          </a:stretch>
        </p:blipFill>
        <p:spPr>
          <a:xfrm>
            <a:off x="1657350" y="3312287"/>
            <a:ext cx="2235200" cy="996950"/>
          </a:xfrm>
          <a:prstGeom prst="rect">
            <a:avLst/>
          </a:prstGeom>
          <a:noFill/>
          <a:ln w="9525">
            <a:noFill/>
          </a:ln>
        </p:spPr>
      </p:pic>
      <p:pic>
        <p:nvPicPr>
          <p:cNvPr id="33" name="Picture 9" descr="j0195384">
            <a:extLst>
              <a:ext uri="{FF2B5EF4-FFF2-40B4-BE49-F238E27FC236}">
                <a16:creationId xmlns:a16="http://schemas.microsoft.com/office/drawing/2014/main" id="{D451666E-7B6C-46E7-A578-DFC4931F2AA7}"/>
              </a:ext>
            </a:extLst>
          </p:cNvPr>
          <p:cNvPicPr>
            <a:picLocks noChangeAspect="1"/>
          </p:cNvPicPr>
          <p:nvPr/>
        </p:nvPicPr>
        <p:blipFill>
          <a:blip r:embed="rId3"/>
          <a:stretch>
            <a:fillRect/>
          </a:stretch>
        </p:blipFill>
        <p:spPr>
          <a:xfrm>
            <a:off x="5924550" y="3088450"/>
            <a:ext cx="1558925" cy="930275"/>
          </a:xfrm>
          <a:prstGeom prst="rect">
            <a:avLst/>
          </a:prstGeom>
          <a:noFill/>
          <a:ln w="9525">
            <a:noFill/>
          </a:ln>
        </p:spPr>
      </p:pic>
      <p:sp>
        <p:nvSpPr>
          <p:cNvPr id="34" name="Text Box 10">
            <a:extLst>
              <a:ext uri="{FF2B5EF4-FFF2-40B4-BE49-F238E27FC236}">
                <a16:creationId xmlns:a16="http://schemas.microsoft.com/office/drawing/2014/main" id="{45BC50DC-CBC7-4ACD-AB48-F3E67AEACD1B}"/>
              </a:ext>
            </a:extLst>
          </p:cNvPr>
          <p:cNvSpPr txBox="1"/>
          <p:nvPr/>
        </p:nvSpPr>
        <p:spPr>
          <a:xfrm>
            <a:off x="4948238" y="5460175"/>
            <a:ext cx="2173287" cy="392112"/>
          </a:xfrm>
          <a:prstGeom prst="rect">
            <a:avLst/>
          </a:prstGeom>
          <a:noFill/>
          <a:ln w="9525">
            <a:noFill/>
          </a:ln>
        </p:spPr>
        <p:txBody>
          <a:bodyPr lIns="0" tIns="0" rIns="0" bIns="0" anchor="t"/>
          <a:lstStyle/>
          <a:p>
            <a:pPr algn="just"/>
            <a:r>
              <a:rPr lang="zh-CN" altLang="en-US" sz="2000" dirty="0">
                <a:highlight>
                  <a:srgbClr val="FFFF00"/>
                </a:highlight>
                <a:latin typeface="Times New Roman" panose="02020603050405020304" pitchFamily="18" charset="0"/>
                <a:ea typeface="华文中宋" panose="02010600040101010101" pitchFamily="2" charset="-122"/>
              </a:rPr>
              <a:t>数据库应用程序</a:t>
            </a:r>
          </a:p>
        </p:txBody>
      </p:sp>
      <p:sp>
        <p:nvSpPr>
          <p:cNvPr id="35" name="AutoShape 11">
            <a:extLst>
              <a:ext uri="{FF2B5EF4-FFF2-40B4-BE49-F238E27FC236}">
                <a16:creationId xmlns:a16="http://schemas.microsoft.com/office/drawing/2014/main" id="{53E101F5-A69D-4CD8-AE2D-D56D65041341}"/>
              </a:ext>
            </a:extLst>
          </p:cNvPr>
          <p:cNvSpPr/>
          <p:nvPr/>
        </p:nvSpPr>
        <p:spPr>
          <a:xfrm>
            <a:off x="4330700" y="3618675"/>
            <a:ext cx="1166813" cy="738187"/>
          </a:xfrm>
          <a:prstGeom prst="cloudCallout">
            <a:avLst>
              <a:gd name="adj1" fmla="val -53727"/>
              <a:gd name="adj2" fmla="val 9639"/>
            </a:avLst>
          </a:prstGeom>
          <a:solidFill>
            <a:srgbClr val="FFFFFF"/>
          </a:solidFill>
          <a:ln w="9525" cap="flat" cmpd="sng">
            <a:solidFill>
              <a:srgbClr val="000000"/>
            </a:solidFill>
            <a:prstDash val="solid"/>
            <a:round/>
            <a:headEnd type="none" w="med" len="med"/>
            <a:tailEnd type="none" w="med" len="med"/>
          </a:ln>
        </p:spPr>
        <p:txBody>
          <a:bodyPr anchor="t"/>
          <a:lstStyle/>
          <a:p>
            <a:pPr algn="just"/>
            <a:endParaRPr lang="en-US" altLang="zh-CN" sz="1800" b="0" dirty="0">
              <a:latin typeface="Times New Roman" panose="02020603050405020304" pitchFamily="18" charset="0"/>
              <a:ea typeface="华文中宋" panose="02010600040101010101" pitchFamily="2" charset="-122"/>
            </a:endParaRPr>
          </a:p>
          <a:p>
            <a:pPr algn="just"/>
            <a:r>
              <a:rPr lang="zh-CN" altLang="en-US" sz="2000" dirty="0">
                <a:latin typeface="Times New Roman" panose="02020603050405020304" pitchFamily="18" charset="0"/>
                <a:ea typeface="华文中宋" panose="02010600040101010101" pitchFamily="2" charset="-122"/>
              </a:rPr>
              <a:t>网络</a:t>
            </a:r>
          </a:p>
        </p:txBody>
      </p:sp>
      <p:sp>
        <p:nvSpPr>
          <p:cNvPr id="36" name="Text Box 12">
            <a:extLst>
              <a:ext uri="{FF2B5EF4-FFF2-40B4-BE49-F238E27FC236}">
                <a16:creationId xmlns:a16="http://schemas.microsoft.com/office/drawing/2014/main" id="{A8E92000-45BC-41D9-A2A7-3EEF54E68EC5}"/>
              </a:ext>
            </a:extLst>
          </p:cNvPr>
          <p:cNvSpPr txBox="1"/>
          <p:nvPr/>
        </p:nvSpPr>
        <p:spPr>
          <a:xfrm>
            <a:off x="1925638" y="4325112"/>
            <a:ext cx="2430462" cy="542925"/>
          </a:xfrm>
          <a:prstGeom prst="rect">
            <a:avLst/>
          </a:prstGeom>
          <a:noFill/>
          <a:ln w="9525">
            <a:noFill/>
          </a:ln>
        </p:spPr>
        <p:txBody>
          <a:bodyPr lIns="0" tIns="0" rIns="0" bIns="0" anchor="t"/>
          <a:lstStyle/>
          <a:p>
            <a:pPr algn="just"/>
            <a:r>
              <a:rPr lang="zh-CN" altLang="en-US" sz="2000" dirty="0">
                <a:latin typeface="Times New Roman" panose="02020603050405020304" pitchFamily="18" charset="0"/>
                <a:ea typeface="华文中宋" panose="02010600040101010101" pitchFamily="2" charset="-122"/>
              </a:rPr>
              <a:t>数据库服务器</a:t>
            </a:r>
          </a:p>
        </p:txBody>
      </p:sp>
      <p:cxnSp>
        <p:nvCxnSpPr>
          <p:cNvPr id="37" name="AutoShape 13">
            <a:extLst>
              <a:ext uri="{FF2B5EF4-FFF2-40B4-BE49-F238E27FC236}">
                <a16:creationId xmlns:a16="http://schemas.microsoft.com/office/drawing/2014/main" id="{B037C83F-081C-43F6-A8B4-AB8BBD923389}"/>
              </a:ext>
            </a:extLst>
          </p:cNvPr>
          <p:cNvCxnSpPr/>
          <p:nvPr/>
        </p:nvCxnSpPr>
        <p:spPr>
          <a:xfrm flipV="1">
            <a:off x="4889500" y="3318637"/>
            <a:ext cx="0" cy="300038"/>
          </a:xfrm>
          <a:prstGeom prst="straightConnector1">
            <a:avLst/>
          </a:prstGeom>
          <a:ln w="9525" cap="flat" cmpd="sng">
            <a:solidFill>
              <a:srgbClr val="000000"/>
            </a:solidFill>
            <a:prstDash val="solid"/>
            <a:round/>
            <a:headEnd type="none" w="med" len="med"/>
            <a:tailEnd type="none" w="med" len="med"/>
          </a:ln>
        </p:spPr>
      </p:cxnSp>
      <p:cxnSp>
        <p:nvCxnSpPr>
          <p:cNvPr id="38" name="AutoShape 14">
            <a:extLst>
              <a:ext uri="{FF2B5EF4-FFF2-40B4-BE49-F238E27FC236}">
                <a16:creationId xmlns:a16="http://schemas.microsoft.com/office/drawing/2014/main" id="{F337D80A-9D58-4F5C-A826-E3F92A1A6F61}"/>
              </a:ext>
            </a:extLst>
          </p:cNvPr>
          <p:cNvCxnSpPr/>
          <p:nvPr/>
        </p:nvCxnSpPr>
        <p:spPr>
          <a:xfrm>
            <a:off x="4889500" y="3312287"/>
            <a:ext cx="1166813" cy="0"/>
          </a:xfrm>
          <a:prstGeom prst="straightConnector1">
            <a:avLst/>
          </a:prstGeom>
          <a:ln w="9525" cap="flat" cmpd="sng">
            <a:solidFill>
              <a:srgbClr val="000000"/>
            </a:solidFill>
            <a:prstDash val="solid"/>
            <a:round/>
            <a:headEnd type="none" w="med" len="med"/>
            <a:tailEnd type="none" w="med" len="med"/>
          </a:ln>
        </p:spPr>
      </p:cxnSp>
      <p:cxnSp>
        <p:nvCxnSpPr>
          <p:cNvPr id="39" name="AutoShape 15">
            <a:extLst>
              <a:ext uri="{FF2B5EF4-FFF2-40B4-BE49-F238E27FC236}">
                <a16:creationId xmlns:a16="http://schemas.microsoft.com/office/drawing/2014/main" id="{B65BAEC5-B03F-4A25-9294-38E4A3E3B3F3}"/>
              </a:ext>
            </a:extLst>
          </p:cNvPr>
          <p:cNvCxnSpPr/>
          <p:nvPr/>
        </p:nvCxnSpPr>
        <p:spPr>
          <a:xfrm>
            <a:off x="4889500" y="4356862"/>
            <a:ext cx="0" cy="615950"/>
          </a:xfrm>
          <a:prstGeom prst="straightConnector1">
            <a:avLst/>
          </a:prstGeom>
          <a:ln w="9525" cap="flat" cmpd="sng">
            <a:solidFill>
              <a:srgbClr val="000000"/>
            </a:solidFill>
            <a:prstDash val="solid"/>
            <a:round/>
            <a:headEnd type="none" w="med" len="med"/>
            <a:tailEnd type="none" w="med" len="med"/>
          </a:ln>
        </p:spPr>
      </p:cxnSp>
      <p:cxnSp>
        <p:nvCxnSpPr>
          <p:cNvPr id="40" name="AutoShape 16">
            <a:extLst>
              <a:ext uri="{FF2B5EF4-FFF2-40B4-BE49-F238E27FC236}">
                <a16:creationId xmlns:a16="http://schemas.microsoft.com/office/drawing/2014/main" id="{37EFF69D-7FA7-428F-8272-6E08DEFC3DB6}"/>
              </a:ext>
            </a:extLst>
          </p:cNvPr>
          <p:cNvCxnSpPr/>
          <p:nvPr/>
        </p:nvCxnSpPr>
        <p:spPr>
          <a:xfrm>
            <a:off x="4889500" y="4972812"/>
            <a:ext cx="1166813" cy="0"/>
          </a:xfrm>
          <a:prstGeom prst="straightConnector1">
            <a:avLst/>
          </a:prstGeom>
          <a:ln w="9525" cap="flat" cmpd="sng">
            <a:solidFill>
              <a:srgbClr val="000000"/>
            </a:solidFill>
            <a:prstDash val="solid"/>
            <a:round/>
            <a:headEnd type="none" w="med" len="med"/>
            <a:tailEnd type="none" w="med" len="med"/>
          </a:ln>
        </p:spPr>
      </p:cxnSp>
      <p:sp>
        <p:nvSpPr>
          <p:cNvPr id="41" name="AutoShape 18">
            <a:extLst>
              <a:ext uri="{FF2B5EF4-FFF2-40B4-BE49-F238E27FC236}">
                <a16:creationId xmlns:a16="http://schemas.microsoft.com/office/drawing/2014/main" id="{174F4A31-E259-45F3-8861-A79979143E0A}"/>
              </a:ext>
            </a:extLst>
          </p:cNvPr>
          <p:cNvSpPr/>
          <p:nvPr/>
        </p:nvSpPr>
        <p:spPr>
          <a:xfrm>
            <a:off x="1331913" y="4744212"/>
            <a:ext cx="925512" cy="1628775"/>
          </a:xfrm>
          <a:prstGeom prst="can">
            <a:avLst>
              <a:gd name="adj" fmla="val 43995"/>
            </a:avLst>
          </a:prstGeom>
          <a:noFill/>
          <a:ln w="9525" cap="flat" cmpd="sng">
            <a:solidFill>
              <a:srgbClr val="000000"/>
            </a:solidFill>
            <a:prstDash val="solid"/>
            <a:round/>
            <a:headEnd type="none" w="med" len="med"/>
            <a:tailEnd type="none" w="med" len="med"/>
          </a:ln>
        </p:spPr>
        <p:txBody>
          <a:bodyPr anchor="t"/>
          <a:lstStyle/>
          <a:p>
            <a:endParaRPr lang="zh-CN" altLang="en-US" dirty="0">
              <a:latin typeface="Times New Roman" panose="02020603050405020304" pitchFamily="18" charset="0"/>
              <a:ea typeface="宋体" panose="02010600030101010101" pitchFamily="2" charset="-122"/>
            </a:endParaRPr>
          </a:p>
        </p:txBody>
      </p:sp>
      <p:sp>
        <p:nvSpPr>
          <p:cNvPr id="42" name="Text Box 19">
            <a:extLst>
              <a:ext uri="{FF2B5EF4-FFF2-40B4-BE49-F238E27FC236}">
                <a16:creationId xmlns:a16="http://schemas.microsoft.com/office/drawing/2014/main" id="{61A6207D-3DA1-4B18-BB30-BF77BADC0416}"/>
              </a:ext>
            </a:extLst>
          </p:cNvPr>
          <p:cNvSpPr txBox="1"/>
          <p:nvPr/>
        </p:nvSpPr>
        <p:spPr>
          <a:xfrm>
            <a:off x="2297113" y="4744212"/>
            <a:ext cx="725487" cy="1625600"/>
          </a:xfrm>
          <a:prstGeom prst="rect">
            <a:avLst/>
          </a:prstGeom>
          <a:solidFill>
            <a:srgbClr val="FFFFFF"/>
          </a:solidFill>
          <a:ln w="9525" cap="flat" cmpd="sng">
            <a:solidFill>
              <a:srgbClr val="000000"/>
            </a:solidFill>
            <a:prstDash val="solid"/>
            <a:miter/>
            <a:headEnd type="none" w="med" len="med"/>
            <a:tailEnd type="none" w="med" len="med"/>
          </a:ln>
        </p:spPr>
        <p:txBody>
          <a:bodyPr vert="eaVert" anchor="t"/>
          <a:lstStyle/>
          <a:p>
            <a:pPr algn="just"/>
            <a:r>
              <a:rPr lang="zh-CN" altLang="en-US" sz="2000" dirty="0">
                <a:latin typeface="Times New Roman" panose="02020603050405020304" pitchFamily="18" charset="0"/>
                <a:ea typeface="华文中宋" panose="02010600040101010101" pitchFamily="2" charset="-122"/>
              </a:rPr>
              <a:t>操作系统</a:t>
            </a:r>
          </a:p>
        </p:txBody>
      </p:sp>
      <p:sp>
        <p:nvSpPr>
          <p:cNvPr id="43" name="Text Box 20">
            <a:extLst>
              <a:ext uri="{FF2B5EF4-FFF2-40B4-BE49-F238E27FC236}">
                <a16:creationId xmlns:a16="http://schemas.microsoft.com/office/drawing/2014/main" id="{D3D9D4D6-2008-4AF9-A624-A72D1BFF8AF7}"/>
              </a:ext>
            </a:extLst>
          </p:cNvPr>
          <p:cNvSpPr txBox="1"/>
          <p:nvPr/>
        </p:nvSpPr>
        <p:spPr>
          <a:xfrm>
            <a:off x="3103563" y="4744212"/>
            <a:ext cx="1025525" cy="1628775"/>
          </a:xfrm>
          <a:prstGeom prst="rect">
            <a:avLst/>
          </a:prstGeom>
          <a:solidFill>
            <a:srgbClr val="FFFFFF"/>
          </a:solidFill>
          <a:ln w="9525" cap="flat" cmpd="sng">
            <a:solidFill>
              <a:srgbClr val="000000"/>
            </a:solidFill>
            <a:prstDash val="solid"/>
            <a:miter/>
            <a:headEnd type="none" w="med" len="med"/>
            <a:tailEnd type="none" w="med" len="med"/>
          </a:ln>
        </p:spPr>
        <p:txBody>
          <a:bodyPr vert="eaVert" lIns="54000" rIns="54000" anchor="t"/>
          <a:lstStyle/>
          <a:p>
            <a:pPr algn="just"/>
            <a:r>
              <a:rPr lang="zh-CN" altLang="en-US" sz="2000" dirty="0">
                <a:highlight>
                  <a:srgbClr val="FFFF00"/>
                </a:highlight>
                <a:latin typeface="Times New Roman" panose="02020603050405020304" pitchFamily="18" charset="0"/>
                <a:ea typeface="华文中宋" panose="02010600040101010101" pitchFamily="2" charset="-122"/>
              </a:rPr>
              <a:t>数据库</a:t>
            </a:r>
          </a:p>
          <a:p>
            <a:pPr algn="just"/>
            <a:r>
              <a:rPr lang="zh-CN" altLang="en-US" sz="2000" dirty="0">
                <a:highlight>
                  <a:srgbClr val="FFFF00"/>
                </a:highlight>
                <a:latin typeface="Times New Roman" panose="02020603050405020304" pitchFamily="18" charset="0"/>
                <a:ea typeface="华文中宋" panose="02010600040101010101" pitchFamily="2" charset="-122"/>
              </a:rPr>
              <a:t>管理系统</a:t>
            </a:r>
          </a:p>
        </p:txBody>
      </p:sp>
      <p:sp>
        <p:nvSpPr>
          <p:cNvPr id="44" name="Text Box 21">
            <a:extLst>
              <a:ext uri="{FF2B5EF4-FFF2-40B4-BE49-F238E27FC236}">
                <a16:creationId xmlns:a16="http://schemas.microsoft.com/office/drawing/2014/main" id="{CB1138DA-EF03-4F4F-822D-2B95580626EB}"/>
              </a:ext>
            </a:extLst>
          </p:cNvPr>
          <p:cNvSpPr txBox="1"/>
          <p:nvPr/>
        </p:nvSpPr>
        <p:spPr>
          <a:xfrm>
            <a:off x="1476375" y="5172837"/>
            <a:ext cx="550863" cy="1200150"/>
          </a:xfrm>
          <a:prstGeom prst="rect">
            <a:avLst/>
          </a:prstGeom>
          <a:noFill/>
          <a:ln w="9525">
            <a:noFill/>
          </a:ln>
        </p:spPr>
        <p:txBody>
          <a:bodyPr vert="eaVert" wrap="none" lIns="0" tIns="0" rIns="0" bIns="0" anchor="t"/>
          <a:lstStyle/>
          <a:p>
            <a:pPr algn="just"/>
            <a:r>
              <a:rPr lang="zh-CN" altLang="en-US" sz="2000" dirty="0">
                <a:highlight>
                  <a:srgbClr val="FFFF00"/>
                </a:highlight>
                <a:latin typeface="Times New Roman" panose="02020603050405020304" pitchFamily="18" charset="0"/>
                <a:ea typeface="华文中宋" panose="02010600040101010101" pitchFamily="2" charset="-122"/>
              </a:rPr>
              <a:t>数据库</a:t>
            </a:r>
          </a:p>
        </p:txBody>
      </p:sp>
      <p:pic>
        <p:nvPicPr>
          <p:cNvPr id="45" name="Picture 23" descr="MP900430491[1]">
            <a:extLst>
              <a:ext uri="{FF2B5EF4-FFF2-40B4-BE49-F238E27FC236}">
                <a16:creationId xmlns:a16="http://schemas.microsoft.com/office/drawing/2014/main" id="{684EEAFF-D131-4405-BA00-015400BA22B2}"/>
              </a:ext>
            </a:extLst>
          </p:cNvPr>
          <p:cNvPicPr>
            <a:picLocks noChangeAspect="1"/>
          </p:cNvPicPr>
          <p:nvPr/>
        </p:nvPicPr>
        <p:blipFill>
          <a:blip r:embed="rId4"/>
          <a:stretch>
            <a:fillRect/>
          </a:stretch>
        </p:blipFill>
        <p:spPr>
          <a:xfrm>
            <a:off x="6084888" y="4383850"/>
            <a:ext cx="1223962" cy="947737"/>
          </a:xfrm>
          <a:prstGeom prst="rect">
            <a:avLst/>
          </a:prstGeom>
          <a:noFill/>
          <a:ln w="9525">
            <a:noFill/>
          </a:ln>
        </p:spPr>
      </p:pic>
    </p:spTree>
    <p:extLst>
      <p:ext uri="{BB962C8B-B14F-4D97-AF65-F5344CB8AC3E}">
        <p14:creationId xmlns:p14="http://schemas.microsoft.com/office/powerpoint/2010/main" val="375150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a:t>
            </a:r>
            <a:endParaRPr lang="en-US" altLang="zh-CN" sz="3200" dirty="0">
              <a:ea typeface="黑体" panose="02010609060101010101" pitchFamily="49" charset="-122"/>
            </a:endParaRPr>
          </a:p>
        </p:txBody>
      </p:sp>
      <p:sp>
        <p:nvSpPr>
          <p:cNvPr id="30" name="Rectangle 2">
            <a:extLst>
              <a:ext uri="{FF2B5EF4-FFF2-40B4-BE49-F238E27FC236}">
                <a16:creationId xmlns:a16="http://schemas.microsoft.com/office/drawing/2014/main" id="{4B2A058A-1903-4432-AC73-8F90C1D57D9D}"/>
              </a:ext>
            </a:extLst>
          </p:cNvPr>
          <p:cNvSpPr txBox="1">
            <a:spLocks/>
          </p:cNvSpPr>
          <p:nvPr/>
        </p:nvSpPr>
        <p:spPr>
          <a:xfrm>
            <a:off x="2516124" y="944874"/>
            <a:ext cx="3508248" cy="5334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defTabSz="914400" eaLnBrk="1" hangingPunct="1"/>
            <a:r>
              <a:rPr lang="zh-CN" altLang="en-US" sz="2000" kern="0" dirty="0">
                <a:latin typeface="微软雅黑" panose="020B0503020204020204" charset="-122"/>
                <a:ea typeface="微软雅黑" panose="020B0503020204020204" charset="-122"/>
              </a:rPr>
              <a:t>多元关系中的约束标记方法</a:t>
            </a:r>
          </a:p>
        </p:txBody>
      </p:sp>
      <p:sp>
        <p:nvSpPr>
          <p:cNvPr id="31" name="Rectangle 3">
            <a:extLst>
              <a:ext uri="{FF2B5EF4-FFF2-40B4-BE49-F238E27FC236}">
                <a16:creationId xmlns:a16="http://schemas.microsoft.com/office/drawing/2014/main" id="{4FC69CAB-340D-4F23-8E6D-EDB3A7F57447}"/>
              </a:ext>
            </a:extLst>
          </p:cNvPr>
          <p:cNvSpPr txBox="1">
            <a:spLocks/>
          </p:cNvSpPr>
          <p:nvPr/>
        </p:nvSpPr>
        <p:spPr>
          <a:xfrm>
            <a:off x="567055" y="1295400"/>
            <a:ext cx="8576945" cy="2295526"/>
          </a:xfrm>
          <a:prstGeom prst="rect">
            <a:avLst/>
          </a:prstGeom>
          <a:noFill/>
          <a:ln w="9525">
            <a:noFill/>
          </a:ln>
        </p:spPr>
        <p:txBody>
          <a:bodyPr vert="horz" wrap="square" lIns="91440" tIns="45720" rIns="91440" bIns="45720" anchor="t"/>
          <a:lstStyle>
            <a:lvl1pPr marL="609600" indent="-609600" algn="l" rtl="0" eaLnBrk="0" fontAlgn="base" hangingPunct="0">
              <a:spcBef>
                <a:spcPct val="10000"/>
              </a:spcBef>
              <a:spcAft>
                <a:spcPct val="0"/>
              </a:spcAft>
              <a:buClr>
                <a:srgbClr val="FF5050"/>
              </a:buClr>
              <a:buFont typeface="Wingdings" panose="05000000000000000000" pitchFamily="2" charset="2"/>
              <a:buChar char="Ø"/>
              <a:defRPr kumimoji="1" sz="2400">
                <a:solidFill>
                  <a:schemeClr val="tx1"/>
                </a:solidFill>
                <a:latin typeface="+mn-lt"/>
                <a:ea typeface="+mn-ea"/>
                <a:cs typeface="+mn-cs"/>
              </a:defRPr>
            </a:lvl1pPr>
            <a:lvl2pPr marL="990600" indent="-533400" algn="l" rtl="0" eaLnBrk="0" fontAlgn="base" hangingPunct="0">
              <a:spcBef>
                <a:spcPct val="10000"/>
              </a:spcBef>
              <a:spcAft>
                <a:spcPct val="0"/>
              </a:spcAft>
              <a:buAutoNum type="arabicParenR"/>
              <a:defRPr kumimoji="1" sz="2400">
                <a:solidFill>
                  <a:schemeClr val="tx1"/>
                </a:solidFill>
                <a:latin typeface="+mn-lt"/>
                <a:ea typeface="+mn-ea"/>
              </a:defRPr>
            </a:lvl2pPr>
            <a:lvl3pPr marL="1371600" indent="-457200" algn="l" rtl="0" eaLnBrk="0" fontAlgn="base" hangingPunct="0">
              <a:spcBef>
                <a:spcPct val="10000"/>
              </a:spcBef>
              <a:spcAft>
                <a:spcPct val="0"/>
              </a:spcAft>
              <a:defRPr kumimoji="1" sz="2400">
                <a:solidFill>
                  <a:schemeClr val="tx1"/>
                </a:solidFill>
                <a:latin typeface="+mn-lt"/>
                <a:ea typeface="+mn-ea"/>
              </a:defRPr>
            </a:lvl3pPr>
            <a:lvl4pPr marL="1752600" indent="-381000" algn="l" rtl="0" eaLnBrk="0" fontAlgn="base" hangingPunct="0">
              <a:spcBef>
                <a:spcPct val="10000"/>
              </a:spcBef>
              <a:spcAft>
                <a:spcPct val="0"/>
              </a:spcAft>
              <a:buChar char="–"/>
              <a:defRPr kumimoji="1" sz="2400">
                <a:solidFill>
                  <a:schemeClr val="tx1"/>
                </a:solidFill>
                <a:latin typeface="+mn-lt"/>
                <a:ea typeface="+mn-ea"/>
              </a:defRPr>
            </a:lvl4pPr>
            <a:lvl5pPr marL="2209800" indent="-381000" algn="l" rtl="0" eaLnBrk="0" fontAlgn="base" hangingPunct="0">
              <a:spcBef>
                <a:spcPct val="10000"/>
              </a:spcBef>
              <a:spcAft>
                <a:spcPct val="0"/>
              </a:spcAft>
              <a:buChar char="»"/>
              <a:defRPr kumimoji="1" sz="2400">
                <a:solidFill>
                  <a:schemeClr val="tx1"/>
                </a:solidFill>
                <a:latin typeface="+mn-lt"/>
                <a:ea typeface="+mn-ea"/>
              </a:defRPr>
            </a:lvl5pPr>
            <a:lvl6pPr marL="2667000" indent="-381000" algn="l" rtl="0" fontAlgn="base">
              <a:spcBef>
                <a:spcPct val="10000"/>
              </a:spcBef>
              <a:spcAft>
                <a:spcPct val="0"/>
              </a:spcAft>
              <a:buChar char="»"/>
              <a:defRPr kumimoji="1" sz="2400">
                <a:solidFill>
                  <a:schemeClr val="tx1"/>
                </a:solidFill>
                <a:latin typeface="+mn-lt"/>
                <a:ea typeface="+mn-ea"/>
              </a:defRPr>
            </a:lvl6pPr>
            <a:lvl7pPr marL="3124200" indent="-381000" algn="l" rtl="0" fontAlgn="base">
              <a:spcBef>
                <a:spcPct val="10000"/>
              </a:spcBef>
              <a:spcAft>
                <a:spcPct val="0"/>
              </a:spcAft>
              <a:buChar char="»"/>
              <a:defRPr kumimoji="1" sz="2400">
                <a:solidFill>
                  <a:schemeClr val="tx1"/>
                </a:solidFill>
                <a:latin typeface="+mn-lt"/>
                <a:ea typeface="+mn-ea"/>
              </a:defRPr>
            </a:lvl7pPr>
            <a:lvl8pPr marL="3581400" indent="-381000" algn="l" rtl="0" fontAlgn="base">
              <a:spcBef>
                <a:spcPct val="10000"/>
              </a:spcBef>
              <a:spcAft>
                <a:spcPct val="0"/>
              </a:spcAft>
              <a:buChar char="»"/>
              <a:defRPr kumimoji="1" sz="2400">
                <a:solidFill>
                  <a:schemeClr val="tx1"/>
                </a:solidFill>
                <a:latin typeface="+mn-lt"/>
                <a:ea typeface="+mn-ea"/>
              </a:defRPr>
            </a:lvl8pPr>
            <a:lvl9pPr marL="4038600" indent="-381000" algn="l" rtl="0" fontAlgn="base">
              <a:spcBef>
                <a:spcPct val="10000"/>
              </a:spcBef>
              <a:spcAft>
                <a:spcPct val="0"/>
              </a:spcAft>
              <a:buChar char="»"/>
              <a:defRPr kumimoji="1" sz="2400">
                <a:solidFill>
                  <a:schemeClr val="tx1"/>
                </a:solidFill>
                <a:latin typeface="+mn-lt"/>
                <a:ea typeface="+mn-ea"/>
              </a:defRPr>
            </a:lvl9pPr>
          </a:lstStyle>
          <a:p>
            <a:pPr marL="0" indent="482600" defTabSz="0" eaLnBrk="1" hangingPunct="1">
              <a:lnSpc>
                <a:spcPct val="150000"/>
              </a:lnSpc>
              <a:buFont typeface="Wingdings" panose="05000000000000000000" pitchFamily="2" charset="2"/>
              <a:buNone/>
              <a:tabLst>
                <a:tab pos="952500" algn="l"/>
              </a:tabLst>
            </a:pPr>
            <a:r>
              <a:rPr lang="zh-CN" altLang="en-US" kern="0">
                <a:latin typeface="微软雅黑" panose="020B0503020204020204" charset="-122"/>
                <a:ea typeface="微软雅黑" panose="020B0503020204020204" charset="-122"/>
              </a:rPr>
              <a:t>对于多元关系，它至少有三个端，当标记某一端的约束时，其它端的实例对象数都设为</a:t>
            </a:r>
            <a:r>
              <a:rPr lang="en-US" altLang="zh-CN" kern="0">
                <a:latin typeface="微软雅黑" panose="020B0503020204020204" charset="-122"/>
                <a:ea typeface="微软雅黑" panose="020B0503020204020204" charset="-122"/>
              </a:rPr>
              <a:t>1</a:t>
            </a:r>
            <a:r>
              <a:rPr lang="zh-CN" altLang="en-US" kern="0">
                <a:latin typeface="微软雅黑" panose="020B0503020204020204" charset="-122"/>
                <a:ea typeface="微软雅黑" panose="020B0503020204020204" charset="-122"/>
              </a:rPr>
              <a:t>，然后从最悲观和最乐观视角来确定约束。 </a:t>
            </a:r>
            <a:r>
              <a:rPr lang="zh-CN" altLang="en-US" kern="0">
                <a:highlight>
                  <a:srgbClr val="FFFF00"/>
                </a:highlight>
                <a:latin typeface="微软雅黑" panose="020B0503020204020204" charset="-122"/>
                <a:ea typeface="微软雅黑" panose="020B0503020204020204" charset="-122"/>
              </a:rPr>
              <a:t>当标注</a:t>
            </a:r>
            <a:r>
              <a:rPr lang="en-US" altLang="zh-CN" kern="0">
                <a:highlight>
                  <a:srgbClr val="FFFF00"/>
                </a:highlight>
                <a:latin typeface="微软雅黑" panose="020B0503020204020204" charset="-122"/>
                <a:ea typeface="微软雅黑" panose="020B0503020204020204" charset="-122"/>
              </a:rPr>
              <a:t>Staff</a:t>
            </a:r>
            <a:r>
              <a:rPr lang="zh-CN" altLang="en-US" kern="0">
                <a:highlight>
                  <a:srgbClr val="FFFF00"/>
                </a:highlight>
                <a:latin typeface="微软雅黑" panose="020B0503020204020204" charset="-122"/>
                <a:ea typeface="微软雅黑" panose="020B0503020204020204" charset="-122"/>
              </a:rPr>
              <a:t>的参与情况时，假设</a:t>
            </a:r>
            <a:r>
              <a:rPr lang="en-US" altLang="zh-CN" kern="0">
                <a:highlight>
                  <a:srgbClr val="FFFF00"/>
                </a:highlight>
                <a:latin typeface="微软雅黑" panose="020B0503020204020204" charset="-122"/>
                <a:ea typeface="微软雅黑" panose="020B0503020204020204" charset="-122"/>
              </a:rPr>
              <a:t>Branch</a:t>
            </a:r>
            <a:r>
              <a:rPr lang="zh-CN" altLang="en-US" kern="0">
                <a:highlight>
                  <a:srgbClr val="FFFF00"/>
                </a:highlight>
                <a:latin typeface="微软雅黑" panose="020B0503020204020204" charset="-122"/>
                <a:ea typeface="微软雅黑" panose="020B0503020204020204" charset="-122"/>
              </a:rPr>
              <a:t>出一个，</a:t>
            </a:r>
            <a:r>
              <a:rPr lang="en-US" altLang="zh-CN" kern="0">
                <a:highlight>
                  <a:srgbClr val="FFFF00"/>
                </a:highlight>
                <a:latin typeface="微软雅黑" panose="020B0503020204020204" charset="-122"/>
                <a:ea typeface="微软雅黑" panose="020B0503020204020204" charset="-122"/>
              </a:rPr>
              <a:t>Client</a:t>
            </a:r>
            <a:r>
              <a:rPr lang="zh-CN" altLang="en-US" kern="0">
                <a:highlight>
                  <a:srgbClr val="FFFF00"/>
                </a:highlight>
                <a:latin typeface="微软雅黑" panose="020B0503020204020204" charset="-122"/>
                <a:ea typeface="微软雅黑" panose="020B0503020204020204" charset="-122"/>
              </a:rPr>
              <a:t>也出一个，再来决定参与情况</a:t>
            </a:r>
            <a:endParaRPr lang="zh-CN" altLang="en-US" kern="0" dirty="0">
              <a:highlight>
                <a:srgbClr val="FFFF00"/>
              </a:highlight>
              <a:latin typeface="微软雅黑" panose="020B0503020204020204" charset="-122"/>
              <a:ea typeface="微软雅黑" panose="020B0503020204020204" charset="-122"/>
            </a:endParaRPr>
          </a:p>
        </p:txBody>
      </p:sp>
      <p:sp>
        <p:nvSpPr>
          <p:cNvPr id="32" name="Text Box 4">
            <a:extLst>
              <a:ext uri="{FF2B5EF4-FFF2-40B4-BE49-F238E27FC236}">
                <a16:creationId xmlns:a16="http://schemas.microsoft.com/office/drawing/2014/main" id="{B1974229-6D52-4733-8E95-34FA318A5400}"/>
              </a:ext>
            </a:extLst>
          </p:cNvPr>
          <p:cNvSpPr txBox="1"/>
          <p:nvPr/>
        </p:nvSpPr>
        <p:spPr>
          <a:xfrm>
            <a:off x="1219200" y="4062413"/>
            <a:ext cx="1471613" cy="466725"/>
          </a:xfrm>
          <a:prstGeom prst="rect">
            <a:avLst/>
          </a:prstGeom>
          <a:solidFill>
            <a:srgbClr val="CCFFFF"/>
          </a:solidFill>
          <a:ln w="9525" cap="flat" cmpd="sng">
            <a:solidFill>
              <a:srgbClr val="000000"/>
            </a:solidFill>
            <a:prstDash val="solid"/>
            <a:miter/>
            <a:headEnd type="none" w="med" len="med"/>
            <a:tailEnd type="none" w="med" len="me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Staff         </a:t>
            </a:r>
          </a:p>
        </p:txBody>
      </p:sp>
      <p:sp>
        <p:nvSpPr>
          <p:cNvPr id="33" name="AutoShape 5">
            <a:extLst>
              <a:ext uri="{FF2B5EF4-FFF2-40B4-BE49-F238E27FC236}">
                <a16:creationId xmlns:a16="http://schemas.microsoft.com/office/drawing/2014/main" id="{83C0F6C3-32CB-4C30-80B8-B6DB5ECC76EE}"/>
              </a:ext>
            </a:extLst>
          </p:cNvPr>
          <p:cNvSpPr/>
          <p:nvPr/>
        </p:nvSpPr>
        <p:spPr>
          <a:xfrm>
            <a:off x="3429000" y="3952875"/>
            <a:ext cx="1295400" cy="685800"/>
          </a:xfrm>
          <a:prstGeom prst="diamond">
            <a:avLst/>
          </a:prstGeom>
          <a:noFill/>
          <a:ln w="9525" cap="flat" cmpd="sng">
            <a:solidFill>
              <a:srgbClr val="000000"/>
            </a:solidFill>
            <a:prstDash val="solid"/>
            <a:miter/>
            <a:headEnd type="none" w="med" len="med"/>
            <a:tailEnd type="none" w="med" len="me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Register</a:t>
            </a:r>
          </a:p>
        </p:txBody>
      </p:sp>
      <p:sp>
        <p:nvSpPr>
          <p:cNvPr id="34" name="Text Box 6">
            <a:extLst>
              <a:ext uri="{FF2B5EF4-FFF2-40B4-BE49-F238E27FC236}">
                <a16:creationId xmlns:a16="http://schemas.microsoft.com/office/drawing/2014/main" id="{27C0AFC1-BBAB-409B-8BE3-63D48AD76F03}"/>
              </a:ext>
            </a:extLst>
          </p:cNvPr>
          <p:cNvSpPr txBox="1"/>
          <p:nvPr/>
        </p:nvSpPr>
        <p:spPr>
          <a:xfrm>
            <a:off x="5410200" y="4062413"/>
            <a:ext cx="1371600" cy="466725"/>
          </a:xfrm>
          <a:prstGeom prst="rect">
            <a:avLst/>
          </a:prstGeom>
          <a:solidFill>
            <a:srgbClr val="CCFFCC"/>
          </a:solidFill>
          <a:ln w="9525" cap="flat" cmpd="sng">
            <a:solidFill>
              <a:srgbClr val="000000"/>
            </a:solidFill>
            <a:prstDash val="solid"/>
            <a:miter/>
            <a:headEnd type="none" w="med" len="med"/>
            <a:tailEnd type="none" w="med" len="me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Branch</a:t>
            </a:r>
          </a:p>
        </p:txBody>
      </p:sp>
      <p:sp>
        <p:nvSpPr>
          <p:cNvPr id="35" name="Line 7">
            <a:extLst>
              <a:ext uri="{FF2B5EF4-FFF2-40B4-BE49-F238E27FC236}">
                <a16:creationId xmlns:a16="http://schemas.microsoft.com/office/drawing/2014/main" id="{11E701F8-03AB-4632-9B31-52474EEF6E7B}"/>
              </a:ext>
            </a:extLst>
          </p:cNvPr>
          <p:cNvSpPr/>
          <p:nvPr/>
        </p:nvSpPr>
        <p:spPr>
          <a:xfrm>
            <a:off x="2743200" y="4291013"/>
            <a:ext cx="685800" cy="0"/>
          </a:xfrm>
          <a:prstGeom prst="line">
            <a:avLst/>
          </a:prstGeom>
          <a:ln w="9525" cap="flat" cmpd="sng">
            <a:solidFill>
              <a:srgbClr val="000000"/>
            </a:solidFill>
            <a:prstDash val="solid"/>
            <a:headEnd type="none" w="med" len="med"/>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6" name="Line 8">
            <a:extLst>
              <a:ext uri="{FF2B5EF4-FFF2-40B4-BE49-F238E27FC236}">
                <a16:creationId xmlns:a16="http://schemas.microsoft.com/office/drawing/2014/main" id="{5AA50640-9D13-4B38-BC69-CB03100FA332}"/>
              </a:ext>
            </a:extLst>
          </p:cNvPr>
          <p:cNvSpPr/>
          <p:nvPr/>
        </p:nvSpPr>
        <p:spPr>
          <a:xfrm>
            <a:off x="4724400" y="4286250"/>
            <a:ext cx="685800" cy="0"/>
          </a:xfrm>
          <a:prstGeom prst="line">
            <a:avLst/>
          </a:prstGeom>
          <a:ln w="9525" cap="flat" cmpd="sng">
            <a:solidFill>
              <a:srgbClr val="000000"/>
            </a:solidFill>
            <a:prstDash val="solid"/>
            <a:headEnd type="none" w="med" len="med"/>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8" name="Text Box 9">
            <a:extLst>
              <a:ext uri="{FF2B5EF4-FFF2-40B4-BE49-F238E27FC236}">
                <a16:creationId xmlns:a16="http://schemas.microsoft.com/office/drawing/2014/main" id="{D1CBBBA8-CE87-4876-A2C3-34E3BDA34447}"/>
              </a:ext>
            </a:extLst>
          </p:cNvPr>
          <p:cNvSpPr txBox="1"/>
          <p:nvPr/>
        </p:nvSpPr>
        <p:spPr>
          <a:xfrm>
            <a:off x="3657600" y="5248275"/>
            <a:ext cx="936625" cy="466725"/>
          </a:xfrm>
          <a:prstGeom prst="rect">
            <a:avLst/>
          </a:prstGeom>
          <a:solidFill>
            <a:srgbClr val="99CCFF"/>
          </a:solidFill>
          <a:ln w="9525" cap="flat" cmpd="sng">
            <a:solidFill>
              <a:srgbClr val="000000"/>
            </a:solidFill>
            <a:prstDash val="solid"/>
            <a:miter/>
            <a:headEnd type="none" w="med" len="med"/>
            <a:tailEnd type="none" w="med" len="me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Client</a:t>
            </a:r>
          </a:p>
        </p:txBody>
      </p:sp>
      <p:sp>
        <p:nvSpPr>
          <p:cNvPr id="39" name="Line 10">
            <a:extLst>
              <a:ext uri="{FF2B5EF4-FFF2-40B4-BE49-F238E27FC236}">
                <a16:creationId xmlns:a16="http://schemas.microsoft.com/office/drawing/2014/main" id="{3BDF35F7-E460-4C3C-8B15-A142FF3A41C5}"/>
              </a:ext>
            </a:extLst>
          </p:cNvPr>
          <p:cNvSpPr/>
          <p:nvPr/>
        </p:nvSpPr>
        <p:spPr>
          <a:xfrm>
            <a:off x="4038600" y="4638675"/>
            <a:ext cx="0" cy="685800"/>
          </a:xfrm>
          <a:prstGeom prst="line">
            <a:avLst/>
          </a:prstGeom>
          <a:ln w="9525" cap="flat" cmpd="sng">
            <a:solidFill>
              <a:srgbClr val="000000"/>
            </a:solidFill>
            <a:prstDash val="solid"/>
            <a:headEnd type="none" w="med" len="med"/>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40" name="Text Box 11">
            <a:extLst>
              <a:ext uri="{FF2B5EF4-FFF2-40B4-BE49-F238E27FC236}">
                <a16:creationId xmlns:a16="http://schemas.microsoft.com/office/drawing/2014/main" id="{EEFE83B6-872F-4121-9701-70EB790DE79C}"/>
              </a:ext>
            </a:extLst>
          </p:cNvPr>
          <p:cNvSpPr txBox="1"/>
          <p:nvPr/>
        </p:nvSpPr>
        <p:spPr>
          <a:xfrm>
            <a:off x="2803525" y="4305300"/>
            <a:ext cx="527050" cy="366713"/>
          </a:xfrm>
          <a:prstGeom prst="rect">
            <a:avLst/>
          </a:prstGeom>
          <a:noFill/>
          <a:ln w="9525">
            <a:noFill/>
          </a:ln>
        </p:spPr>
        <p:txBody>
          <a:bodyPr wrap="none">
            <a:spAutoFit/>
          </a:bodyPr>
          <a:lstStyle/>
          <a:p>
            <a:pPr defTabSz="914400" fontAlgn="base">
              <a:spcBef>
                <a:spcPct val="0"/>
              </a:spcBef>
              <a:spcAft>
                <a:spcPct val="0"/>
              </a:spcAft>
            </a:pPr>
            <a:r>
              <a:rPr lang="en-US" altLang="zh-CN" dirty="0">
                <a:solidFill>
                  <a:srgbClr val="000000"/>
                </a:solidFill>
                <a:latin typeface="Times New Roman" panose="02020603050405020304" pitchFamily="18" charset="0"/>
                <a:ea typeface="宋体" panose="02010600030101010101" pitchFamily="2" charset="-122"/>
              </a:rPr>
              <a:t>1..1</a:t>
            </a:r>
          </a:p>
        </p:txBody>
      </p:sp>
      <p:sp>
        <p:nvSpPr>
          <p:cNvPr id="41" name="Text Box 12">
            <a:extLst>
              <a:ext uri="{FF2B5EF4-FFF2-40B4-BE49-F238E27FC236}">
                <a16:creationId xmlns:a16="http://schemas.microsoft.com/office/drawing/2014/main" id="{EBD36813-65D9-488B-AAAD-479C46902420}"/>
              </a:ext>
            </a:extLst>
          </p:cNvPr>
          <p:cNvSpPr txBox="1"/>
          <p:nvPr/>
        </p:nvSpPr>
        <p:spPr>
          <a:xfrm>
            <a:off x="4876800" y="4267200"/>
            <a:ext cx="527050" cy="366713"/>
          </a:xfrm>
          <a:prstGeom prst="rect">
            <a:avLst/>
          </a:prstGeom>
          <a:noFill/>
          <a:ln w="9525">
            <a:noFill/>
          </a:ln>
        </p:spPr>
        <p:txBody>
          <a:bodyPr wrap="none">
            <a:spAutoFit/>
          </a:bodyPr>
          <a:lstStyle/>
          <a:p>
            <a:pPr defTabSz="914400" fontAlgn="base">
              <a:spcBef>
                <a:spcPct val="0"/>
              </a:spcBef>
              <a:spcAft>
                <a:spcPct val="0"/>
              </a:spcAft>
            </a:pPr>
            <a:r>
              <a:rPr lang="en-US" altLang="zh-CN" dirty="0">
                <a:solidFill>
                  <a:srgbClr val="000000"/>
                </a:solidFill>
                <a:latin typeface="Times New Roman" panose="02020603050405020304" pitchFamily="18" charset="0"/>
                <a:ea typeface="宋体" panose="02010600030101010101" pitchFamily="2" charset="-122"/>
              </a:rPr>
              <a:t>1..1</a:t>
            </a:r>
          </a:p>
        </p:txBody>
      </p:sp>
      <p:sp>
        <p:nvSpPr>
          <p:cNvPr id="42" name="Text Box 13">
            <a:extLst>
              <a:ext uri="{FF2B5EF4-FFF2-40B4-BE49-F238E27FC236}">
                <a16:creationId xmlns:a16="http://schemas.microsoft.com/office/drawing/2014/main" id="{869A6A3E-2AFE-4904-BC33-93E2C1AC4F2B}"/>
              </a:ext>
            </a:extLst>
          </p:cNvPr>
          <p:cNvSpPr txBox="1"/>
          <p:nvPr/>
        </p:nvSpPr>
        <p:spPr>
          <a:xfrm>
            <a:off x="3505200" y="4876800"/>
            <a:ext cx="527050" cy="366713"/>
          </a:xfrm>
          <a:prstGeom prst="rect">
            <a:avLst/>
          </a:prstGeom>
          <a:noFill/>
          <a:ln w="9525">
            <a:noFill/>
          </a:ln>
        </p:spPr>
        <p:txBody>
          <a:bodyPr wrap="none">
            <a:spAutoFit/>
          </a:bodyPr>
          <a:lstStyle/>
          <a:p>
            <a:pPr defTabSz="914400" fontAlgn="base">
              <a:spcBef>
                <a:spcPct val="0"/>
              </a:spcBef>
              <a:spcAft>
                <a:spcPct val="0"/>
              </a:spcAft>
            </a:pPr>
            <a:r>
              <a:rPr lang="en-US" altLang="zh-CN" dirty="0">
                <a:solidFill>
                  <a:srgbClr val="000000"/>
                </a:solidFill>
                <a:latin typeface="Times New Roman" panose="02020603050405020304" pitchFamily="18" charset="0"/>
                <a:ea typeface="宋体" panose="02010600030101010101" pitchFamily="2" charset="-122"/>
              </a:rPr>
              <a:t>0..*</a:t>
            </a:r>
          </a:p>
        </p:txBody>
      </p:sp>
      <p:sp>
        <p:nvSpPr>
          <p:cNvPr id="43" name="Text Box 14">
            <a:extLst>
              <a:ext uri="{FF2B5EF4-FFF2-40B4-BE49-F238E27FC236}">
                <a16:creationId xmlns:a16="http://schemas.microsoft.com/office/drawing/2014/main" id="{FE3BBF14-75FC-4D13-AA36-F6192BBD9D4B}"/>
              </a:ext>
            </a:extLst>
          </p:cNvPr>
          <p:cNvSpPr txBox="1"/>
          <p:nvPr/>
        </p:nvSpPr>
        <p:spPr>
          <a:xfrm>
            <a:off x="457200" y="5715000"/>
            <a:ext cx="3460750" cy="641350"/>
          </a:xfrm>
          <a:prstGeom prst="rect">
            <a:avLst/>
          </a:prstGeom>
          <a:noFill/>
          <a:ln w="9525">
            <a:noFill/>
          </a:ln>
        </p:spPr>
        <p:txBody>
          <a:bodyPr wrap="none">
            <a:spAutoFit/>
          </a:bodyPr>
          <a:lstStyle/>
          <a:p>
            <a:pPr defTabSz="914400" fontAlgn="base">
              <a:spcBef>
                <a:spcPct val="0"/>
              </a:spcBef>
              <a:spcAft>
                <a:spcPct val="0"/>
              </a:spcAft>
            </a:pPr>
            <a:r>
              <a:rPr lang="en-US" altLang="zh-CN" dirty="0">
                <a:solidFill>
                  <a:srgbClr val="000000"/>
                </a:solidFill>
                <a:latin typeface="Times New Roman" panose="02020603050405020304" pitchFamily="18" charset="0"/>
                <a:ea typeface="宋体" panose="02010600030101010101" pitchFamily="2" charset="-122"/>
              </a:rPr>
              <a:t>For each Branch/Staff combination,</a:t>
            </a:r>
          </a:p>
          <a:p>
            <a:pPr defTabSz="914400" fontAlgn="base">
              <a:spcBef>
                <a:spcPct val="0"/>
              </a:spcBef>
              <a:spcAft>
                <a:spcPct val="0"/>
              </a:spcAft>
            </a:pPr>
            <a:r>
              <a:rPr lang="en-US" altLang="zh-CN" dirty="0">
                <a:solidFill>
                  <a:srgbClr val="000000"/>
                </a:solidFill>
                <a:latin typeface="Times New Roman" panose="02020603050405020304" pitchFamily="18" charset="0"/>
                <a:ea typeface="宋体" panose="02010600030101010101" pitchFamily="2" charset="-122"/>
              </a:rPr>
              <a:t>have zero or more clients.</a:t>
            </a:r>
          </a:p>
        </p:txBody>
      </p:sp>
      <p:sp>
        <p:nvSpPr>
          <p:cNvPr id="44" name="Line 15">
            <a:extLst>
              <a:ext uri="{FF2B5EF4-FFF2-40B4-BE49-F238E27FC236}">
                <a16:creationId xmlns:a16="http://schemas.microsoft.com/office/drawing/2014/main" id="{D8BBD721-999A-4E08-9E44-E1044E0D61C7}"/>
              </a:ext>
            </a:extLst>
          </p:cNvPr>
          <p:cNvSpPr/>
          <p:nvPr/>
        </p:nvSpPr>
        <p:spPr>
          <a:xfrm flipV="1">
            <a:off x="2438400" y="5181600"/>
            <a:ext cx="1219200" cy="533400"/>
          </a:xfrm>
          <a:prstGeom prst="line">
            <a:avLst/>
          </a:prstGeom>
          <a:ln w="9525" cap="flat" cmpd="sng">
            <a:solidFill>
              <a:srgbClr val="000000"/>
            </a:solidFill>
            <a:prstDash val="solid"/>
            <a:headEnd type="none" w="med" len="med"/>
            <a:tailEnd type="triangl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099182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408615"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建模①：标识实体</a:t>
            </a:r>
            <a:endParaRPr lang="en-US" altLang="zh-CN" sz="3200" dirty="0">
              <a:ea typeface="黑体" panose="02010609060101010101" pitchFamily="49" charset="-122"/>
            </a:endParaRPr>
          </a:p>
        </p:txBody>
      </p:sp>
      <p:sp>
        <p:nvSpPr>
          <p:cNvPr id="5" name="Text Box 4">
            <a:extLst>
              <a:ext uri="{FF2B5EF4-FFF2-40B4-BE49-F238E27FC236}">
                <a16:creationId xmlns:a16="http://schemas.microsoft.com/office/drawing/2014/main" id="{D659915E-5BA9-448B-8B8C-5FEBBD3755CB}"/>
              </a:ext>
            </a:extLst>
          </p:cNvPr>
          <p:cNvSpPr txBox="1"/>
          <p:nvPr/>
        </p:nvSpPr>
        <p:spPr>
          <a:xfrm>
            <a:off x="7239000" y="2606675"/>
            <a:ext cx="1524000" cy="647700"/>
          </a:xfrm>
          <a:prstGeom prst="rect">
            <a:avLst/>
          </a:prstGeom>
          <a:solidFill>
            <a:srgbClr val="FFFFFF"/>
          </a:solidFill>
          <a:ln w="28575" cap="flat" cmpd="sng">
            <a:solidFill>
              <a:srgbClr val="FF0000"/>
            </a:solidFill>
            <a:prstDash val="solid"/>
            <a:miter/>
            <a:headEnd type="none" w="med" len="med"/>
            <a:tailEnd type="none" w="med" len="med"/>
          </a:ln>
        </p:spPr>
        <p:txBody>
          <a:bodyPr/>
          <a:lstStyle/>
          <a:p>
            <a:pPr algn="ctr" eaLnBrk="0" hangingPunct="0"/>
            <a:r>
              <a:rPr lang="en-US" altLang="zh-CN" dirty="0">
                <a:solidFill>
                  <a:srgbClr val="FF0000"/>
                </a:solidFill>
                <a:latin typeface="Times New Roman" panose="02020603050405020304" pitchFamily="18" charset="0"/>
              </a:rPr>
              <a:t>Student</a:t>
            </a:r>
          </a:p>
        </p:txBody>
      </p:sp>
      <p:sp>
        <p:nvSpPr>
          <p:cNvPr id="6" name="Text Box 5">
            <a:extLst>
              <a:ext uri="{FF2B5EF4-FFF2-40B4-BE49-F238E27FC236}">
                <a16:creationId xmlns:a16="http://schemas.microsoft.com/office/drawing/2014/main" id="{82885F81-83B1-47FF-9CF9-8B61D0CDC42E}"/>
              </a:ext>
            </a:extLst>
          </p:cNvPr>
          <p:cNvSpPr txBox="1"/>
          <p:nvPr/>
        </p:nvSpPr>
        <p:spPr>
          <a:xfrm>
            <a:off x="3314700" y="4686300"/>
            <a:ext cx="2247900" cy="647700"/>
          </a:xfrm>
          <a:prstGeom prst="rect">
            <a:avLst/>
          </a:prstGeom>
          <a:solidFill>
            <a:srgbClr val="FFFFFF"/>
          </a:solidFill>
          <a:ln w="28575" cap="flat" cmpd="sng">
            <a:solidFill>
              <a:srgbClr val="FF0000"/>
            </a:solidFill>
            <a:prstDash val="solid"/>
            <a:miter/>
            <a:headEnd type="none" w="med" len="med"/>
            <a:tailEnd type="none" w="med" len="med"/>
          </a:ln>
        </p:spPr>
        <p:txBody>
          <a:bodyPr/>
          <a:lstStyle/>
          <a:p>
            <a:pPr algn="ctr" eaLnBrk="0" hangingPunct="0"/>
            <a:r>
              <a:rPr lang="en-US" altLang="zh-CN" dirty="0">
                <a:solidFill>
                  <a:srgbClr val="FF0000"/>
                </a:solidFill>
                <a:latin typeface="Times New Roman" panose="02020603050405020304" pitchFamily="18" charset="0"/>
              </a:rPr>
              <a:t>Department</a:t>
            </a:r>
          </a:p>
        </p:txBody>
      </p:sp>
      <p:sp>
        <p:nvSpPr>
          <p:cNvPr id="7" name="Text Box 6">
            <a:extLst>
              <a:ext uri="{FF2B5EF4-FFF2-40B4-BE49-F238E27FC236}">
                <a16:creationId xmlns:a16="http://schemas.microsoft.com/office/drawing/2014/main" id="{EAD9CEC4-28B4-455E-8AFA-6F0B6CCCB78C}"/>
              </a:ext>
            </a:extLst>
          </p:cNvPr>
          <p:cNvSpPr txBox="1"/>
          <p:nvPr/>
        </p:nvSpPr>
        <p:spPr>
          <a:xfrm>
            <a:off x="3581400" y="2606675"/>
            <a:ext cx="1546225" cy="647700"/>
          </a:xfrm>
          <a:prstGeom prst="rect">
            <a:avLst/>
          </a:prstGeom>
          <a:solidFill>
            <a:srgbClr val="FFFFFF"/>
          </a:solidFill>
          <a:ln w="28575" cap="flat" cmpd="sng">
            <a:solidFill>
              <a:srgbClr val="FF0000"/>
            </a:solidFill>
            <a:prstDash val="solid"/>
            <a:miter/>
            <a:headEnd type="none" w="med" len="med"/>
            <a:tailEnd type="none" w="med" len="med"/>
          </a:ln>
        </p:spPr>
        <p:txBody>
          <a:bodyPr/>
          <a:lstStyle/>
          <a:p>
            <a:pPr algn="ctr" eaLnBrk="0" hangingPunct="0"/>
            <a:r>
              <a:rPr lang="en-US" altLang="zh-CN" dirty="0">
                <a:solidFill>
                  <a:srgbClr val="FF0000"/>
                </a:solidFill>
                <a:latin typeface="Times New Roman" panose="02020603050405020304" pitchFamily="18" charset="0"/>
              </a:rPr>
              <a:t>Course</a:t>
            </a:r>
          </a:p>
        </p:txBody>
      </p:sp>
      <p:sp>
        <p:nvSpPr>
          <p:cNvPr id="8" name="Text Box 7">
            <a:extLst>
              <a:ext uri="{FF2B5EF4-FFF2-40B4-BE49-F238E27FC236}">
                <a16:creationId xmlns:a16="http://schemas.microsoft.com/office/drawing/2014/main" id="{9B2FF4B1-D272-49A8-918E-0C37E7560FFC}"/>
              </a:ext>
            </a:extLst>
          </p:cNvPr>
          <p:cNvSpPr txBox="1"/>
          <p:nvPr/>
        </p:nvSpPr>
        <p:spPr>
          <a:xfrm>
            <a:off x="244475" y="2590800"/>
            <a:ext cx="1355725" cy="647700"/>
          </a:xfrm>
          <a:prstGeom prst="rect">
            <a:avLst/>
          </a:prstGeom>
          <a:solidFill>
            <a:srgbClr val="FFFFFF"/>
          </a:solidFill>
          <a:ln w="28575" cap="flat" cmpd="sng">
            <a:solidFill>
              <a:srgbClr val="FF0000"/>
            </a:solidFill>
            <a:prstDash val="solid"/>
            <a:miter/>
            <a:headEnd type="none" w="med" len="med"/>
            <a:tailEnd type="none" w="med" len="med"/>
          </a:ln>
        </p:spPr>
        <p:txBody>
          <a:bodyPr/>
          <a:lstStyle/>
          <a:p>
            <a:pPr algn="ctr" eaLnBrk="0" hangingPunct="0"/>
            <a:r>
              <a:rPr lang="en-US" altLang="zh-CN" dirty="0">
                <a:solidFill>
                  <a:srgbClr val="FF0000"/>
                </a:solidFill>
                <a:latin typeface="Times New Roman" panose="02020603050405020304" pitchFamily="18" charset="0"/>
              </a:rPr>
              <a:t>Teacher</a:t>
            </a:r>
          </a:p>
        </p:txBody>
      </p:sp>
    </p:spTree>
    <p:extLst>
      <p:ext uri="{BB962C8B-B14F-4D97-AF65-F5344CB8AC3E}">
        <p14:creationId xmlns:p14="http://schemas.microsoft.com/office/powerpoint/2010/main" val="3518254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408615"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建模②：标识关系</a:t>
            </a:r>
            <a:endParaRPr lang="en-US" altLang="zh-CN" sz="3200" dirty="0">
              <a:ea typeface="黑体" panose="02010609060101010101" pitchFamily="49" charset="-122"/>
            </a:endParaRPr>
          </a:p>
        </p:txBody>
      </p:sp>
      <p:sp>
        <p:nvSpPr>
          <p:cNvPr id="10" name="Text Box 4">
            <a:extLst>
              <a:ext uri="{FF2B5EF4-FFF2-40B4-BE49-F238E27FC236}">
                <a16:creationId xmlns:a16="http://schemas.microsoft.com/office/drawing/2014/main" id="{4FE3DCDE-2360-4B04-9EF3-8941F96F2B80}"/>
              </a:ext>
            </a:extLst>
          </p:cNvPr>
          <p:cNvSpPr txBox="1"/>
          <p:nvPr/>
        </p:nvSpPr>
        <p:spPr>
          <a:xfrm>
            <a:off x="7239000" y="2606675"/>
            <a:ext cx="1524000" cy="64770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r>
              <a:rPr lang="en-US" altLang="zh-CN" dirty="0">
                <a:latin typeface="Times New Roman" panose="02020603050405020304" pitchFamily="18" charset="0"/>
              </a:rPr>
              <a:t>Student</a:t>
            </a:r>
          </a:p>
        </p:txBody>
      </p:sp>
      <p:sp>
        <p:nvSpPr>
          <p:cNvPr id="11" name="Text Box 5">
            <a:extLst>
              <a:ext uri="{FF2B5EF4-FFF2-40B4-BE49-F238E27FC236}">
                <a16:creationId xmlns:a16="http://schemas.microsoft.com/office/drawing/2014/main" id="{804F5AAF-43CF-4E36-9C3C-0A9432B069E0}"/>
              </a:ext>
            </a:extLst>
          </p:cNvPr>
          <p:cNvSpPr txBox="1"/>
          <p:nvPr/>
        </p:nvSpPr>
        <p:spPr>
          <a:xfrm>
            <a:off x="3314700" y="4686300"/>
            <a:ext cx="2247900" cy="64770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r>
              <a:rPr lang="en-US" altLang="zh-CN" dirty="0">
                <a:latin typeface="Times New Roman" panose="02020603050405020304" pitchFamily="18" charset="0"/>
              </a:rPr>
              <a:t>Department</a:t>
            </a:r>
          </a:p>
        </p:txBody>
      </p:sp>
      <p:sp>
        <p:nvSpPr>
          <p:cNvPr id="12" name="Text Box 6">
            <a:extLst>
              <a:ext uri="{FF2B5EF4-FFF2-40B4-BE49-F238E27FC236}">
                <a16:creationId xmlns:a16="http://schemas.microsoft.com/office/drawing/2014/main" id="{C9D3795E-8439-4970-A78A-5997E0318C4A}"/>
              </a:ext>
            </a:extLst>
          </p:cNvPr>
          <p:cNvSpPr txBox="1"/>
          <p:nvPr/>
        </p:nvSpPr>
        <p:spPr>
          <a:xfrm>
            <a:off x="3505200" y="2606675"/>
            <a:ext cx="1546225" cy="64770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r>
              <a:rPr lang="en-US" altLang="zh-CN" dirty="0">
                <a:latin typeface="Times New Roman" panose="02020603050405020304" pitchFamily="18" charset="0"/>
              </a:rPr>
              <a:t>Course</a:t>
            </a:r>
          </a:p>
        </p:txBody>
      </p:sp>
      <p:sp>
        <p:nvSpPr>
          <p:cNvPr id="13" name="Text Box 7">
            <a:extLst>
              <a:ext uri="{FF2B5EF4-FFF2-40B4-BE49-F238E27FC236}">
                <a16:creationId xmlns:a16="http://schemas.microsoft.com/office/drawing/2014/main" id="{3B258FCE-66FD-48BA-84F4-FD70F5B5E7A2}"/>
              </a:ext>
            </a:extLst>
          </p:cNvPr>
          <p:cNvSpPr txBox="1"/>
          <p:nvPr/>
        </p:nvSpPr>
        <p:spPr>
          <a:xfrm>
            <a:off x="244475" y="2590800"/>
            <a:ext cx="1355725" cy="64770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ctr" eaLnBrk="0" hangingPunct="0"/>
            <a:r>
              <a:rPr lang="en-US" altLang="zh-CN" dirty="0">
                <a:latin typeface="Times New Roman" panose="02020603050405020304" pitchFamily="18" charset="0"/>
              </a:rPr>
              <a:t>Teacher</a:t>
            </a:r>
          </a:p>
        </p:txBody>
      </p:sp>
      <p:sp>
        <p:nvSpPr>
          <p:cNvPr id="14" name="Line 8">
            <a:extLst>
              <a:ext uri="{FF2B5EF4-FFF2-40B4-BE49-F238E27FC236}">
                <a16:creationId xmlns:a16="http://schemas.microsoft.com/office/drawing/2014/main" id="{F1456A42-84CC-43CB-8F8E-93C85768D6C3}"/>
              </a:ext>
            </a:extLst>
          </p:cNvPr>
          <p:cNvSpPr/>
          <p:nvPr/>
        </p:nvSpPr>
        <p:spPr>
          <a:xfrm>
            <a:off x="1600200" y="2895600"/>
            <a:ext cx="1919288"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15" name="Text Box 9">
            <a:extLst>
              <a:ext uri="{FF2B5EF4-FFF2-40B4-BE49-F238E27FC236}">
                <a16:creationId xmlns:a16="http://schemas.microsoft.com/office/drawing/2014/main" id="{30AF3111-EF30-425E-AC9F-6E80C14A9EDE}"/>
              </a:ext>
            </a:extLst>
          </p:cNvPr>
          <p:cNvSpPr txBox="1"/>
          <p:nvPr/>
        </p:nvSpPr>
        <p:spPr>
          <a:xfrm>
            <a:off x="4222750" y="3962400"/>
            <a:ext cx="1187450" cy="457200"/>
          </a:xfrm>
          <a:prstGeom prst="rect">
            <a:avLst/>
          </a:prstGeom>
          <a:noFill/>
          <a:ln w="9525">
            <a:noFill/>
          </a:ln>
        </p:spPr>
        <p:txBody>
          <a:bodyPr lIns="0" tIns="0" rIns="0" bIns="0"/>
          <a:lstStyle/>
          <a:p>
            <a:pPr algn="just" eaLnBrk="0" hangingPunct="0"/>
            <a:r>
              <a:rPr lang="en-US" altLang="zh-CN" dirty="0">
                <a:solidFill>
                  <a:srgbClr val="FF0000"/>
                </a:solidFill>
                <a:latin typeface="Times New Roman" panose="02020603050405020304" pitchFamily="18" charset="0"/>
              </a:rPr>
              <a:t>Offer</a:t>
            </a:r>
          </a:p>
        </p:txBody>
      </p:sp>
      <p:sp>
        <p:nvSpPr>
          <p:cNvPr id="16" name="Line 10">
            <a:extLst>
              <a:ext uri="{FF2B5EF4-FFF2-40B4-BE49-F238E27FC236}">
                <a16:creationId xmlns:a16="http://schemas.microsoft.com/office/drawing/2014/main" id="{70634C9B-0563-4FE6-8A70-31DC80DD5951}"/>
              </a:ext>
            </a:extLst>
          </p:cNvPr>
          <p:cNvSpPr/>
          <p:nvPr/>
        </p:nvSpPr>
        <p:spPr>
          <a:xfrm>
            <a:off x="4191000" y="3276600"/>
            <a:ext cx="0" cy="144780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17" name="Line 11">
            <a:extLst>
              <a:ext uri="{FF2B5EF4-FFF2-40B4-BE49-F238E27FC236}">
                <a16:creationId xmlns:a16="http://schemas.microsoft.com/office/drawing/2014/main" id="{FE4E284A-071D-4035-A33E-73784E3E3FC6}"/>
              </a:ext>
            </a:extLst>
          </p:cNvPr>
          <p:cNvSpPr/>
          <p:nvPr/>
        </p:nvSpPr>
        <p:spPr>
          <a:xfrm>
            <a:off x="5105400" y="2895600"/>
            <a:ext cx="2092325"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18" name="Text Box 12">
            <a:extLst>
              <a:ext uri="{FF2B5EF4-FFF2-40B4-BE49-F238E27FC236}">
                <a16:creationId xmlns:a16="http://schemas.microsoft.com/office/drawing/2014/main" id="{6408431B-83B4-4E17-BDD4-935C67B7F8E2}"/>
              </a:ext>
            </a:extLst>
          </p:cNvPr>
          <p:cNvSpPr txBox="1"/>
          <p:nvPr/>
        </p:nvSpPr>
        <p:spPr>
          <a:xfrm>
            <a:off x="2057400" y="2514600"/>
            <a:ext cx="1016000" cy="295275"/>
          </a:xfrm>
          <a:prstGeom prst="rect">
            <a:avLst/>
          </a:prstGeom>
          <a:noFill/>
          <a:ln w="9525">
            <a:noFill/>
          </a:ln>
        </p:spPr>
        <p:txBody>
          <a:bodyPr lIns="0" tIns="0" rIns="0" bIns="0"/>
          <a:lstStyle/>
          <a:p>
            <a:pPr algn="just" eaLnBrk="0" hangingPunct="0"/>
            <a:r>
              <a:rPr lang="en-US" altLang="zh-CN" dirty="0">
                <a:solidFill>
                  <a:srgbClr val="FF0000"/>
                </a:solidFill>
                <a:latin typeface="Times New Roman" panose="02020603050405020304" pitchFamily="18" charset="0"/>
              </a:rPr>
              <a:t>Teach</a:t>
            </a:r>
          </a:p>
        </p:txBody>
      </p:sp>
      <p:sp>
        <p:nvSpPr>
          <p:cNvPr id="19" name="Freeform 13">
            <a:extLst>
              <a:ext uri="{FF2B5EF4-FFF2-40B4-BE49-F238E27FC236}">
                <a16:creationId xmlns:a16="http://schemas.microsoft.com/office/drawing/2014/main" id="{4A532C6D-9B26-4EDA-8333-FD45D69C2015}"/>
              </a:ext>
            </a:extLst>
          </p:cNvPr>
          <p:cNvSpPr/>
          <p:nvPr/>
        </p:nvSpPr>
        <p:spPr>
          <a:xfrm>
            <a:off x="2941638" y="2514600"/>
            <a:ext cx="411162" cy="276225"/>
          </a:xfrm>
          <a:custGeom>
            <a:avLst/>
            <a:gdLst/>
            <a:ahLst/>
            <a:cxnLst>
              <a:cxn ang="0">
                <a:pos x="0" y="0"/>
              </a:cxn>
              <a:cxn ang="0">
                <a:pos x="880490574" y="198699289"/>
              </a:cxn>
              <a:cxn ang="0">
                <a:pos x="0" y="397397139"/>
              </a:cxn>
              <a:cxn ang="0">
                <a:pos x="0" y="0"/>
              </a:cxn>
            </a:cxnLst>
            <a:rect l="0" t="0" r="0" b="0"/>
            <a:pathLst>
              <a:path w="192" h="192">
                <a:moveTo>
                  <a:pt x="0" y="0"/>
                </a:moveTo>
                <a:lnTo>
                  <a:pt x="192" y="96"/>
                </a:lnTo>
                <a:lnTo>
                  <a:pt x="0" y="192"/>
                </a:lnTo>
                <a:lnTo>
                  <a:pt x="0" y="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20" name="Freeform 14">
            <a:extLst>
              <a:ext uri="{FF2B5EF4-FFF2-40B4-BE49-F238E27FC236}">
                <a16:creationId xmlns:a16="http://schemas.microsoft.com/office/drawing/2014/main" id="{3EA3FEF6-9EA7-409C-849A-7470D89D842C}"/>
              </a:ext>
            </a:extLst>
          </p:cNvPr>
          <p:cNvSpPr/>
          <p:nvPr/>
        </p:nvSpPr>
        <p:spPr>
          <a:xfrm flipH="1">
            <a:off x="5638800" y="2514600"/>
            <a:ext cx="423863" cy="276225"/>
          </a:xfrm>
          <a:custGeom>
            <a:avLst/>
            <a:gdLst/>
            <a:ahLst/>
            <a:cxnLst>
              <a:cxn ang="0">
                <a:pos x="0" y="0"/>
              </a:cxn>
              <a:cxn ang="0">
                <a:pos x="935728348" y="198699289"/>
              </a:cxn>
              <a:cxn ang="0">
                <a:pos x="0" y="397397139"/>
              </a:cxn>
              <a:cxn ang="0">
                <a:pos x="0" y="0"/>
              </a:cxn>
            </a:cxnLst>
            <a:rect l="0" t="0" r="0" b="0"/>
            <a:pathLst>
              <a:path w="192" h="192">
                <a:moveTo>
                  <a:pt x="0" y="0"/>
                </a:moveTo>
                <a:lnTo>
                  <a:pt x="192" y="96"/>
                </a:lnTo>
                <a:lnTo>
                  <a:pt x="0" y="192"/>
                </a:lnTo>
                <a:lnTo>
                  <a:pt x="0" y="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21" name="Text Box 15">
            <a:extLst>
              <a:ext uri="{FF2B5EF4-FFF2-40B4-BE49-F238E27FC236}">
                <a16:creationId xmlns:a16="http://schemas.microsoft.com/office/drawing/2014/main" id="{0F88C5A9-FFDB-48D8-AAC0-24191881CB06}"/>
              </a:ext>
            </a:extLst>
          </p:cNvPr>
          <p:cNvSpPr txBox="1"/>
          <p:nvPr/>
        </p:nvSpPr>
        <p:spPr>
          <a:xfrm>
            <a:off x="6172200" y="2438400"/>
            <a:ext cx="1022350" cy="447675"/>
          </a:xfrm>
          <a:prstGeom prst="rect">
            <a:avLst/>
          </a:prstGeom>
          <a:noFill/>
          <a:ln w="9525">
            <a:noFill/>
          </a:ln>
        </p:spPr>
        <p:txBody>
          <a:bodyPr lIns="0" tIns="0" rIns="0" bIns="0"/>
          <a:lstStyle/>
          <a:p>
            <a:pPr algn="just" eaLnBrk="0" hangingPunct="0"/>
            <a:r>
              <a:rPr lang="en-US" altLang="zh-CN" dirty="0">
                <a:solidFill>
                  <a:srgbClr val="FF0000"/>
                </a:solidFill>
                <a:latin typeface="Times New Roman" panose="02020603050405020304" pitchFamily="18" charset="0"/>
              </a:rPr>
              <a:t>Enroll</a:t>
            </a:r>
          </a:p>
        </p:txBody>
      </p:sp>
      <p:sp>
        <p:nvSpPr>
          <p:cNvPr id="22" name="Text Box 16">
            <a:extLst>
              <a:ext uri="{FF2B5EF4-FFF2-40B4-BE49-F238E27FC236}">
                <a16:creationId xmlns:a16="http://schemas.microsoft.com/office/drawing/2014/main" id="{D4B789BE-0D69-4D28-A483-9D619D764582}"/>
              </a:ext>
            </a:extLst>
          </p:cNvPr>
          <p:cNvSpPr txBox="1"/>
          <p:nvPr/>
        </p:nvSpPr>
        <p:spPr>
          <a:xfrm>
            <a:off x="2036763" y="4530725"/>
            <a:ext cx="1087437" cy="422275"/>
          </a:xfrm>
          <a:prstGeom prst="rect">
            <a:avLst/>
          </a:prstGeom>
          <a:noFill/>
          <a:ln w="9525">
            <a:noFill/>
          </a:ln>
        </p:spPr>
        <p:txBody>
          <a:bodyPr lIns="0" tIns="0" rIns="0" bIns="0"/>
          <a:lstStyle/>
          <a:p>
            <a:pPr algn="just" eaLnBrk="0" hangingPunct="0"/>
            <a:r>
              <a:rPr lang="en-US" altLang="zh-CN" dirty="0">
                <a:solidFill>
                  <a:srgbClr val="FF0000"/>
                </a:solidFill>
                <a:latin typeface="Times New Roman" panose="02020603050405020304" pitchFamily="18" charset="0"/>
              </a:rPr>
              <a:t>Has</a:t>
            </a:r>
          </a:p>
        </p:txBody>
      </p:sp>
      <p:sp>
        <p:nvSpPr>
          <p:cNvPr id="23" name="Line 17">
            <a:extLst>
              <a:ext uri="{FF2B5EF4-FFF2-40B4-BE49-F238E27FC236}">
                <a16:creationId xmlns:a16="http://schemas.microsoft.com/office/drawing/2014/main" id="{373E2E52-9D1A-473C-AE7E-56D581645594}"/>
              </a:ext>
            </a:extLst>
          </p:cNvPr>
          <p:cNvSpPr/>
          <p:nvPr/>
        </p:nvSpPr>
        <p:spPr>
          <a:xfrm>
            <a:off x="914400" y="3271838"/>
            <a:ext cx="0" cy="1681162"/>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4" name="Line 18">
            <a:extLst>
              <a:ext uri="{FF2B5EF4-FFF2-40B4-BE49-F238E27FC236}">
                <a16:creationId xmlns:a16="http://schemas.microsoft.com/office/drawing/2014/main" id="{009E3482-A942-450B-BC59-4DDC2932B2C9}"/>
              </a:ext>
            </a:extLst>
          </p:cNvPr>
          <p:cNvSpPr/>
          <p:nvPr/>
        </p:nvSpPr>
        <p:spPr>
          <a:xfrm flipV="1">
            <a:off x="914400" y="4938713"/>
            <a:ext cx="2409825"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5" name="Line 19">
            <a:extLst>
              <a:ext uri="{FF2B5EF4-FFF2-40B4-BE49-F238E27FC236}">
                <a16:creationId xmlns:a16="http://schemas.microsoft.com/office/drawing/2014/main" id="{A8C19363-EDCF-470B-8434-5AB3EAF60C53}"/>
              </a:ext>
            </a:extLst>
          </p:cNvPr>
          <p:cNvSpPr/>
          <p:nvPr/>
        </p:nvSpPr>
        <p:spPr>
          <a:xfrm>
            <a:off x="8001000" y="3200400"/>
            <a:ext cx="0" cy="175260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6" name="Line 20">
            <a:extLst>
              <a:ext uri="{FF2B5EF4-FFF2-40B4-BE49-F238E27FC236}">
                <a16:creationId xmlns:a16="http://schemas.microsoft.com/office/drawing/2014/main" id="{99B7A260-1589-4FC7-8B28-88B80FE45ACA}"/>
              </a:ext>
            </a:extLst>
          </p:cNvPr>
          <p:cNvSpPr/>
          <p:nvPr/>
        </p:nvSpPr>
        <p:spPr>
          <a:xfrm>
            <a:off x="5559425" y="4953000"/>
            <a:ext cx="2441575" cy="0"/>
          </a:xfrm>
          <a:prstGeom prst="line">
            <a:avLst/>
          </a:prstGeom>
          <a:ln w="28575" cap="flat" cmpd="sng">
            <a:solidFill>
              <a:srgbClr val="FF0000"/>
            </a:solidFill>
            <a:prstDash val="solid"/>
            <a:headEnd type="none" w="med" len="med"/>
            <a:tailEnd type="none" w="med" len="med"/>
          </a:ln>
        </p:spPr>
        <p:txBody>
          <a:bodyPr/>
          <a:lstStyle/>
          <a:p>
            <a:endParaRPr lang="zh-CN" altLang="en-US"/>
          </a:p>
        </p:txBody>
      </p:sp>
      <p:sp>
        <p:nvSpPr>
          <p:cNvPr id="28" name="Text Box 21">
            <a:extLst>
              <a:ext uri="{FF2B5EF4-FFF2-40B4-BE49-F238E27FC236}">
                <a16:creationId xmlns:a16="http://schemas.microsoft.com/office/drawing/2014/main" id="{FF4BB2AE-DB22-4B18-84E5-987A6B906F19}"/>
              </a:ext>
            </a:extLst>
          </p:cNvPr>
          <p:cNvSpPr txBox="1"/>
          <p:nvPr/>
        </p:nvSpPr>
        <p:spPr>
          <a:xfrm>
            <a:off x="6248400" y="4572000"/>
            <a:ext cx="804863" cy="304800"/>
          </a:xfrm>
          <a:prstGeom prst="rect">
            <a:avLst/>
          </a:prstGeom>
          <a:noFill/>
          <a:ln w="9525">
            <a:noFill/>
          </a:ln>
        </p:spPr>
        <p:txBody>
          <a:bodyPr lIns="0" tIns="0" rIns="0" bIns="0"/>
          <a:lstStyle/>
          <a:p>
            <a:pPr algn="just" eaLnBrk="0" hangingPunct="0"/>
            <a:r>
              <a:rPr lang="en-US" altLang="zh-CN" dirty="0">
                <a:solidFill>
                  <a:srgbClr val="FF0000"/>
                </a:solidFill>
                <a:latin typeface="Times New Roman" panose="02020603050405020304" pitchFamily="18" charset="0"/>
              </a:rPr>
              <a:t>Has</a:t>
            </a:r>
          </a:p>
        </p:txBody>
      </p:sp>
      <p:sp>
        <p:nvSpPr>
          <p:cNvPr id="29" name="Freeform 22">
            <a:extLst>
              <a:ext uri="{FF2B5EF4-FFF2-40B4-BE49-F238E27FC236}">
                <a16:creationId xmlns:a16="http://schemas.microsoft.com/office/drawing/2014/main" id="{80AF5A88-697B-435E-910F-A508BE1B22AE}"/>
              </a:ext>
            </a:extLst>
          </p:cNvPr>
          <p:cNvSpPr/>
          <p:nvPr/>
        </p:nvSpPr>
        <p:spPr>
          <a:xfrm>
            <a:off x="6780213" y="4648200"/>
            <a:ext cx="382587" cy="285750"/>
          </a:xfrm>
          <a:custGeom>
            <a:avLst/>
            <a:gdLst/>
            <a:ahLst/>
            <a:cxnLst>
              <a:cxn ang="0">
                <a:pos x="0" y="0"/>
              </a:cxn>
              <a:cxn ang="0">
                <a:pos x="762358399" y="212638184"/>
              </a:cxn>
              <a:cxn ang="0">
                <a:pos x="0" y="425276367"/>
              </a:cxn>
              <a:cxn ang="0">
                <a:pos x="0" y="0"/>
              </a:cxn>
            </a:cxnLst>
            <a:rect l="0" t="0" r="0" b="0"/>
            <a:pathLst>
              <a:path w="192" h="192">
                <a:moveTo>
                  <a:pt x="0" y="0"/>
                </a:moveTo>
                <a:lnTo>
                  <a:pt x="192" y="96"/>
                </a:lnTo>
                <a:lnTo>
                  <a:pt x="0" y="192"/>
                </a:lnTo>
                <a:lnTo>
                  <a:pt x="0" y="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30" name="Freeform 23">
            <a:extLst>
              <a:ext uri="{FF2B5EF4-FFF2-40B4-BE49-F238E27FC236}">
                <a16:creationId xmlns:a16="http://schemas.microsoft.com/office/drawing/2014/main" id="{BE832156-F3AC-43A0-A0B3-3F82907E6D9E}"/>
              </a:ext>
            </a:extLst>
          </p:cNvPr>
          <p:cNvSpPr/>
          <p:nvPr/>
        </p:nvSpPr>
        <p:spPr>
          <a:xfrm flipH="1">
            <a:off x="1568450" y="4630738"/>
            <a:ext cx="412750" cy="246062"/>
          </a:xfrm>
          <a:custGeom>
            <a:avLst/>
            <a:gdLst/>
            <a:ahLst/>
            <a:cxnLst>
              <a:cxn ang="0">
                <a:pos x="0" y="0"/>
              </a:cxn>
              <a:cxn ang="0">
                <a:pos x="887305013" y="157673198"/>
              </a:cxn>
              <a:cxn ang="0">
                <a:pos x="0" y="315346395"/>
              </a:cxn>
              <a:cxn ang="0">
                <a:pos x="0" y="0"/>
              </a:cxn>
            </a:cxnLst>
            <a:rect l="0" t="0" r="0" b="0"/>
            <a:pathLst>
              <a:path w="192" h="192">
                <a:moveTo>
                  <a:pt x="0" y="0"/>
                </a:moveTo>
                <a:lnTo>
                  <a:pt x="192" y="96"/>
                </a:lnTo>
                <a:lnTo>
                  <a:pt x="0" y="192"/>
                </a:lnTo>
                <a:lnTo>
                  <a:pt x="0" y="0"/>
                </a:lnTo>
                <a:close/>
              </a:path>
            </a:pathLst>
          </a:custGeom>
          <a:solidFill>
            <a:srgbClr val="FF0000">
              <a:alpha val="100000"/>
            </a:srgbClr>
          </a:solidFill>
          <a:ln w="28575" cap="flat" cmpd="sng">
            <a:solidFill>
              <a:srgbClr val="FF0000">
                <a:alpha val="100000"/>
              </a:srgbClr>
            </a:solidFill>
            <a:prstDash val="solid"/>
            <a:round/>
            <a:headEnd type="none" w="med" len="med"/>
            <a:tailEnd type="none" w="med" len="med"/>
          </a:ln>
        </p:spPr>
        <p:txBody>
          <a:bodyPr/>
          <a:lstStyle/>
          <a:p>
            <a:endParaRPr lang="zh-CN" altLang="en-US"/>
          </a:p>
        </p:txBody>
      </p:sp>
      <p:sp>
        <p:nvSpPr>
          <p:cNvPr id="31" name="AutoShape 24">
            <a:extLst>
              <a:ext uri="{FF2B5EF4-FFF2-40B4-BE49-F238E27FC236}">
                <a16:creationId xmlns:a16="http://schemas.microsoft.com/office/drawing/2014/main" id="{4F29403C-115F-480D-A0EC-ED470B61CFEF}"/>
              </a:ext>
            </a:extLst>
          </p:cNvPr>
          <p:cNvSpPr/>
          <p:nvPr/>
        </p:nvSpPr>
        <p:spPr>
          <a:xfrm flipV="1">
            <a:off x="4298950" y="3505200"/>
            <a:ext cx="273050" cy="381000"/>
          </a:xfrm>
          <a:prstGeom prst="flowChartMerge">
            <a:avLst/>
          </a:prstGeom>
          <a:solidFill>
            <a:srgbClr val="FF0000"/>
          </a:solidFill>
          <a:ln w="28575"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Tree>
    <p:extLst>
      <p:ext uri="{BB962C8B-B14F-4D97-AF65-F5344CB8AC3E}">
        <p14:creationId xmlns:p14="http://schemas.microsoft.com/office/powerpoint/2010/main" val="17291405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408615"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建模③：标识属性</a:t>
            </a:r>
            <a:endParaRPr lang="en-US" altLang="zh-CN" sz="3200" dirty="0">
              <a:ea typeface="黑体" panose="02010609060101010101" pitchFamily="49" charset="-122"/>
            </a:endParaRPr>
          </a:p>
        </p:txBody>
      </p:sp>
      <p:sp>
        <p:nvSpPr>
          <p:cNvPr id="32" name="Text Box 5">
            <a:extLst>
              <a:ext uri="{FF2B5EF4-FFF2-40B4-BE49-F238E27FC236}">
                <a16:creationId xmlns:a16="http://schemas.microsoft.com/office/drawing/2014/main" id="{14314FDA-5889-4455-8DA1-7D9739B7A7CD}"/>
              </a:ext>
            </a:extLst>
          </p:cNvPr>
          <p:cNvSpPr txBox="1"/>
          <p:nvPr/>
        </p:nvSpPr>
        <p:spPr>
          <a:xfrm>
            <a:off x="7185025"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eaLnBrk="0" hangingPunct="0"/>
            <a:r>
              <a:rPr lang="en-US" altLang="zh-CN" dirty="0">
                <a:latin typeface="Times New Roman" panose="02020603050405020304" pitchFamily="18" charset="0"/>
              </a:rPr>
              <a:t>Student</a:t>
            </a:r>
          </a:p>
        </p:txBody>
      </p:sp>
      <p:sp>
        <p:nvSpPr>
          <p:cNvPr id="33" name="Text Box 6">
            <a:extLst>
              <a:ext uri="{FF2B5EF4-FFF2-40B4-BE49-F238E27FC236}">
                <a16:creationId xmlns:a16="http://schemas.microsoft.com/office/drawing/2014/main" id="{B09C9035-3E17-4282-AE5A-DD127D3A0D2C}"/>
              </a:ext>
            </a:extLst>
          </p:cNvPr>
          <p:cNvSpPr txBox="1"/>
          <p:nvPr/>
        </p:nvSpPr>
        <p:spPr>
          <a:xfrm>
            <a:off x="7185025" y="2025650"/>
            <a:ext cx="1425575" cy="1824038"/>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r>
              <a:rPr lang="en-US" altLang="zh-CN" sz="1800" dirty="0">
                <a:solidFill>
                  <a:srgbClr val="FF0000"/>
                </a:solidFill>
                <a:latin typeface="Comic Sans MS" panose="030F0702030302020204" pitchFamily="66" charset="0"/>
              </a:rPr>
              <a:t>sName</a:t>
            </a:r>
          </a:p>
          <a:p>
            <a:pPr algn="just" eaLnBrk="0" hangingPunct="0"/>
            <a:r>
              <a:rPr lang="en-US" altLang="zh-CN" sz="1800" dirty="0">
                <a:solidFill>
                  <a:srgbClr val="FF0000"/>
                </a:solidFill>
                <a:latin typeface="Comic Sans MS" panose="030F0702030302020204" pitchFamily="66" charset="0"/>
              </a:rPr>
              <a:t>sId</a:t>
            </a:r>
          </a:p>
          <a:p>
            <a:pPr algn="just" eaLnBrk="0" hangingPunct="0"/>
            <a:r>
              <a:rPr lang="en-US" altLang="zh-CN" sz="1800" dirty="0">
                <a:solidFill>
                  <a:srgbClr val="FF0000"/>
                </a:solidFill>
                <a:latin typeface="Comic Sans MS" panose="030F0702030302020204" pitchFamily="66" charset="0"/>
              </a:rPr>
              <a:t>sex</a:t>
            </a:r>
          </a:p>
          <a:p>
            <a:pPr algn="just" eaLnBrk="0" hangingPunct="0"/>
            <a:r>
              <a:rPr lang="en-US" altLang="zh-CN" sz="1800" dirty="0">
                <a:solidFill>
                  <a:srgbClr val="FF0000"/>
                </a:solidFill>
                <a:latin typeface="Comic Sans MS" panose="030F0702030302020204" pitchFamily="66" charset="0"/>
              </a:rPr>
              <a:t>birthDate address</a:t>
            </a:r>
            <a:endParaRPr lang="en-US" altLang="zh-CN" sz="1800" dirty="0">
              <a:solidFill>
                <a:srgbClr val="FF0000"/>
              </a:solidFill>
              <a:latin typeface="Times New Roman" panose="02020603050405020304" pitchFamily="18" charset="0"/>
            </a:endParaRPr>
          </a:p>
        </p:txBody>
      </p:sp>
      <p:sp>
        <p:nvSpPr>
          <p:cNvPr id="34" name="Text Box 8">
            <a:extLst>
              <a:ext uri="{FF2B5EF4-FFF2-40B4-BE49-F238E27FC236}">
                <a16:creationId xmlns:a16="http://schemas.microsoft.com/office/drawing/2014/main" id="{B6244470-B166-47CB-8AA8-9D8422486132}"/>
              </a:ext>
            </a:extLst>
          </p:cNvPr>
          <p:cNvSpPr txBox="1"/>
          <p:nvPr/>
        </p:nvSpPr>
        <p:spPr>
          <a:xfrm>
            <a:off x="3562350" y="5008563"/>
            <a:ext cx="17811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eaLnBrk="0" hangingPunct="0"/>
            <a:r>
              <a:rPr lang="en-US" altLang="zh-CN" dirty="0">
                <a:latin typeface="Times New Roman" panose="02020603050405020304" pitchFamily="18" charset="0"/>
              </a:rPr>
              <a:t>Department</a:t>
            </a:r>
          </a:p>
        </p:txBody>
      </p:sp>
      <p:sp>
        <p:nvSpPr>
          <p:cNvPr id="35" name="Text Box 9">
            <a:extLst>
              <a:ext uri="{FF2B5EF4-FFF2-40B4-BE49-F238E27FC236}">
                <a16:creationId xmlns:a16="http://schemas.microsoft.com/office/drawing/2014/main" id="{589ED95B-55B5-4F43-AC70-615314F729BD}"/>
              </a:ext>
            </a:extLst>
          </p:cNvPr>
          <p:cNvSpPr txBox="1"/>
          <p:nvPr/>
        </p:nvSpPr>
        <p:spPr>
          <a:xfrm>
            <a:off x="356235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eaLnBrk="0" hangingPunct="0"/>
            <a:r>
              <a:rPr lang="en-US" altLang="zh-CN" dirty="0">
                <a:latin typeface="Times New Roman" panose="02020603050405020304" pitchFamily="18" charset="0"/>
              </a:rPr>
              <a:t>Course</a:t>
            </a:r>
          </a:p>
        </p:txBody>
      </p:sp>
      <p:sp>
        <p:nvSpPr>
          <p:cNvPr id="36" name="Text Box 10">
            <a:extLst>
              <a:ext uri="{FF2B5EF4-FFF2-40B4-BE49-F238E27FC236}">
                <a16:creationId xmlns:a16="http://schemas.microsoft.com/office/drawing/2014/main" id="{2AEBD3EA-9591-446E-B593-39EF09C25D21}"/>
              </a:ext>
            </a:extLst>
          </p:cNvPr>
          <p:cNvSpPr txBox="1"/>
          <p:nvPr/>
        </p:nvSpPr>
        <p:spPr>
          <a:xfrm>
            <a:off x="17780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eaLnBrk="0" hangingPunct="0"/>
            <a:r>
              <a:rPr lang="en-US" altLang="zh-CN" dirty="0">
                <a:latin typeface="Times New Roman" panose="02020603050405020304" pitchFamily="18" charset="0"/>
              </a:rPr>
              <a:t>Teacher</a:t>
            </a:r>
          </a:p>
        </p:txBody>
      </p:sp>
      <p:sp>
        <p:nvSpPr>
          <p:cNvPr id="37" name="Line 11">
            <a:extLst>
              <a:ext uri="{FF2B5EF4-FFF2-40B4-BE49-F238E27FC236}">
                <a16:creationId xmlns:a16="http://schemas.microsoft.com/office/drawing/2014/main" id="{511A8EFE-5600-493D-A4BE-1A0F9441F617}"/>
              </a:ext>
            </a:extLst>
          </p:cNvPr>
          <p:cNvSpPr/>
          <p:nvPr/>
        </p:nvSpPr>
        <p:spPr>
          <a:xfrm>
            <a:off x="1603375" y="1860550"/>
            <a:ext cx="1958975"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38" name="Text Box 12">
            <a:extLst>
              <a:ext uri="{FF2B5EF4-FFF2-40B4-BE49-F238E27FC236}">
                <a16:creationId xmlns:a16="http://schemas.microsoft.com/office/drawing/2014/main" id="{9727B4A9-9757-42CF-9EB0-F952C4144F51}"/>
              </a:ext>
            </a:extLst>
          </p:cNvPr>
          <p:cNvSpPr txBox="1"/>
          <p:nvPr/>
        </p:nvSpPr>
        <p:spPr>
          <a:xfrm>
            <a:off x="4364038" y="4313238"/>
            <a:ext cx="893762" cy="411162"/>
          </a:xfrm>
          <a:prstGeom prst="rect">
            <a:avLst/>
          </a:prstGeom>
          <a:noFill/>
          <a:ln w="9525">
            <a:noFill/>
          </a:ln>
        </p:spPr>
        <p:txBody>
          <a:bodyPr lIns="0" tIns="0" rIns="0" bIns="0"/>
          <a:lstStyle/>
          <a:p>
            <a:pPr algn="just" eaLnBrk="0" hangingPunct="0"/>
            <a:r>
              <a:rPr lang="en-US" altLang="zh-CN" dirty="0">
                <a:latin typeface="Times New Roman" panose="02020603050405020304" pitchFamily="18" charset="0"/>
              </a:rPr>
              <a:t>Offer</a:t>
            </a:r>
          </a:p>
        </p:txBody>
      </p:sp>
      <p:sp>
        <p:nvSpPr>
          <p:cNvPr id="39" name="Line 13">
            <a:extLst>
              <a:ext uri="{FF2B5EF4-FFF2-40B4-BE49-F238E27FC236}">
                <a16:creationId xmlns:a16="http://schemas.microsoft.com/office/drawing/2014/main" id="{52F26E85-1086-4CB0-B372-0F1979637F9E}"/>
              </a:ext>
            </a:extLst>
          </p:cNvPr>
          <p:cNvSpPr/>
          <p:nvPr/>
        </p:nvSpPr>
        <p:spPr>
          <a:xfrm>
            <a:off x="4275138" y="3517900"/>
            <a:ext cx="0" cy="1490663"/>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40" name="Line 14">
            <a:extLst>
              <a:ext uri="{FF2B5EF4-FFF2-40B4-BE49-F238E27FC236}">
                <a16:creationId xmlns:a16="http://schemas.microsoft.com/office/drawing/2014/main" id="{F20B3DDF-E127-42A1-AC5E-72C47877489A}"/>
              </a:ext>
            </a:extLst>
          </p:cNvPr>
          <p:cNvSpPr/>
          <p:nvPr/>
        </p:nvSpPr>
        <p:spPr>
          <a:xfrm>
            <a:off x="4987925" y="1860550"/>
            <a:ext cx="2138363"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41" name="Text Box 15">
            <a:extLst>
              <a:ext uri="{FF2B5EF4-FFF2-40B4-BE49-F238E27FC236}">
                <a16:creationId xmlns:a16="http://schemas.microsoft.com/office/drawing/2014/main" id="{AEC54699-25C8-4583-8337-5A265B6FC117}"/>
              </a:ext>
            </a:extLst>
          </p:cNvPr>
          <p:cNvSpPr txBox="1"/>
          <p:nvPr/>
        </p:nvSpPr>
        <p:spPr>
          <a:xfrm>
            <a:off x="1828800" y="1447800"/>
            <a:ext cx="976313" cy="412750"/>
          </a:xfrm>
          <a:prstGeom prst="rect">
            <a:avLst/>
          </a:prstGeom>
          <a:noFill/>
          <a:ln w="9525">
            <a:noFill/>
          </a:ln>
        </p:spPr>
        <p:txBody>
          <a:bodyPr lIns="0" tIns="0" rIns="0" bIns="0"/>
          <a:lstStyle/>
          <a:p>
            <a:pPr algn="just" eaLnBrk="0" hangingPunct="0"/>
            <a:r>
              <a:rPr lang="en-US" altLang="zh-CN" dirty="0">
                <a:latin typeface="Times New Roman" panose="02020603050405020304" pitchFamily="18" charset="0"/>
              </a:rPr>
              <a:t>Teach</a:t>
            </a:r>
          </a:p>
        </p:txBody>
      </p:sp>
      <p:sp>
        <p:nvSpPr>
          <p:cNvPr id="42" name="Text Box 16">
            <a:extLst>
              <a:ext uri="{FF2B5EF4-FFF2-40B4-BE49-F238E27FC236}">
                <a16:creationId xmlns:a16="http://schemas.microsoft.com/office/drawing/2014/main" id="{957AE471-DA4E-48C0-8CBA-04416898869B}"/>
              </a:ext>
            </a:extLst>
          </p:cNvPr>
          <p:cNvSpPr txBox="1"/>
          <p:nvPr/>
        </p:nvSpPr>
        <p:spPr>
          <a:xfrm>
            <a:off x="3562350" y="5505450"/>
            <a:ext cx="1781175" cy="828675"/>
          </a:xfrm>
          <a:prstGeom prst="rect">
            <a:avLst/>
          </a:prstGeom>
          <a:solidFill>
            <a:srgbClr val="FFFFFF"/>
          </a:solidFill>
          <a:ln w="38100" cap="flat" cmpd="sng">
            <a:solidFill>
              <a:srgbClr val="FF0000"/>
            </a:solidFill>
            <a:prstDash val="solid"/>
            <a:miter/>
            <a:headEnd type="none" w="med" len="med"/>
            <a:tailEnd type="none" w="med" len="med"/>
          </a:ln>
        </p:spPr>
        <p:txBody>
          <a:bodyPr lIns="0" rIns="0"/>
          <a:lstStyle/>
          <a:p>
            <a:pPr algn="just" eaLnBrk="0" hangingPunct="0"/>
            <a:r>
              <a:rPr lang="en-US" altLang="zh-CN" sz="1800" dirty="0">
                <a:solidFill>
                  <a:srgbClr val="FF0000"/>
                </a:solidFill>
                <a:latin typeface="Comic Sans MS" panose="030F0702030302020204" pitchFamily="66" charset="0"/>
              </a:rPr>
              <a:t>collegeName </a:t>
            </a:r>
          </a:p>
          <a:p>
            <a:pPr algn="just" eaLnBrk="0" hangingPunct="0"/>
            <a:r>
              <a:rPr lang="en-US" altLang="zh-CN" sz="1800" dirty="0">
                <a:solidFill>
                  <a:srgbClr val="FF0000"/>
                </a:solidFill>
                <a:latin typeface="Comic Sans MS" panose="030F0702030302020204" pitchFamily="66" charset="0"/>
              </a:rPr>
              <a:t>location</a:t>
            </a:r>
            <a:endParaRPr lang="en-US" altLang="zh-CN" sz="1800" dirty="0">
              <a:solidFill>
                <a:srgbClr val="FF0000"/>
              </a:solidFill>
              <a:latin typeface="Times New Roman" panose="02020603050405020304" pitchFamily="18" charset="0"/>
            </a:endParaRPr>
          </a:p>
        </p:txBody>
      </p:sp>
      <p:sp>
        <p:nvSpPr>
          <p:cNvPr id="43" name="Text Box 17">
            <a:extLst>
              <a:ext uri="{FF2B5EF4-FFF2-40B4-BE49-F238E27FC236}">
                <a16:creationId xmlns:a16="http://schemas.microsoft.com/office/drawing/2014/main" id="{9858C062-D1EE-4179-A3BD-79DDB8DAE408}"/>
              </a:ext>
            </a:extLst>
          </p:cNvPr>
          <p:cNvSpPr txBox="1"/>
          <p:nvPr/>
        </p:nvSpPr>
        <p:spPr>
          <a:xfrm>
            <a:off x="3562350" y="2025650"/>
            <a:ext cx="1425575" cy="149225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eaLnBrk="0" hangingPunct="0"/>
            <a:r>
              <a:rPr lang="en-US" altLang="zh-CN" sz="2000" dirty="0">
                <a:latin typeface="Comic Sans MS" panose="030F0702030302020204" pitchFamily="66" charset="0"/>
              </a:rPr>
              <a:t>cName</a:t>
            </a:r>
          </a:p>
          <a:p>
            <a:pPr algn="just" eaLnBrk="0" hangingPunct="0"/>
            <a:r>
              <a:rPr lang="en-US" altLang="zh-CN" sz="2000" dirty="0">
                <a:latin typeface="Comic Sans MS" panose="030F0702030302020204" pitchFamily="66" charset="0"/>
              </a:rPr>
              <a:t>cId</a:t>
            </a:r>
          </a:p>
          <a:p>
            <a:pPr algn="just" eaLnBrk="0" hangingPunct="0"/>
            <a:r>
              <a:rPr lang="en-US" altLang="zh-CN" sz="2000" dirty="0">
                <a:latin typeface="Comic Sans MS" panose="030F0702030302020204" pitchFamily="66" charset="0"/>
              </a:rPr>
              <a:t>hours</a:t>
            </a:r>
          </a:p>
          <a:p>
            <a:pPr algn="just" eaLnBrk="0" hangingPunct="0"/>
            <a:r>
              <a:rPr lang="en-US" altLang="zh-CN" sz="2000" dirty="0">
                <a:latin typeface="Comic Sans MS" panose="030F0702030302020204" pitchFamily="66" charset="0"/>
              </a:rPr>
              <a:t>textbook</a:t>
            </a:r>
            <a:endParaRPr lang="en-US" altLang="zh-CN" sz="2000" dirty="0">
              <a:latin typeface="Times New Roman" panose="02020603050405020304" pitchFamily="18" charset="0"/>
            </a:endParaRPr>
          </a:p>
        </p:txBody>
      </p:sp>
      <p:sp>
        <p:nvSpPr>
          <p:cNvPr id="44" name="Text Box 18">
            <a:extLst>
              <a:ext uri="{FF2B5EF4-FFF2-40B4-BE49-F238E27FC236}">
                <a16:creationId xmlns:a16="http://schemas.microsoft.com/office/drawing/2014/main" id="{9F0BEBE5-A5A1-4C26-B6E3-6CA7210FF7B9}"/>
              </a:ext>
            </a:extLst>
          </p:cNvPr>
          <p:cNvSpPr txBox="1"/>
          <p:nvPr/>
        </p:nvSpPr>
        <p:spPr>
          <a:xfrm>
            <a:off x="177800" y="2025650"/>
            <a:ext cx="1425575" cy="1824038"/>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r>
              <a:rPr lang="en-US" altLang="zh-CN" sz="1800" dirty="0">
                <a:solidFill>
                  <a:srgbClr val="FF0000"/>
                </a:solidFill>
                <a:latin typeface="Comic Sans MS" panose="030F0702030302020204" pitchFamily="66" charset="0"/>
              </a:rPr>
              <a:t>tName</a:t>
            </a:r>
          </a:p>
          <a:p>
            <a:pPr algn="just" eaLnBrk="0" hangingPunct="0"/>
            <a:r>
              <a:rPr lang="en-US" altLang="zh-CN" sz="1800" dirty="0">
                <a:solidFill>
                  <a:srgbClr val="FF0000"/>
                </a:solidFill>
                <a:latin typeface="Comic Sans MS" panose="030F0702030302020204" pitchFamily="66" charset="0"/>
              </a:rPr>
              <a:t>tId</a:t>
            </a:r>
          </a:p>
          <a:p>
            <a:pPr algn="just" eaLnBrk="0" hangingPunct="0"/>
            <a:r>
              <a:rPr lang="en-US" altLang="zh-CN" sz="1800" dirty="0">
                <a:solidFill>
                  <a:srgbClr val="FF0000"/>
                </a:solidFill>
                <a:latin typeface="Comic Sans MS" panose="030F0702030302020204" pitchFamily="66" charset="0"/>
              </a:rPr>
              <a:t>sex</a:t>
            </a:r>
          </a:p>
          <a:p>
            <a:pPr algn="just" eaLnBrk="0" hangingPunct="0"/>
            <a:r>
              <a:rPr lang="en-US" altLang="zh-CN" sz="1800" dirty="0">
                <a:solidFill>
                  <a:srgbClr val="FF0000"/>
                </a:solidFill>
                <a:latin typeface="Comic Sans MS" panose="030F0702030302020204" pitchFamily="66" charset="0"/>
              </a:rPr>
              <a:t>rank</a:t>
            </a:r>
          </a:p>
          <a:p>
            <a:pPr algn="just" eaLnBrk="0" hangingPunct="0"/>
            <a:r>
              <a:rPr lang="en-US" altLang="zh-CN" sz="1800" dirty="0">
                <a:solidFill>
                  <a:srgbClr val="FF0000"/>
                </a:solidFill>
                <a:latin typeface="Comic Sans MS" panose="030F0702030302020204" pitchFamily="66" charset="0"/>
              </a:rPr>
              <a:t>emails</a:t>
            </a:r>
            <a:r>
              <a:rPr lang="en-US" altLang="zh-CN" sz="1800" dirty="0">
                <a:solidFill>
                  <a:srgbClr val="FF0000"/>
                </a:solidFill>
                <a:latin typeface="Times New Roman" panose="02020603050405020304" pitchFamily="18" charset="0"/>
              </a:rPr>
              <a:t>[1..2]</a:t>
            </a:r>
          </a:p>
        </p:txBody>
      </p:sp>
      <p:sp>
        <p:nvSpPr>
          <p:cNvPr id="45" name="Freeform 19">
            <a:extLst>
              <a:ext uri="{FF2B5EF4-FFF2-40B4-BE49-F238E27FC236}">
                <a16:creationId xmlns:a16="http://schemas.microsoft.com/office/drawing/2014/main" id="{6FFC632C-421E-4588-AB01-870F62EB94AF}"/>
              </a:ext>
            </a:extLst>
          </p:cNvPr>
          <p:cNvSpPr/>
          <p:nvPr/>
        </p:nvSpPr>
        <p:spPr>
          <a:xfrm>
            <a:off x="267176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6" name="Freeform 20">
            <a:extLst>
              <a:ext uri="{FF2B5EF4-FFF2-40B4-BE49-F238E27FC236}">
                <a16:creationId xmlns:a16="http://schemas.microsoft.com/office/drawing/2014/main" id="{253966A7-872E-467D-8A2A-235E18B43309}"/>
              </a:ext>
            </a:extLst>
          </p:cNvPr>
          <p:cNvSpPr/>
          <p:nvPr/>
        </p:nvSpPr>
        <p:spPr>
          <a:xfrm flipH="1">
            <a:off x="552291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7" name="Text Box 21">
            <a:extLst>
              <a:ext uri="{FF2B5EF4-FFF2-40B4-BE49-F238E27FC236}">
                <a16:creationId xmlns:a16="http://schemas.microsoft.com/office/drawing/2014/main" id="{50101DD2-71CF-457F-9BA8-FE3EBD376269}"/>
              </a:ext>
            </a:extLst>
          </p:cNvPr>
          <p:cNvSpPr txBox="1"/>
          <p:nvPr/>
        </p:nvSpPr>
        <p:spPr>
          <a:xfrm>
            <a:off x="5937250" y="1447800"/>
            <a:ext cx="920750" cy="412750"/>
          </a:xfrm>
          <a:prstGeom prst="rect">
            <a:avLst/>
          </a:prstGeom>
          <a:noFill/>
          <a:ln w="9525">
            <a:noFill/>
          </a:ln>
        </p:spPr>
        <p:txBody>
          <a:bodyPr lIns="0" tIns="0" rIns="0" bIns="0"/>
          <a:lstStyle/>
          <a:p>
            <a:pPr algn="just" eaLnBrk="0" hangingPunct="0"/>
            <a:r>
              <a:rPr lang="en-US" altLang="zh-CN" dirty="0">
                <a:latin typeface="Times New Roman" panose="02020603050405020304" pitchFamily="18" charset="0"/>
              </a:rPr>
              <a:t>Enroll</a:t>
            </a:r>
          </a:p>
        </p:txBody>
      </p:sp>
      <p:sp>
        <p:nvSpPr>
          <p:cNvPr id="48" name="Text Box 22">
            <a:extLst>
              <a:ext uri="{FF2B5EF4-FFF2-40B4-BE49-F238E27FC236}">
                <a16:creationId xmlns:a16="http://schemas.microsoft.com/office/drawing/2014/main" id="{F3472CCE-9641-49AF-B4AD-54C8CFC64AF8}"/>
              </a:ext>
            </a:extLst>
          </p:cNvPr>
          <p:cNvSpPr txBox="1"/>
          <p:nvPr/>
        </p:nvSpPr>
        <p:spPr>
          <a:xfrm>
            <a:off x="1857375" y="4924425"/>
            <a:ext cx="962025" cy="485775"/>
          </a:xfrm>
          <a:prstGeom prst="rect">
            <a:avLst/>
          </a:prstGeom>
          <a:noFill/>
          <a:ln w="9525">
            <a:noFill/>
          </a:ln>
        </p:spPr>
        <p:txBody>
          <a:bodyPr lIns="0" tIns="0" rIns="0" bIns="0"/>
          <a:lstStyle/>
          <a:p>
            <a:pPr algn="just" eaLnBrk="0" hangingPunct="0"/>
            <a:r>
              <a:rPr lang="en-US" altLang="zh-CN" dirty="0">
                <a:latin typeface="Times New Roman" panose="02020603050405020304" pitchFamily="18" charset="0"/>
              </a:rPr>
              <a:t>Has</a:t>
            </a:r>
          </a:p>
        </p:txBody>
      </p:sp>
      <p:sp>
        <p:nvSpPr>
          <p:cNvPr id="49" name="Line 23">
            <a:extLst>
              <a:ext uri="{FF2B5EF4-FFF2-40B4-BE49-F238E27FC236}">
                <a16:creationId xmlns:a16="http://schemas.microsoft.com/office/drawing/2014/main" id="{097637B1-471C-4287-B283-1895533873D5}"/>
              </a:ext>
            </a:extLst>
          </p:cNvPr>
          <p:cNvSpPr/>
          <p:nvPr/>
        </p:nvSpPr>
        <p:spPr>
          <a:xfrm>
            <a:off x="712788" y="3849688"/>
            <a:ext cx="0" cy="1490662"/>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50" name="Line 24">
            <a:extLst>
              <a:ext uri="{FF2B5EF4-FFF2-40B4-BE49-F238E27FC236}">
                <a16:creationId xmlns:a16="http://schemas.microsoft.com/office/drawing/2014/main" id="{7B0C5507-5105-40C5-8A2E-DFAD27F7C0E4}"/>
              </a:ext>
            </a:extLst>
          </p:cNvPr>
          <p:cNvSpPr/>
          <p:nvPr/>
        </p:nvSpPr>
        <p:spPr>
          <a:xfrm>
            <a:off x="712788" y="5318125"/>
            <a:ext cx="2849562"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51" name="Text Box 25">
            <a:extLst>
              <a:ext uri="{FF2B5EF4-FFF2-40B4-BE49-F238E27FC236}">
                <a16:creationId xmlns:a16="http://schemas.microsoft.com/office/drawing/2014/main" id="{B3EDCC2B-4F10-4AB8-A0B2-35FACF9F4166}"/>
              </a:ext>
            </a:extLst>
          </p:cNvPr>
          <p:cNvSpPr txBox="1"/>
          <p:nvPr/>
        </p:nvSpPr>
        <p:spPr>
          <a:xfrm>
            <a:off x="5343525" y="2524125"/>
            <a:ext cx="1247775" cy="496888"/>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endParaRPr lang="zh-CN" altLang="zh-CN" dirty="0">
              <a:latin typeface="Times New Roman" panose="02020603050405020304" pitchFamily="18" charset="0"/>
            </a:endParaRPr>
          </a:p>
        </p:txBody>
      </p:sp>
      <p:sp>
        <p:nvSpPr>
          <p:cNvPr id="52" name="Text Box 26">
            <a:extLst>
              <a:ext uri="{FF2B5EF4-FFF2-40B4-BE49-F238E27FC236}">
                <a16:creationId xmlns:a16="http://schemas.microsoft.com/office/drawing/2014/main" id="{750C03C9-2DB2-4F52-A238-60DD1C153F4C}"/>
              </a:ext>
            </a:extLst>
          </p:cNvPr>
          <p:cNvSpPr txBox="1"/>
          <p:nvPr/>
        </p:nvSpPr>
        <p:spPr>
          <a:xfrm>
            <a:off x="5343525" y="3021013"/>
            <a:ext cx="1247775" cy="828675"/>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r>
              <a:rPr lang="en-US" altLang="zh-CN" sz="1800" dirty="0">
                <a:solidFill>
                  <a:srgbClr val="FF0000"/>
                </a:solidFill>
                <a:latin typeface="Comic Sans MS" panose="030F0702030302020204" pitchFamily="66" charset="0"/>
              </a:rPr>
              <a:t>semester </a:t>
            </a:r>
          </a:p>
          <a:p>
            <a:pPr algn="just" eaLnBrk="0" hangingPunct="0"/>
            <a:r>
              <a:rPr lang="en-US" altLang="zh-CN" sz="1800" dirty="0">
                <a:solidFill>
                  <a:srgbClr val="FF0000"/>
                </a:solidFill>
                <a:latin typeface="Comic Sans MS" panose="030F0702030302020204" pitchFamily="66" charset="0"/>
              </a:rPr>
              <a:t>grade</a:t>
            </a:r>
            <a:endParaRPr lang="en-US" altLang="zh-CN" sz="1800" dirty="0">
              <a:solidFill>
                <a:srgbClr val="FF0000"/>
              </a:solidFill>
              <a:latin typeface="Times New Roman" panose="02020603050405020304" pitchFamily="18" charset="0"/>
            </a:endParaRPr>
          </a:p>
        </p:txBody>
      </p:sp>
      <p:sp>
        <p:nvSpPr>
          <p:cNvPr id="53" name="Line 27">
            <a:extLst>
              <a:ext uri="{FF2B5EF4-FFF2-40B4-BE49-F238E27FC236}">
                <a16:creationId xmlns:a16="http://schemas.microsoft.com/office/drawing/2014/main" id="{0978F8CD-C77D-4B5A-99CD-49E0E93FD8B9}"/>
              </a:ext>
            </a:extLst>
          </p:cNvPr>
          <p:cNvSpPr/>
          <p:nvPr/>
        </p:nvSpPr>
        <p:spPr>
          <a:xfrm>
            <a:off x="5937250" y="1860550"/>
            <a:ext cx="0" cy="663575"/>
          </a:xfrm>
          <a:prstGeom prst="line">
            <a:avLst/>
          </a:prstGeom>
          <a:ln w="28575" cap="flat" cmpd="sng">
            <a:solidFill>
              <a:srgbClr val="FF0000"/>
            </a:solidFill>
            <a:prstDash val="dash"/>
            <a:headEnd type="none" w="med" len="med"/>
            <a:tailEnd type="none" w="med" len="med"/>
          </a:ln>
        </p:spPr>
        <p:txBody>
          <a:bodyPr/>
          <a:lstStyle/>
          <a:p>
            <a:endParaRPr lang="zh-CN" altLang="en-US"/>
          </a:p>
        </p:txBody>
      </p:sp>
      <p:sp>
        <p:nvSpPr>
          <p:cNvPr id="54" name="Text Box 28">
            <a:extLst>
              <a:ext uri="{FF2B5EF4-FFF2-40B4-BE49-F238E27FC236}">
                <a16:creationId xmlns:a16="http://schemas.microsoft.com/office/drawing/2014/main" id="{B1E8C4D8-B822-4632-A324-3AA7E0FE86E1}"/>
              </a:ext>
            </a:extLst>
          </p:cNvPr>
          <p:cNvSpPr txBox="1"/>
          <p:nvPr/>
        </p:nvSpPr>
        <p:spPr>
          <a:xfrm>
            <a:off x="1781175" y="2524125"/>
            <a:ext cx="1603375" cy="496888"/>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endParaRPr lang="zh-CN" altLang="zh-CN" dirty="0">
              <a:latin typeface="Times New Roman" panose="02020603050405020304" pitchFamily="18" charset="0"/>
            </a:endParaRPr>
          </a:p>
        </p:txBody>
      </p:sp>
      <p:sp>
        <p:nvSpPr>
          <p:cNvPr id="55" name="Text Box 29">
            <a:extLst>
              <a:ext uri="{FF2B5EF4-FFF2-40B4-BE49-F238E27FC236}">
                <a16:creationId xmlns:a16="http://schemas.microsoft.com/office/drawing/2014/main" id="{9BCDBA11-8F7F-48AB-B613-519D9DDF2E0D}"/>
              </a:ext>
            </a:extLst>
          </p:cNvPr>
          <p:cNvSpPr txBox="1"/>
          <p:nvPr/>
        </p:nvSpPr>
        <p:spPr>
          <a:xfrm>
            <a:off x="1781175" y="3021013"/>
            <a:ext cx="1603375" cy="828675"/>
          </a:xfrm>
          <a:prstGeom prst="rect">
            <a:avLst/>
          </a:prstGeom>
          <a:solidFill>
            <a:srgbClr val="FFFFFF"/>
          </a:solidFill>
          <a:ln w="38100" cap="flat" cmpd="sng">
            <a:solidFill>
              <a:srgbClr val="FF0000"/>
            </a:solidFill>
            <a:prstDash val="solid"/>
            <a:miter/>
            <a:headEnd type="none" w="med" len="med"/>
            <a:tailEnd type="none" w="med" len="med"/>
          </a:ln>
        </p:spPr>
        <p:txBody>
          <a:bodyPr/>
          <a:lstStyle/>
          <a:p>
            <a:pPr algn="just" eaLnBrk="0" hangingPunct="0"/>
            <a:r>
              <a:rPr lang="en-US" altLang="zh-CN" sz="2000" dirty="0">
                <a:solidFill>
                  <a:srgbClr val="FF0000"/>
                </a:solidFill>
                <a:latin typeface="Comic Sans MS" panose="030F0702030302020204" pitchFamily="66" charset="0"/>
              </a:rPr>
              <a:t>semester </a:t>
            </a:r>
          </a:p>
          <a:p>
            <a:pPr algn="just" eaLnBrk="0" hangingPunct="0"/>
            <a:r>
              <a:rPr lang="en-US" altLang="zh-CN" sz="2000" dirty="0">
                <a:solidFill>
                  <a:srgbClr val="FF0000"/>
                </a:solidFill>
                <a:latin typeface="Comic Sans MS" panose="030F0702030302020204" pitchFamily="66" charset="0"/>
              </a:rPr>
              <a:t>class_no</a:t>
            </a:r>
            <a:endParaRPr lang="en-US" altLang="zh-CN" sz="2000" dirty="0">
              <a:solidFill>
                <a:srgbClr val="FF0000"/>
              </a:solidFill>
              <a:latin typeface="Times New Roman" panose="02020603050405020304" pitchFamily="18" charset="0"/>
            </a:endParaRPr>
          </a:p>
        </p:txBody>
      </p:sp>
      <p:sp>
        <p:nvSpPr>
          <p:cNvPr id="56" name="Line 30">
            <a:extLst>
              <a:ext uri="{FF2B5EF4-FFF2-40B4-BE49-F238E27FC236}">
                <a16:creationId xmlns:a16="http://schemas.microsoft.com/office/drawing/2014/main" id="{E9960135-A2F9-422C-A87C-80DE4B1B2EE6}"/>
              </a:ext>
            </a:extLst>
          </p:cNvPr>
          <p:cNvSpPr/>
          <p:nvPr/>
        </p:nvSpPr>
        <p:spPr>
          <a:xfrm>
            <a:off x="2552700" y="1860550"/>
            <a:ext cx="0" cy="663575"/>
          </a:xfrm>
          <a:prstGeom prst="line">
            <a:avLst/>
          </a:prstGeom>
          <a:ln w="28575" cap="flat" cmpd="sng">
            <a:solidFill>
              <a:srgbClr val="FF0000"/>
            </a:solidFill>
            <a:prstDash val="dash"/>
            <a:headEnd type="none" w="med" len="med"/>
            <a:tailEnd type="none" w="med" len="med"/>
          </a:ln>
        </p:spPr>
        <p:txBody>
          <a:bodyPr/>
          <a:lstStyle/>
          <a:p>
            <a:endParaRPr lang="zh-CN" altLang="en-US"/>
          </a:p>
        </p:txBody>
      </p:sp>
      <p:sp>
        <p:nvSpPr>
          <p:cNvPr id="57" name="Line 31">
            <a:extLst>
              <a:ext uri="{FF2B5EF4-FFF2-40B4-BE49-F238E27FC236}">
                <a16:creationId xmlns:a16="http://schemas.microsoft.com/office/drawing/2014/main" id="{CD547804-635F-4C7C-9337-E71AA0794212}"/>
              </a:ext>
            </a:extLst>
          </p:cNvPr>
          <p:cNvSpPr/>
          <p:nvPr/>
        </p:nvSpPr>
        <p:spPr>
          <a:xfrm>
            <a:off x="7837488" y="3849688"/>
            <a:ext cx="0" cy="1490662"/>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58" name="Line 32">
            <a:extLst>
              <a:ext uri="{FF2B5EF4-FFF2-40B4-BE49-F238E27FC236}">
                <a16:creationId xmlns:a16="http://schemas.microsoft.com/office/drawing/2014/main" id="{19875AC0-41E2-430E-AA23-1496F1E7165D}"/>
              </a:ext>
            </a:extLst>
          </p:cNvPr>
          <p:cNvSpPr/>
          <p:nvPr/>
        </p:nvSpPr>
        <p:spPr>
          <a:xfrm>
            <a:off x="5343525" y="5340350"/>
            <a:ext cx="2493963" cy="0"/>
          </a:xfrm>
          <a:prstGeom prst="line">
            <a:avLst/>
          </a:prstGeom>
          <a:ln w="9525" cap="flat" cmpd="sng">
            <a:solidFill>
              <a:srgbClr val="000000"/>
            </a:solidFill>
            <a:prstDash val="solid"/>
            <a:headEnd type="none" w="med" len="med"/>
            <a:tailEnd type="none" w="med" len="med"/>
          </a:ln>
        </p:spPr>
        <p:txBody>
          <a:bodyPr/>
          <a:lstStyle/>
          <a:p>
            <a:endParaRPr lang="zh-CN" altLang="en-US"/>
          </a:p>
        </p:txBody>
      </p:sp>
      <p:sp>
        <p:nvSpPr>
          <p:cNvPr id="59" name="Text Box 34">
            <a:extLst>
              <a:ext uri="{FF2B5EF4-FFF2-40B4-BE49-F238E27FC236}">
                <a16:creationId xmlns:a16="http://schemas.microsoft.com/office/drawing/2014/main" id="{19A15E94-D056-4D62-A09C-A84D848E4AFB}"/>
              </a:ext>
            </a:extLst>
          </p:cNvPr>
          <p:cNvSpPr txBox="1"/>
          <p:nvPr/>
        </p:nvSpPr>
        <p:spPr>
          <a:xfrm>
            <a:off x="6019800" y="4953000"/>
            <a:ext cx="927100" cy="387350"/>
          </a:xfrm>
          <a:prstGeom prst="rect">
            <a:avLst/>
          </a:prstGeom>
          <a:noFill/>
          <a:ln w="9525">
            <a:noFill/>
          </a:ln>
        </p:spPr>
        <p:txBody>
          <a:bodyPr lIns="0" tIns="0" rIns="0" bIns="0"/>
          <a:lstStyle/>
          <a:p>
            <a:pPr algn="just" eaLnBrk="0" hangingPunct="0"/>
            <a:r>
              <a:rPr lang="en-US" altLang="zh-CN" dirty="0">
                <a:latin typeface="Times New Roman" panose="02020603050405020304" pitchFamily="18" charset="0"/>
              </a:rPr>
              <a:t>Has</a:t>
            </a:r>
          </a:p>
        </p:txBody>
      </p:sp>
      <p:sp>
        <p:nvSpPr>
          <p:cNvPr id="60" name="Freeform 38">
            <a:extLst>
              <a:ext uri="{FF2B5EF4-FFF2-40B4-BE49-F238E27FC236}">
                <a16:creationId xmlns:a16="http://schemas.microsoft.com/office/drawing/2014/main" id="{61E67256-39FD-4887-A5C6-6A65819C46E7}"/>
              </a:ext>
            </a:extLst>
          </p:cNvPr>
          <p:cNvSpPr/>
          <p:nvPr/>
        </p:nvSpPr>
        <p:spPr>
          <a:xfrm>
            <a:off x="6591300" y="50085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1" name="Freeform 39">
            <a:extLst>
              <a:ext uri="{FF2B5EF4-FFF2-40B4-BE49-F238E27FC236}">
                <a16:creationId xmlns:a16="http://schemas.microsoft.com/office/drawing/2014/main" id="{9D15B1F7-CCD0-4815-BB61-B2A8FC8A5FB9}"/>
              </a:ext>
            </a:extLst>
          </p:cNvPr>
          <p:cNvSpPr/>
          <p:nvPr/>
        </p:nvSpPr>
        <p:spPr>
          <a:xfrm flipH="1">
            <a:off x="1381125" y="4945063"/>
            <a:ext cx="336550" cy="300037"/>
          </a:xfrm>
          <a:custGeom>
            <a:avLst/>
            <a:gdLst/>
            <a:ahLst/>
            <a:cxnLst>
              <a:cxn ang="0">
                <a:pos x="0" y="0"/>
              </a:cxn>
              <a:cxn ang="0">
                <a:pos x="589926576" y="234433597"/>
              </a:cxn>
              <a:cxn ang="0">
                <a:pos x="0" y="468865632"/>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endParaRPr lang="zh-CN" altLang="en-US"/>
          </a:p>
        </p:txBody>
      </p:sp>
      <p:sp>
        <p:nvSpPr>
          <p:cNvPr id="62" name="AutoShape 44">
            <a:extLst>
              <a:ext uri="{FF2B5EF4-FFF2-40B4-BE49-F238E27FC236}">
                <a16:creationId xmlns:a16="http://schemas.microsoft.com/office/drawing/2014/main" id="{74C93D13-CD22-49BF-9317-0C49D29326E8}"/>
              </a:ext>
            </a:extLst>
          </p:cNvPr>
          <p:cNvSpPr/>
          <p:nvPr/>
        </p:nvSpPr>
        <p:spPr>
          <a:xfrm flipV="1">
            <a:off x="4424363" y="3916363"/>
            <a:ext cx="279400" cy="360362"/>
          </a:xfrm>
          <a:prstGeom prst="flowChartMerge">
            <a:avLst/>
          </a:prstGeom>
          <a:solidFill>
            <a:srgbClr val="00CC99"/>
          </a:solidFill>
          <a:ln w="9525" cap="flat" cmpd="sng">
            <a:solidFill>
              <a:srgbClr val="000000"/>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3" name="文本框 62">
            <a:extLst>
              <a:ext uri="{FF2B5EF4-FFF2-40B4-BE49-F238E27FC236}">
                <a16:creationId xmlns:a16="http://schemas.microsoft.com/office/drawing/2014/main" id="{6429EA3F-3D8F-4689-A956-661C618842C3}"/>
              </a:ext>
            </a:extLst>
          </p:cNvPr>
          <p:cNvSpPr txBox="1"/>
          <p:nvPr/>
        </p:nvSpPr>
        <p:spPr>
          <a:xfrm>
            <a:off x="4275138" y="743784"/>
            <a:ext cx="2738310" cy="369332"/>
          </a:xfrm>
          <a:prstGeom prst="rect">
            <a:avLst/>
          </a:prstGeom>
          <a:noFill/>
        </p:spPr>
        <p:txBody>
          <a:bodyPr wrap="square">
            <a:spAutoFit/>
          </a:bodyPr>
          <a:lstStyle/>
          <a:p>
            <a:pPr algn="ctr"/>
            <a:r>
              <a:rPr lang="zh-CN" altLang="en-US" sz="1800" dirty="0">
                <a:ea typeface="黑体" panose="02010609060101010101" pitchFamily="49" charset="-122"/>
              </a:rPr>
              <a:t>实体的属性 </a:t>
            </a:r>
            <a:r>
              <a:rPr lang="en-US" altLang="zh-CN" sz="1800" dirty="0">
                <a:ea typeface="黑体" panose="02010609060101010101" pitchFamily="49" charset="-122"/>
              </a:rPr>
              <a:t>+ </a:t>
            </a:r>
            <a:r>
              <a:rPr lang="zh-CN" altLang="en-US" sz="1800" dirty="0">
                <a:ea typeface="黑体" panose="02010609060101010101" pitchFamily="49" charset="-122"/>
              </a:rPr>
              <a:t>联系的属性</a:t>
            </a:r>
            <a:endParaRPr lang="zh-CN" altLang="en-US" dirty="0"/>
          </a:p>
        </p:txBody>
      </p:sp>
    </p:spTree>
    <p:extLst>
      <p:ext uri="{BB962C8B-B14F-4D97-AF65-F5344CB8AC3E}">
        <p14:creationId xmlns:p14="http://schemas.microsoft.com/office/powerpoint/2010/main" val="1519196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408614" y="0"/>
            <a:ext cx="4994721"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建模④：标识实体约束</a:t>
            </a:r>
            <a:endParaRPr lang="en-US" altLang="zh-CN" sz="3200" dirty="0">
              <a:ea typeface="黑体" panose="02010609060101010101" pitchFamily="49" charset="-122"/>
            </a:endParaRPr>
          </a:p>
        </p:txBody>
      </p:sp>
      <p:sp>
        <p:nvSpPr>
          <p:cNvPr id="181" name="Text Box 4">
            <a:extLst>
              <a:ext uri="{FF2B5EF4-FFF2-40B4-BE49-F238E27FC236}">
                <a16:creationId xmlns:a16="http://schemas.microsoft.com/office/drawing/2014/main" id="{05B67739-E6AF-4A5E-AAB1-58D98A57F8DB}"/>
              </a:ext>
            </a:extLst>
          </p:cNvPr>
          <p:cNvSpPr txBox="1"/>
          <p:nvPr/>
        </p:nvSpPr>
        <p:spPr>
          <a:xfrm>
            <a:off x="7185025"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Student</a:t>
            </a:r>
          </a:p>
        </p:txBody>
      </p:sp>
      <p:sp>
        <p:nvSpPr>
          <p:cNvPr id="182" name="Text Box 5">
            <a:extLst>
              <a:ext uri="{FF2B5EF4-FFF2-40B4-BE49-F238E27FC236}">
                <a16:creationId xmlns:a16="http://schemas.microsoft.com/office/drawing/2014/main" id="{7CE666B7-31AA-48BF-B732-30B15E6F7F91}"/>
              </a:ext>
            </a:extLst>
          </p:cNvPr>
          <p:cNvSpPr txBox="1"/>
          <p:nvPr/>
        </p:nvSpPr>
        <p:spPr>
          <a:xfrm>
            <a:off x="7185025" y="2025650"/>
            <a:ext cx="1425575" cy="182403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sName</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sId</a:t>
            </a:r>
            <a:r>
              <a:rPr lang="en-US" altLang="zh-CN" dirty="0">
                <a:solidFill>
                  <a:srgbClr val="FF0000"/>
                </a:solidFill>
                <a:latin typeface="Comic Sans MS" panose="030F0702030302020204" pitchFamily="66" charset="0"/>
                <a:ea typeface="宋体" panose="02010600030101010101" pitchFamily="2" charset="-122"/>
              </a:rPr>
              <a:t>{PK}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sex</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birthDate address</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183" name="Text Box 6">
            <a:extLst>
              <a:ext uri="{FF2B5EF4-FFF2-40B4-BE49-F238E27FC236}">
                <a16:creationId xmlns:a16="http://schemas.microsoft.com/office/drawing/2014/main" id="{D4EC29EE-833E-4EBE-AF47-771A33DA624C}"/>
              </a:ext>
            </a:extLst>
          </p:cNvPr>
          <p:cNvSpPr txBox="1"/>
          <p:nvPr/>
        </p:nvSpPr>
        <p:spPr>
          <a:xfrm>
            <a:off x="3562350" y="5008563"/>
            <a:ext cx="17811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College</a:t>
            </a:r>
          </a:p>
        </p:txBody>
      </p:sp>
      <p:sp>
        <p:nvSpPr>
          <p:cNvPr id="184" name="Text Box 7">
            <a:extLst>
              <a:ext uri="{FF2B5EF4-FFF2-40B4-BE49-F238E27FC236}">
                <a16:creationId xmlns:a16="http://schemas.microsoft.com/office/drawing/2014/main" id="{60887329-46A9-4817-B157-6123E2C3970A}"/>
              </a:ext>
            </a:extLst>
          </p:cNvPr>
          <p:cNvSpPr txBox="1"/>
          <p:nvPr/>
        </p:nvSpPr>
        <p:spPr>
          <a:xfrm>
            <a:off x="356235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Course</a:t>
            </a:r>
          </a:p>
        </p:txBody>
      </p:sp>
      <p:sp>
        <p:nvSpPr>
          <p:cNvPr id="185" name="Text Box 8">
            <a:extLst>
              <a:ext uri="{FF2B5EF4-FFF2-40B4-BE49-F238E27FC236}">
                <a16:creationId xmlns:a16="http://schemas.microsoft.com/office/drawing/2014/main" id="{BE3944BC-A01E-4F33-9AD4-D0783FEB3FF7}"/>
              </a:ext>
            </a:extLst>
          </p:cNvPr>
          <p:cNvSpPr txBox="1"/>
          <p:nvPr/>
        </p:nvSpPr>
        <p:spPr>
          <a:xfrm>
            <a:off x="17780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Teacher</a:t>
            </a:r>
          </a:p>
        </p:txBody>
      </p:sp>
      <p:sp>
        <p:nvSpPr>
          <p:cNvPr id="186" name="Line 9">
            <a:extLst>
              <a:ext uri="{FF2B5EF4-FFF2-40B4-BE49-F238E27FC236}">
                <a16:creationId xmlns:a16="http://schemas.microsoft.com/office/drawing/2014/main" id="{9FFE9321-0640-406D-AFEE-A8C985B05F52}"/>
              </a:ext>
            </a:extLst>
          </p:cNvPr>
          <p:cNvSpPr/>
          <p:nvPr/>
        </p:nvSpPr>
        <p:spPr>
          <a:xfrm>
            <a:off x="1603375" y="1860550"/>
            <a:ext cx="1958975"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87" name="Text Box 10">
            <a:extLst>
              <a:ext uri="{FF2B5EF4-FFF2-40B4-BE49-F238E27FC236}">
                <a16:creationId xmlns:a16="http://schemas.microsoft.com/office/drawing/2014/main" id="{3D4788C5-AE04-4F0E-8D1F-FA869EC7411C}"/>
              </a:ext>
            </a:extLst>
          </p:cNvPr>
          <p:cNvSpPr txBox="1"/>
          <p:nvPr/>
        </p:nvSpPr>
        <p:spPr>
          <a:xfrm>
            <a:off x="4364038" y="4313238"/>
            <a:ext cx="893762" cy="411162"/>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Offer</a:t>
            </a:r>
          </a:p>
        </p:txBody>
      </p:sp>
      <p:sp>
        <p:nvSpPr>
          <p:cNvPr id="188" name="Line 11">
            <a:extLst>
              <a:ext uri="{FF2B5EF4-FFF2-40B4-BE49-F238E27FC236}">
                <a16:creationId xmlns:a16="http://schemas.microsoft.com/office/drawing/2014/main" id="{435901D9-0E7F-467C-8ACA-7CCF09F5BE1A}"/>
              </a:ext>
            </a:extLst>
          </p:cNvPr>
          <p:cNvSpPr/>
          <p:nvPr/>
        </p:nvSpPr>
        <p:spPr>
          <a:xfrm>
            <a:off x="4275138" y="3517900"/>
            <a:ext cx="0" cy="1490663"/>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89" name="Line 12">
            <a:extLst>
              <a:ext uri="{FF2B5EF4-FFF2-40B4-BE49-F238E27FC236}">
                <a16:creationId xmlns:a16="http://schemas.microsoft.com/office/drawing/2014/main" id="{8409B65B-C445-44BE-ADE6-86CA2AA01135}"/>
              </a:ext>
            </a:extLst>
          </p:cNvPr>
          <p:cNvSpPr/>
          <p:nvPr/>
        </p:nvSpPr>
        <p:spPr>
          <a:xfrm>
            <a:off x="4987925" y="1860550"/>
            <a:ext cx="2138363"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90" name="Text Box 13">
            <a:extLst>
              <a:ext uri="{FF2B5EF4-FFF2-40B4-BE49-F238E27FC236}">
                <a16:creationId xmlns:a16="http://schemas.microsoft.com/office/drawing/2014/main" id="{95B7F215-46CD-41A0-8298-43C15C1BB4D5}"/>
              </a:ext>
            </a:extLst>
          </p:cNvPr>
          <p:cNvSpPr txBox="1"/>
          <p:nvPr/>
        </p:nvSpPr>
        <p:spPr>
          <a:xfrm>
            <a:off x="1828800" y="1447800"/>
            <a:ext cx="976313" cy="4127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Teach</a:t>
            </a:r>
          </a:p>
        </p:txBody>
      </p:sp>
      <p:sp>
        <p:nvSpPr>
          <p:cNvPr id="191" name="Text Box 14">
            <a:extLst>
              <a:ext uri="{FF2B5EF4-FFF2-40B4-BE49-F238E27FC236}">
                <a16:creationId xmlns:a16="http://schemas.microsoft.com/office/drawing/2014/main" id="{33EB72C7-8D18-4715-B147-C1D43730265F}"/>
              </a:ext>
            </a:extLst>
          </p:cNvPr>
          <p:cNvSpPr txBox="1"/>
          <p:nvPr/>
        </p:nvSpPr>
        <p:spPr>
          <a:xfrm>
            <a:off x="3562350" y="5505450"/>
            <a:ext cx="1781175" cy="828675"/>
          </a:xfrm>
          <a:prstGeom prst="rect">
            <a:avLst/>
          </a:prstGeom>
          <a:solidFill>
            <a:srgbClr val="FFFFFF"/>
          </a:solidFill>
          <a:ln w="9525" cap="flat" cmpd="sng">
            <a:solidFill>
              <a:srgbClr val="000000"/>
            </a:solidFill>
            <a:prstDash val="solid"/>
            <a:miter/>
            <a:headEnd type="none" w="med" len="med"/>
            <a:tailEnd type="none" w="med" len="med"/>
          </a:ln>
        </p:spPr>
        <p:txBody>
          <a:bodyPr lIns="0" rIns="0"/>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collegeName</a:t>
            </a:r>
            <a:r>
              <a:rPr lang="en-US" altLang="zh-CN" dirty="0">
                <a:solidFill>
                  <a:srgbClr val="FF0000"/>
                </a:solidFill>
                <a:latin typeface="Comic Sans MS" panose="030F0702030302020204" pitchFamily="66" charset="0"/>
                <a:ea typeface="宋体" panose="02010600030101010101" pitchFamily="2" charset="-122"/>
              </a:rPr>
              <a:t>{PK}</a:t>
            </a:r>
            <a:r>
              <a:rPr lang="en-US" altLang="zh-CN" dirty="0">
                <a:solidFill>
                  <a:srgbClr val="000000"/>
                </a:solidFill>
                <a:latin typeface="Comic Sans MS" panose="030F0702030302020204" pitchFamily="66" charset="0"/>
                <a:ea typeface="宋体" panose="02010600030101010101" pitchFamily="2" charset="-122"/>
              </a:rPr>
              <a:t> </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location</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192" name="Text Box 15">
            <a:extLst>
              <a:ext uri="{FF2B5EF4-FFF2-40B4-BE49-F238E27FC236}">
                <a16:creationId xmlns:a16="http://schemas.microsoft.com/office/drawing/2014/main" id="{251924C9-F7C0-4AC9-BB84-1E4F91F45B42}"/>
              </a:ext>
            </a:extLst>
          </p:cNvPr>
          <p:cNvSpPr txBox="1"/>
          <p:nvPr/>
        </p:nvSpPr>
        <p:spPr>
          <a:xfrm>
            <a:off x="3562350" y="2025650"/>
            <a:ext cx="1425575" cy="149225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cName</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cId</a:t>
            </a:r>
            <a:r>
              <a:rPr lang="en-US" altLang="zh-CN" sz="2000" dirty="0">
                <a:solidFill>
                  <a:srgbClr val="FF0000"/>
                </a:solidFill>
                <a:latin typeface="Comic Sans MS" panose="030F0702030302020204" pitchFamily="66" charset="0"/>
                <a:ea typeface="宋体" panose="02010600030101010101" pitchFamily="2" charset="-122"/>
              </a:rPr>
              <a:t>{PK}</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hours</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textbook</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193" name="Text Box 16">
            <a:extLst>
              <a:ext uri="{FF2B5EF4-FFF2-40B4-BE49-F238E27FC236}">
                <a16:creationId xmlns:a16="http://schemas.microsoft.com/office/drawing/2014/main" id="{6C63F8F5-7526-4A78-9CDD-92F9A886FC81}"/>
              </a:ext>
            </a:extLst>
          </p:cNvPr>
          <p:cNvSpPr txBox="1"/>
          <p:nvPr/>
        </p:nvSpPr>
        <p:spPr>
          <a:xfrm>
            <a:off x="177800" y="2025650"/>
            <a:ext cx="1425575" cy="182403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tName</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tId</a:t>
            </a:r>
            <a:r>
              <a:rPr lang="en-US" altLang="zh-CN" dirty="0">
                <a:solidFill>
                  <a:srgbClr val="FF0000"/>
                </a:solidFill>
                <a:latin typeface="Comic Sans MS" panose="030F0702030302020204" pitchFamily="66" charset="0"/>
                <a:ea typeface="宋体" panose="02010600030101010101" pitchFamily="2" charset="-122"/>
              </a:rPr>
              <a:t>{PK}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sex</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rank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emails</a:t>
            </a:r>
            <a:r>
              <a:rPr lang="en-US" altLang="zh-CN" dirty="0">
                <a:solidFill>
                  <a:srgbClr val="000000"/>
                </a:solidFill>
                <a:latin typeface="Times New Roman" panose="02020603050405020304" pitchFamily="18" charset="0"/>
                <a:ea typeface="宋体" panose="02010600030101010101" pitchFamily="2" charset="-122"/>
              </a:rPr>
              <a:t>[1..3]</a:t>
            </a:r>
          </a:p>
        </p:txBody>
      </p:sp>
      <p:sp>
        <p:nvSpPr>
          <p:cNvPr id="194" name="Freeform 17">
            <a:extLst>
              <a:ext uri="{FF2B5EF4-FFF2-40B4-BE49-F238E27FC236}">
                <a16:creationId xmlns:a16="http://schemas.microsoft.com/office/drawing/2014/main" id="{597D7666-08A8-4183-887D-02C3AC9A789B}"/>
              </a:ext>
            </a:extLst>
          </p:cNvPr>
          <p:cNvSpPr/>
          <p:nvPr/>
        </p:nvSpPr>
        <p:spPr>
          <a:xfrm>
            <a:off x="267176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95" name="Freeform 18">
            <a:extLst>
              <a:ext uri="{FF2B5EF4-FFF2-40B4-BE49-F238E27FC236}">
                <a16:creationId xmlns:a16="http://schemas.microsoft.com/office/drawing/2014/main" id="{202C321A-BA25-4B89-B2AD-CFEC8AACCF13}"/>
              </a:ext>
            </a:extLst>
          </p:cNvPr>
          <p:cNvSpPr/>
          <p:nvPr/>
        </p:nvSpPr>
        <p:spPr>
          <a:xfrm flipH="1">
            <a:off x="552291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96" name="Text Box 19">
            <a:extLst>
              <a:ext uri="{FF2B5EF4-FFF2-40B4-BE49-F238E27FC236}">
                <a16:creationId xmlns:a16="http://schemas.microsoft.com/office/drawing/2014/main" id="{51E87C32-0910-43C5-849A-35FA11C37D2A}"/>
              </a:ext>
            </a:extLst>
          </p:cNvPr>
          <p:cNvSpPr txBox="1"/>
          <p:nvPr/>
        </p:nvSpPr>
        <p:spPr>
          <a:xfrm>
            <a:off x="5937250" y="1447800"/>
            <a:ext cx="920750" cy="4127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Enroll</a:t>
            </a:r>
          </a:p>
        </p:txBody>
      </p:sp>
      <p:sp>
        <p:nvSpPr>
          <p:cNvPr id="197" name="Text Box 20">
            <a:extLst>
              <a:ext uri="{FF2B5EF4-FFF2-40B4-BE49-F238E27FC236}">
                <a16:creationId xmlns:a16="http://schemas.microsoft.com/office/drawing/2014/main" id="{BFF742CC-58CB-4EC2-A14B-371D06AC445C}"/>
              </a:ext>
            </a:extLst>
          </p:cNvPr>
          <p:cNvSpPr txBox="1"/>
          <p:nvPr/>
        </p:nvSpPr>
        <p:spPr>
          <a:xfrm>
            <a:off x="1857375" y="4924425"/>
            <a:ext cx="962025" cy="485775"/>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Has</a:t>
            </a:r>
          </a:p>
        </p:txBody>
      </p:sp>
      <p:sp>
        <p:nvSpPr>
          <p:cNvPr id="198" name="Line 21">
            <a:extLst>
              <a:ext uri="{FF2B5EF4-FFF2-40B4-BE49-F238E27FC236}">
                <a16:creationId xmlns:a16="http://schemas.microsoft.com/office/drawing/2014/main" id="{20739767-C06E-44C4-80D1-658C6370F0AF}"/>
              </a:ext>
            </a:extLst>
          </p:cNvPr>
          <p:cNvSpPr/>
          <p:nvPr/>
        </p:nvSpPr>
        <p:spPr>
          <a:xfrm>
            <a:off x="712788" y="3849688"/>
            <a:ext cx="0" cy="1490662"/>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99" name="Line 22">
            <a:extLst>
              <a:ext uri="{FF2B5EF4-FFF2-40B4-BE49-F238E27FC236}">
                <a16:creationId xmlns:a16="http://schemas.microsoft.com/office/drawing/2014/main" id="{DDFB1528-1537-43F7-BF7D-8B787F29D34B}"/>
              </a:ext>
            </a:extLst>
          </p:cNvPr>
          <p:cNvSpPr/>
          <p:nvPr/>
        </p:nvSpPr>
        <p:spPr>
          <a:xfrm>
            <a:off x="712788" y="5318125"/>
            <a:ext cx="2849562"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grpSp>
        <p:nvGrpSpPr>
          <p:cNvPr id="200" name="组合 199">
            <a:extLst>
              <a:ext uri="{FF2B5EF4-FFF2-40B4-BE49-F238E27FC236}">
                <a16:creationId xmlns:a16="http://schemas.microsoft.com/office/drawing/2014/main" id="{816EE9B0-A945-4F34-B724-EA8D354BD69C}"/>
              </a:ext>
            </a:extLst>
          </p:cNvPr>
          <p:cNvGrpSpPr/>
          <p:nvPr/>
        </p:nvGrpSpPr>
        <p:grpSpPr>
          <a:xfrm>
            <a:off x="5343525" y="1860550"/>
            <a:ext cx="1247140" cy="1988820"/>
            <a:chOff x="8415" y="2930"/>
            <a:chExt cx="1964" cy="3132"/>
          </a:xfrm>
        </p:grpSpPr>
        <p:sp>
          <p:nvSpPr>
            <p:cNvPr id="201" name="Text Box 23">
              <a:extLst>
                <a:ext uri="{FF2B5EF4-FFF2-40B4-BE49-F238E27FC236}">
                  <a16:creationId xmlns:a16="http://schemas.microsoft.com/office/drawing/2014/main" id="{7B42CFD5-CF53-4712-9C60-619489C444E8}"/>
                </a:ext>
              </a:extLst>
            </p:cNvPr>
            <p:cNvSpPr txBox="1"/>
            <p:nvPr/>
          </p:nvSpPr>
          <p:spPr>
            <a:xfrm>
              <a:off x="8415" y="3975"/>
              <a:ext cx="1965" cy="783"/>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endParaRPr lang="zh-CN" altLang="zh-CN" sz="2400" dirty="0">
                <a:solidFill>
                  <a:srgbClr val="000000"/>
                </a:solidFill>
                <a:latin typeface="Times New Roman" panose="02020603050405020304" pitchFamily="18" charset="0"/>
                <a:ea typeface="宋体" panose="02010600030101010101" pitchFamily="2" charset="-122"/>
              </a:endParaRPr>
            </a:p>
          </p:txBody>
        </p:sp>
        <p:sp>
          <p:nvSpPr>
            <p:cNvPr id="202" name="Text Box 24">
              <a:extLst>
                <a:ext uri="{FF2B5EF4-FFF2-40B4-BE49-F238E27FC236}">
                  <a16:creationId xmlns:a16="http://schemas.microsoft.com/office/drawing/2014/main" id="{3A8EA306-BBE9-4112-AC72-C638DBBA0CA9}"/>
                </a:ext>
              </a:extLst>
            </p:cNvPr>
            <p:cNvSpPr txBox="1"/>
            <p:nvPr/>
          </p:nvSpPr>
          <p:spPr>
            <a:xfrm>
              <a:off x="8415" y="4758"/>
              <a:ext cx="1965" cy="130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semester </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grade</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203" name="Line 25">
              <a:extLst>
                <a:ext uri="{FF2B5EF4-FFF2-40B4-BE49-F238E27FC236}">
                  <a16:creationId xmlns:a16="http://schemas.microsoft.com/office/drawing/2014/main" id="{67F0A002-FA03-4F2D-9C7F-0B7B3B266EDF}"/>
                </a:ext>
              </a:extLst>
            </p:cNvPr>
            <p:cNvSpPr/>
            <p:nvPr/>
          </p:nvSpPr>
          <p:spPr>
            <a:xfrm>
              <a:off x="9350" y="2930"/>
              <a:ext cx="0" cy="1045"/>
            </a:xfrm>
            <a:prstGeom prst="line">
              <a:avLst/>
            </a:prstGeom>
            <a:ln w="9525" cap="flat" cmpd="sng">
              <a:solidFill>
                <a:srgbClr val="000000"/>
              </a:solidFill>
              <a:prstDash val="dash"/>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grpSp>
      <p:sp>
        <p:nvSpPr>
          <p:cNvPr id="204" name="Text Box 26">
            <a:extLst>
              <a:ext uri="{FF2B5EF4-FFF2-40B4-BE49-F238E27FC236}">
                <a16:creationId xmlns:a16="http://schemas.microsoft.com/office/drawing/2014/main" id="{2954CE24-A9BF-4603-A7C1-F0D3275B8357}"/>
              </a:ext>
            </a:extLst>
          </p:cNvPr>
          <p:cNvSpPr txBox="1"/>
          <p:nvPr/>
        </p:nvSpPr>
        <p:spPr>
          <a:xfrm>
            <a:off x="1781175" y="2524125"/>
            <a:ext cx="1603375" cy="49688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endParaRPr lang="zh-CN" altLang="zh-CN" sz="2400" dirty="0">
              <a:solidFill>
                <a:srgbClr val="000000"/>
              </a:solidFill>
              <a:latin typeface="Times New Roman" panose="02020603050405020304" pitchFamily="18" charset="0"/>
              <a:ea typeface="宋体" panose="02010600030101010101" pitchFamily="2" charset="-122"/>
            </a:endParaRPr>
          </a:p>
        </p:txBody>
      </p:sp>
      <p:sp>
        <p:nvSpPr>
          <p:cNvPr id="205" name="Text Box 27">
            <a:extLst>
              <a:ext uri="{FF2B5EF4-FFF2-40B4-BE49-F238E27FC236}">
                <a16:creationId xmlns:a16="http://schemas.microsoft.com/office/drawing/2014/main" id="{F2E8D422-8B53-40FA-878F-C5443C892D8B}"/>
              </a:ext>
            </a:extLst>
          </p:cNvPr>
          <p:cNvSpPr txBox="1"/>
          <p:nvPr/>
        </p:nvSpPr>
        <p:spPr>
          <a:xfrm>
            <a:off x="1781175" y="3021013"/>
            <a:ext cx="1603375" cy="82867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semester </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classroom</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206" name="Line 28">
            <a:extLst>
              <a:ext uri="{FF2B5EF4-FFF2-40B4-BE49-F238E27FC236}">
                <a16:creationId xmlns:a16="http://schemas.microsoft.com/office/drawing/2014/main" id="{26061C53-C5FF-47E4-9159-2C14E17E4274}"/>
              </a:ext>
            </a:extLst>
          </p:cNvPr>
          <p:cNvSpPr/>
          <p:nvPr/>
        </p:nvSpPr>
        <p:spPr>
          <a:xfrm>
            <a:off x="2552700" y="1860550"/>
            <a:ext cx="0" cy="663575"/>
          </a:xfrm>
          <a:prstGeom prst="line">
            <a:avLst/>
          </a:prstGeom>
          <a:ln w="9525" cap="flat" cmpd="sng">
            <a:solidFill>
              <a:srgbClr val="000000"/>
            </a:solidFill>
            <a:prstDash val="dash"/>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207" name="Line 29">
            <a:extLst>
              <a:ext uri="{FF2B5EF4-FFF2-40B4-BE49-F238E27FC236}">
                <a16:creationId xmlns:a16="http://schemas.microsoft.com/office/drawing/2014/main" id="{BA98AE2F-77E1-4024-A1C6-D7E248973746}"/>
              </a:ext>
            </a:extLst>
          </p:cNvPr>
          <p:cNvSpPr/>
          <p:nvPr/>
        </p:nvSpPr>
        <p:spPr>
          <a:xfrm>
            <a:off x="7837488" y="3849688"/>
            <a:ext cx="0" cy="1490662"/>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208" name="Line 30">
            <a:extLst>
              <a:ext uri="{FF2B5EF4-FFF2-40B4-BE49-F238E27FC236}">
                <a16:creationId xmlns:a16="http://schemas.microsoft.com/office/drawing/2014/main" id="{50FE8FB7-0D16-431C-8B1B-803F7DB0CD5E}"/>
              </a:ext>
            </a:extLst>
          </p:cNvPr>
          <p:cNvSpPr/>
          <p:nvPr/>
        </p:nvSpPr>
        <p:spPr>
          <a:xfrm>
            <a:off x="5343525" y="5340350"/>
            <a:ext cx="2493963"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209" name="Text Box 31">
            <a:extLst>
              <a:ext uri="{FF2B5EF4-FFF2-40B4-BE49-F238E27FC236}">
                <a16:creationId xmlns:a16="http://schemas.microsoft.com/office/drawing/2014/main" id="{F36BCEB8-D776-4E78-AD98-BE954C760DBC}"/>
              </a:ext>
            </a:extLst>
          </p:cNvPr>
          <p:cNvSpPr txBox="1"/>
          <p:nvPr/>
        </p:nvSpPr>
        <p:spPr>
          <a:xfrm>
            <a:off x="6019800" y="4953000"/>
            <a:ext cx="927100" cy="3873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Has</a:t>
            </a:r>
          </a:p>
        </p:txBody>
      </p:sp>
      <p:sp>
        <p:nvSpPr>
          <p:cNvPr id="210" name="Freeform 32">
            <a:extLst>
              <a:ext uri="{FF2B5EF4-FFF2-40B4-BE49-F238E27FC236}">
                <a16:creationId xmlns:a16="http://schemas.microsoft.com/office/drawing/2014/main" id="{2BD36DFA-DA7A-4028-8928-E8172978F36B}"/>
              </a:ext>
            </a:extLst>
          </p:cNvPr>
          <p:cNvSpPr/>
          <p:nvPr/>
        </p:nvSpPr>
        <p:spPr>
          <a:xfrm>
            <a:off x="6591300" y="50085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211" name="Freeform 33">
            <a:extLst>
              <a:ext uri="{FF2B5EF4-FFF2-40B4-BE49-F238E27FC236}">
                <a16:creationId xmlns:a16="http://schemas.microsoft.com/office/drawing/2014/main" id="{ACD8AB13-54C9-425B-8A66-5B0D04F0A624}"/>
              </a:ext>
            </a:extLst>
          </p:cNvPr>
          <p:cNvSpPr/>
          <p:nvPr/>
        </p:nvSpPr>
        <p:spPr>
          <a:xfrm flipH="1">
            <a:off x="1381125" y="4945063"/>
            <a:ext cx="336550" cy="300037"/>
          </a:xfrm>
          <a:custGeom>
            <a:avLst/>
            <a:gdLst/>
            <a:ahLst/>
            <a:cxnLst>
              <a:cxn ang="0">
                <a:pos x="0" y="0"/>
              </a:cxn>
              <a:cxn ang="0">
                <a:pos x="589926576" y="234433597"/>
              </a:cxn>
              <a:cxn ang="0">
                <a:pos x="0" y="468865632"/>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212" name="AutoShape 34">
            <a:extLst>
              <a:ext uri="{FF2B5EF4-FFF2-40B4-BE49-F238E27FC236}">
                <a16:creationId xmlns:a16="http://schemas.microsoft.com/office/drawing/2014/main" id="{A5B15679-259E-41F8-BCBF-233CDF713919}"/>
              </a:ext>
            </a:extLst>
          </p:cNvPr>
          <p:cNvSpPr/>
          <p:nvPr/>
        </p:nvSpPr>
        <p:spPr>
          <a:xfrm flipV="1">
            <a:off x="4424363" y="3916363"/>
            <a:ext cx="279400" cy="360362"/>
          </a:xfrm>
          <a:prstGeom prst="flowChartMerge">
            <a:avLst/>
          </a:prstGeom>
          <a:solidFill>
            <a:srgbClr val="00CC99"/>
          </a:solidFill>
          <a:ln w="9525" cap="flat" cmpd="sng">
            <a:solidFill>
              <a:srgbClr val="000000"/>
            </a:solidFill>
            <a:prstDash val="solid"/>
            <a:miter/>
            <a:headEnd type="none" w="med" len="med"/>
            <a:tailEnd type="none" w="med" len="med"/>
          </a:ln>
        </p:spPr>
        <p:txBody>
          <a:bodyPr wrap="none" anchor="ctr"/>
          <a:lstStyle/>
          <a:p>
            <a:pPr defTabSz="914400" fontAlgn="base">
              <a:spcBef>
                <a:spcPct val="0"/>
              </a:spcBef>
              <a:spcAft>
                <a:spcPct val="0"/>
              </a:spcAft>
            </a:pPr>
            <a:endParaRPr lang="zh-CN" altLang="en-US" sz="2400" dirty="0">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98745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408614" y="0"/>
            <a:ext cx="4994721"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建模⑤：标识关系约束</a:t>
            </a:r>
            <a:endParaRPr lang="en-US" altLang="zh-CN" sz="3200" dirty="0">
              <a:ea typeface="黑体" panose="02010609060101010101" pitchFamily="49" charset="-122"/>
            </a:endParaRPr>
          </a:p>
        </p:txBody>
      </p:sp>
      <p:sp>
        <p:nvSpPr>
          <p:cNvPr id="106" name="Text Box 4">
            <a:extLst>
              <a:ext uri="{FF2B5EF4-FFF2-40B4-BE49-F238E27FC236}">
                <a16:creationId xmlns:a16="http://schemas.microsoft.com/office/drawing/2014/main" id="{CFE8330D-9076-46F8-9125-D26574D02D65}"/>
              </a:ext>
            </a:extLst>
          </p:cNvPr>
          <p:cNvSpPr txBox="1"/>
          <p:nvPr/>
        </p:nvSpPr>
        <p:spPr>
          <a:xfrm>
            <a:off x="7185025"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Student</a:t>
            </a:r>
          </a:p>
        </p:txBody>
      </p:sp>
      <p:sp>
        <p:nvSpPr>
          <p:cNvPr id="107" name="Text Box 5">
            <a:extLst>
              <a:ext uri="{FF2B5EF4-FFF2-40B4-BE49-F238E27FC236}">
                <a16:creationId xmlns:a16="http://schemas.microsoft.com/office/drawing/2014/main" id="{D1F100E7-62AF-49C6-A138-45FA4F9800CA}"/>
              </a:ext>
            </a:extLst>
          </p:cNvPr>
          <p:cNvSpPr txBox="1"/>
          <p:nvPr/>
        </p:nvSpPr>
        <p:spPr>
          <a:xfrm>
            <a:off x="7185025" y="2025650"/>
            <a:ext cx="1425575" cy="182403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sName</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sId{PK}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sex</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birthDate address</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108" name="Text Box 6">
            <a:extLst>
              <a:ext uri="{FF2B5EF4-FFF2-40B4-BE49-F238E27FC236}">
                <a16:creationId xmlns:a16="http://schemas.microsoft.com/office/drawing/2014/main" id="{078858E5-F9B2-49FC-9036-096DEC705D38}"/>
              </a:ext>
            </a:extLst>
          </p:cNvPr>
          <p:cNvSpPr txBox="1"/>
          <p:nvPr/>
        </p:nvSpPr>
        <p:spPr>
          <a:xfrm>
            <a:off x="3562350" y="5008563"/>
            <a:ext cx="17811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Department</a:t>
            </a:r>
          </a:p>
        </p:txBody>
      </p:sp>
      <p:sp>
        <p:nvSpPr>
          <p:cNvPr id="109" name="Text Box 7">
            <a:extLst>
              <a:ext uri="{FF2B5EF4-FFF2-40B4-BE49-F238E27FC236}">
                <a16:creationId xmlns:a16="http://schemas.microsoft.com/office/drawing/2014/main" id="{81C38D26-18E1-42FB-AE15-0C22A84B7401}"/>
              </a:ext>
            </a:extLst>
          </p:cNvPr>
          <p:cNvSpPr txBox="1"/>
          <p:nvPr/>
        </p:nvSpPr>
        <p:spPr>
          <a:xfrm>
            <a:off x="356235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Course</a:t>
            </a:r>
          </a:p>
        </p:txBody>
      </p:sp>
      <p:sp>
        <p:nvSpPr>
          <p:cNvPr id="110" name="Text Box 8">
            <a:extLst>
              <a:ext uri="{FF2B5EF4-FFF2-40B4-BE49-F238E27FC236}">
                <a16:creationId xmlns:a16="http://schemas.microsoft.com/office/drawing/2014/main" id="{7DAE56E0-8C8E-4D2B-B589-AED2FD355CA5}"/>
              </a:ext>
            </a:extLst>
          </p:cNvPr>
          <p:cNvSpPr txBox="1"/>
          <p:nvPr/>
        </p:nvSpPr>
        <p:spPr>
          <a:xfrm>
            <a:off x="177800" y="1528763"/>
            <a:ext cx="1425575" cy="496887"/>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Teacher</a:t>
            </a:r>
          </a:p>
        </p:txBody>
      </p:sp>
      <p:sp>
        <p:nvSpPr>
          <p:cNvPr id="111" name="Line 9">
            <a:extLst>
              <a:ext uri="{FF2B5EF4-FFF2-40B4-BE49-F238E27FC236}">
                <a16:creationId xmlns:a16="http://schemas.microsoft.com/office/drawing/2014/main" id="{EF65A620-DB97-4557-8930-D160E3E2C77A}"/>
              </a:ext>
            </a:extLst>
          </p:cNvPr>
          <p:cNvSpPr/>
          <p:nvPr/>
        </p:nvSpPr>
        <p:spPr>
          <a:xfrm>
            <a:off x="1603375" y="1860550"/>
            <a:ext cx="1958975"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12" name="Text Box 10">
            <a:extLst>
              <a:ext uri="{FF2B5EF4-FFF2-40B4-BE49-F238E27FC236}">
                <a16:creationId xmlns:a16="http://schemas.microsoft.com/office/drawing/2014/main" id="{ECD28E9E-343E-4E43-A796-42EDA353F15A}"/>
              </a:ext>
            </a:extLst>
          </p:cNvPr>
          <p:cNvSpPr txBox="1"/>
          <p:nvPr/>
        </p:nvSpPr>
        <p:spPr>
          <a:xfrm>
            <a:off x="4364038" y="4313238"/>
            <a:ext cx="893762" cy="411162"/>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Offer</a:t>
            </a:r>
          </a:p>
        </p:txBody>
      </p:sp>
      <p:sp>
        <p:nvSpPr>
          <p:cNvPr id="113" name="Line 11">
            <a:extLst>
              <a:ext uri="{FF2B5EF4-FFF2-40B4-BE49-F238E27FC236}">
                <a16:creationId xmlns:a16="http://schemas.microsoft.com/office/drawing/2014/main" id="{987B1820-9568-4876-A90D-860B9F09FBDA}"/>
              </a:ext>
            </a:extLst>
          </p:cNvPr>
          <p:cNvSpPr/>
          <p:nvPr/>
        </p:nvSpPr>
        <p:spPr>
          <a:xfrm>
            <a:off x="4275138" y="3517900"/>
            <a:ext cx="0" cy="1490663"/>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14" name="Line 12">
            <a:extLst>
              <a:ext uri="{FF2B5EF4-FFF2-40B4-BE49-F238E27FC236}">
                <a16:creationId xmlns:a16="http://schemas.microsoft.com/office/drawing/2014/main" id="{3568E9C8-AB1E-4352-BF14-02B9B3AF0F81}"/>
              </a:ext>
            </a:extLst>
          </p:cNvPr>
          <p:cNvSpPr/>
          <p:nvPr/>
        </p:nvSpPr>
        <p:spPr>
          <a:xfrm>
            <a:off x="4987925" y="1860550"/>
            <a:ext cx="2138363"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15" name="Text Box 13">
            <a:extLst>
              <a:ext uri="{FF2B5EF4-FFF2-40B4-BE49-F238E27FC236}">
                <a16:creationId xmlns:a16="http://schemas.microsoft.com/office/drawing/2014/main" id="{CAAAD4AF-BB07-4B6E-9D55-481783E4652B}"/>
              </a:ext>
            </a:extLst>
          </p:cNvPr>
          <p:cNvSpPr txBox="1"/>
          <p:nvPr/>
        </p:nvSpPr>
        <p:spPr>
          <a:xfrm>
            <a:off x="1828800" y="1447800"/>
            <a:ext cx="976313" cy="4127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Teach</a:t>
            </a:r>
          </a:p>
        </p:txBody>
      </p:sp>
      <p:sp>
        <p:nvSpPr>
          <p:cNvPr id="116" name="Text Box 14">
            <a:extLst>
              <a:ext uri="{FF2B5EF4-FFF2-40B4-BE49-F238E27FC236}">
                <a16:creationId xmlns:a16="http://schemas.microsoft.com/office/drawing/2014/main" id="{EB5A50B0-58CB-4715-9979-987029910112}"/>
              </a:ext>
            </a:extLst>
          </p:cNvPr>
          <p:cNvSpPr txBox="1"/>
          <p:nvPr/>
        </p:nvSpPr>
        <p:spPr>
          <a:xfrm>
            <a:off x="3562350" y="5505450"/>
            <a:ext cx="1781175" cy="828675"/>
          </a:xfrm>
          <a:prstGeom prst="rect">
            <a:avLst/>
          </a:prstGeom>
          <a:solidFill>
            <a:srgbClr val="FFFFFF"/>
          </a:solidFill>
          <a:ln w="9525" cap="flat" cmpd="sng">
            <a:solidFill>
              <a:srgbClr val="000000"/>
            </a:solidFill>
            <a:prstDash val="solid"/>
            <a:miter/>
            <a:headEnd type="none" w="med" len="med"/>
            <a:tailEnd type="none" w="med" len="med"/>
          </a:ln>
        </p:spPr>
        <p:txBody>
          <a:bodyPr lIns="0" rIns="0"/>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collegeName{PK} </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location</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117" name="Text Box 15">
            <a:extLst>
              <a:ext uri="{FF2B5EF4-FFF2-40B4-BE49-F238E27FC236}">
                <a16:creationId xmlns:a16="http://schemas.microsoft.com/office/drawing/2014/main" id="{24C73A59-4D37-4DB6-85EE-6C42C3D987B4}"/>
              </a:ext>
            </a:extLst>
          </p:cNvPr>
          <p:cNvSpPr txBox="1"/>
          <p:nvPr/>
        </p:nvSpPr>
        <p:spPr>
          <a:xfrm>
            <a:off x="3562350" y="2025650"/>
            <a:ext cx="1425575" cy="1492250"/>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cName</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cId{PK}</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hours</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textbook</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118" name="Text Box 16">
            <a:extLst>
              <a:ext uri="{FF2B5EF4-FFF2-40B4-BE49-F238E27FC236}">
                <a16:creationId xmlns:a16="http://schemas.microsoft.com/office/drawing/2014/main" id="{7D12DF6E-0F76-4132-B31D-1C1376365D9F}"/>
              </a:ext>
            </a:extLst>
          </p:cNvPr>
          <p:cNvSpPr txBox="1"/>
          <p:nvPr/>
        </p:nvSpPr>
        <p:spPr>
          <a:xfrm>
            <a:off x="177800" y="2025650"/>
            <a:ext cx="1425575" cy="182403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tName</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tId{PK}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sex</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rank</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emails</a:t>
            </a:r>
            <a:r>
              <a:rPr lang="en-US" altLang="zh-CN" dirty="0">
                <a:solidFill>
                  <a:srgbClr val="000000"/>
                </a:solidFill>
                <a:latin typeface="Times New Roman" panose="02020603050405020304" pitchFamily="18" charset="0"/>
                <a:ea typeface="宋体" panose="02010600030101010101" pitchFamily="2" charset="-122"/>
              </a:rPr>
              <a:t>[1..3]</a:t>
            </a:r>
          </a:p>
        </p:txBody>
      </p:sp>
      <p:sp>
        <p:nvSpPr>
          <p:cNvPr id="119" name="Freeform 17">
            <a:extLst>
              <a:ext uri="{FF2B5EF4-FFF2-40B4-BE49-F238E27FC236}">
                <a16:creationId xmlns:a16="http://schemas.microsoft.com/office/drawing/2014/main" id="{420B46E5-80F5-4D99-96A4-0B19C96DA4B2}"/>
              </a:ext>
            </a:extLst>
          </p:cNvPr>
          <p:cNvSpPr/>
          <p:nvPr/>
        </p:nvSpPr>
        <p:spPr>
          <a:xfrm>
            <a:off x="267176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20" name="Freeform 18">
            <a:extLst>
              <a:ext uri="{FF2B5EF4-FFF2-40B4-BE49-F238E27FC236}">
                <a16:creationId xmlns:a16="http://schemas.microsoft.com/office/drawing/2014/main" id="{E7CD6CF9-9D1B-4669-A724-542718FD4B5F}"/>
              </a:ext>
            </a:extLst>
          </p:cNvPr>
          <p:cNvSpPr/>
          <p:nvPr/>
        </p:nvSpPr>
        <p:spPr>
          <a:xfrm flipH="1">
            <a:off x="5522913" y="15287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21" name="Text Box 19">
            <a:extLst>
              <a:ext uri="{FF2B5EF4-FFF2-40B4-BE49-F238E27FC236}">
                <a16:creationId xmlns:a16="http://schemas.microsoft.com/office/drawing/2014/main" id="{FE587E76-B412-4D3A-B564-C9CB1FA62604}"/>
              </a:ext>
            </a:extLst>
          </p:cNvPr>
          <p:cNvSpPr txBox="1"/>
          <p:nvPr/>
        </p:nvSpPr>
        <p:spPr>
          <a:xfrm>
            <a:off x="5937250" y="1447800"/>
            <a:ext cx="920750" cy="4127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Enroll</a:t>
            </a:r>
          </a:p>
        </p:txBody>
      </p:sp>
      <p:sp>
        <p:nvSpPr>
          <p:cNvPr id="122" name="Text Box 20">
            <a:extLst>
              <a:ext uri="{FF2B5EF4-FFF2-40B4-BE49-F238E27FC236}">
                <a16:creationId xmlns:a16="http://schemas.microsoft.com/office/drawing/2014/main" id="{FE7AA282-4B1C-4A3A-BA25-CB80B05148A9}"/>
              </a:ext>
            </a:extLst>
          </p:cNvPr>
          <p:cNvSpPr txBox="1"/>
          <p:nvPr/>
        </p:nvSpPr>
        <p:spPr>
          <a:xfrm>
            <a:off x="1857375" y="4924425"/>
            <a:ext cx="962025" cy="485775"/>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Has</a:t>
            </a:r>
          </a:p>
        </p:txBody>
      </p:sp>
      <p:sp>
        <p:nvSpPr>
          <p:cNvPr id="123" name="Line 21">
            <a:extLst>
              <a:ext uri="{FF2B5EF4-FFF2-40B4-BE49-F238E27FC236}">
                <a16:creationId xmlns:a16="http://schemas.microsoft.com/office/drawing/2014/main" id="{54BA909D-F826-4FC8-993C-D7AF2D594B39}"/>
              </a:ext>
            </a:extLst>
          </p:cNvPr>
          <p:cNvSpPr/>
          <p:nvPr/>
        </p:nvSpPr>
        <p:spPr>
          <a:xfrm>
            <a:off x="712788" y="3849688"/>
            <a:ext cx="0" cy="1490662"/>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24" name="Line 22">
            <a:extLst>
              <a:ext uri="{FF2B5EF4-FFF2-40B4-BE49-F238E27FC236}">
                <a16:creationId xmlns:a16="http://schemas.microsoft.com/office/drawing/2014/main" id="{2193D53A-BE74-4FE4-9DDA-5BB6114EBDAE}"/>
              </a:ext>
            </a:extLst>
          </p:cNvPr>
          <p:cNvSpPr/>
          <p:nvPr/>
        </p:nvSpPr>
        <p:spPr>
          <a:xfrm>
            <a:off x="712788" y="5318125"/>
            <a:ext cx="2849562"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25" name="Text Box 23">
            <a:extLst>
              <a:ext uri="{FF2B5EF4-FFF2-40B4-BE49-F238E27FC236}">
                <a16:creationId xmlns:a16="http://schemas.microsoft.com/office/drawing/2014/main" id="{419E47D5-5E22-46C4-A1D2-761F18649915}"/>
              </a:ext>
            </a:extLst>
          </p:cNvPr>
          <p:cNvSpPr txBox="1"/>
          <p:nvPr/>
        </p:nvSpPr>
        <p:spPr>
          <a:xfrm>
            <a:off x="5343525" y="2524125"/>
            <a:ext cx="1247775" cy="49688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endParaRPr lang="zh-CN" altLang="zh-CN" sz="2400" dirty="0">
              <a:solidFill>
                <a:srgbClr val="000000"/>
              </a:solidFill>
              <a:latin typeface="Times New Roman" panose="02020603050405020304" pitchFamily="18" charset="0"/>
              <a:ea typeface="宋体" panose="02010600030101010101" pitchFamily="2" charset="-122"/>
            </a:endParaRPr>
          </a:p>
        </p:txBody>
      </p:sp>
      <p:sp>
        <p:nvSpPr>
          <p:cNvPr id="126" name="Text Box 24">
            <a:extLst>
              <a:ext uri="{FF2B5EF4-FFF2-40B4-BE49-F238E27FC236}">
                <a16:creationId xmlns:a16="http://schemas.microsoft.com/office/drawing/2014/main" id="{FB4A7AB2-3545-4539-8BD9-ACC34BF8BAC9}"/>
              </a:ext>
            </a:extLst>
          </p:cNvPr>
          <p:cNvSpPr txBox="1"/>
          <p:nvPr/>
        </p:nvSpPr>
        <p:spPr>
          <a:xfrm>
            <a:off x="5343525" y="3021013"/>
            <a:ext cx="1247775" cy="82867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semester </a:t>
            </a:r>
          </a:p>
          <a:p>
            <a:pPr algn="just" defTabSz="914400" eaLnBrk="0" fontAlgn="base" hangingPunct="0">
              <a:spcBef>
                <a:spcPct val="0"/>
              </a:spcBef>
              <a:spcAft>
                <a:spcPct val="0"/>
              </a:spcAft>
            </a:pPr>
            <a:r>
              <a:rPr lang="en-US" altLang="zh-CN" dirty="0">
                <a:solidFill>
                  <a:srgbClr val="000000"/>
                </a:solidFill>
                <a:latin typeface="Comic Sans MS" panose="030F0702030302020204" pitchFamily="66" charset="0"/>
                <a:ea typeface="宋体" panose="02010600030101010101" pitchFamily="2" charset="-122"/>
              </a:rPr>
              <a:t>grade</a:t>
            </a:r>
            <a:endParaRPr lang="en-US" altLang="zh-CN" dirty="0">
              <a:solidFill>
                <a:srgbClr val="000000"/>
              </a:solidFill>
              <a:latin typeface="Times New Roman" panose="02020603050405020304" pitchFamily="18" charset="0"/>
              <a:ea typeface="宋体" panose="02010600030101010101" pitchFamily="2" charset="-122"/>
            </a:endParaRPr>
          </a:p>
        </p:txBody>
      </p:sp>
      <p:sp>
        <p:nvSpPr>
          <p:cNvPr id="127" name="Line 25">
            <a:extLst>
              <a:ext uri="{FF2B5EF4-FFF2-40B4-BE49-F238E27FC236}">
                <a16:creationId xmlns:a16="http://schemas.microsoft.com/office/drawing/2014/main" id="{4A0509E1-7834-4ACF-8123-863E193FF346}"/>
              </a:ext>
            </a:extLst>
          </p:cNvPr>
          <p:cNvSpPr/>
          <p:nvPr/>
        </p:nvSpPr>
        <p:spPr>
          <a:xfrm>
            <a:off x="5937250" y="1860550"/>
            <a:ext cx="0" cy="663575"/>
          </a:xfrm>
          <a:prstGeom prst="line">
            <a:avLst/>
          </a:prstGeom>
          <a:ln w="9525" cap="flat" cmpd="sng">
            <a:solidFill>
              <a:srgbClr val="000000"/>
            </a:solidFill>
            <a:prstDash val="dash"/>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28" name="Text Box 26">
            <a:extLst>
              <a:ext uri="{FF2B5EF4-FFF2-40B4-BE49-F238E27FC236}">
                <a16:creationId xmlns:a16="http://schemas.microsoft.com/office/drawing/2014/main" id="{9B3E2E1B-2E9C-428F-80CA-25048C3DA6B1}"/>
              </a:ext>
            </a:extLst>
          </p:cNvPr>
          <p:cNvSpPr txBox="1"/>
          <p:nvPr/>
        </p:nvSpPr>
        <p:spPr>
          <a:xfrm>
            <a:off x="1781175" y="2524125"/>
            <a:ext cx="1603375" cy="496888"/>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endParaRPr lang="zh-CN" altLang="zh-CN" sz="2400" dirty="0">
              <a:solidFill>
                <a:srgbClr val="000000"/>
              </a:solidFill>
              <a:latin typeface="Times New Roman" panose="02020603050405020304" pitchFamily="18" charset="0"/>
              <a:ea typeface="宋体" panose="02010600030101010101" pitchFamily="2" charset="-122"/>
            </a:endParaRPr>
          </a:p>
        </p:txBody>
      </p:sp>
      <p:sp>
        <p:nvSpPr>
          <p:cNvPr id="129" name="Text Box 27">
            <a:extLst>
              <a:ext uri="{FF2B5EF4-FFF2-40B4-BE49-F238E27FC236}">
                <a16:creationId xmlns:a16="http://schemas.microsoft.com/office/drawing/2014/main" id="{5F520F65-6D25-4141-B4C9-FDC281A42CCF}"/>
              </a:ext>
            </a:extLst>
          </p:cNvPr>
          <p:cNvSpPr txBox="1"/>
          <p:nvPr/>
        </p:nvSpPr>
        <p:spPr>
          <a:xfrm>
            <a:off x="1781175" y="3021013"/>
            <a:ext cx="1603375" cy="828675"/>
          </a:xfrm>
          <a:prstGeom prst="rect">
            <a:avLst/>
          </a:prstGeom>
          <a:solidFill>
            <a:srgbClr val="FFFFFF"/>
          </a:solidFill>
          <a:ln w="9525" cap="flat" cmpd="sng">
            <a:solidFill>
              <a:srgbClr val="000000"/>
            </a:solidFill>
            <a:prstDash val="solid"/>
            <a:miter/>
            <a:headEnd type="none" w="med" len="med"/>
            <a:tailEnd type="none" w="med" len="med"/>
          </a:ln>
        </p:spPr>
        <p:txBody>
          <a:bodyPr/>
          <a:lstStyle/>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semester </a:t>
            </a:r>
          </a:p>
          <a:p>
            <a:pPr algn="just" defTabSz="914400" eaLnBrk="0" fontAlgn="base" hangingPunct="0">
              <a:spcBef>
                <a:spcPct val="0"/>
              </a:spcBef>
              <a:spcAft>
                <a:spcPct val="0"/>
              </a:spcAft>
            </a:pPr>
            <a:r>
              <a:rPr lang="en-US" altLang="zh-CN" sz="2000" dirty="0">
                <a:solidFill>
                  <a:srgbClr val="000000"/>
                </a:solidFill>
                <a:latin typeface="Comic Sans MS" panose="030F0702030302020204" pitchFamily="66" charset="0"/>
                <a:ea typeface="宋体" panose="02010600030101010101" pitchFamily="2" charset="-122"/>
              </a:rPr>
              <a:t>class_no</a:t>
            </a:r>
            <a:endParaRPr lang="en-US" altLang="zh-CN" sz="2000" dirty="0">
              <a:solidFill>
                <a:srgbClr val="000000"/>
              </a:solidFill>
              <a:latin typeface="Times New Roman" panose="02020603050405020304" pitchFamily="18" charset="0"/>
              <a:ea typeface="宋体" panose="02010600030101010101" pitchFamily="2" charset="-122"/>
            </a:endParaRPr>
          </a:p>
        </p:txBody>
      </p:sp>
      <p:sp>
        <p:nvSpPr>
          <p:cNvPr id="130" name="Line 28">
            <a:extLst>
              <a:ext uri="{FF2B5EF4-FFF2-40B4-BE49-F238E27FC236}">
                <a16:creationId xmlns:a16="http://schemas.microsoft.com/office/drawing/2014/main" id="{E9CD0AAF-F64C-4C6F-8B2A-87E0BE9DDE34}"/>
              </a:ext>
            </a:extLst>
          </p:cNvPr>
          <p:cNvSpPr/>
          <p:nvPr/>
        </p:nvSpPr>
        <p:spPr>
          <a:xfrm>
            <a:off x="2552700" y="1860550"/>
            <a:ext cx="0" cy="663575"/>
          </a:xfrm>
          <a:prstGeom prst="line">
            <a:avLst/>
          </a:prstGeom>
          <a:ln w="9525" cap="flat" cmpd="sng">
            <a:solidFill>
              <a:srgbClr val="000000"/>
            </a:solidFill>
            <a:prstDash val="dash"/>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31" name="Line 29">
            <a:extLst>
              <a:ext uri="{FF2B5EF4-FFF2-40B4-BE49-F238E27FC236}">
                <a16:creationId xmlns:a16="http://schemas.microsoft.com/office/drawing/2014/main" id="{DDA424FC-B86C-4460-A932-719F86F39E90}"/>
              </a:ext>
            </a:extLst>
          </p:cNvPr>
          <p:cNvSpPr/>
          <p:nvPr/>
        </p:nvSpPr>
        <p:spPr>
          <a:xfrm>
            <a:off x="7837488" y="3849688"/>
            <a:ext cx="0" cy="1490662"/>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32" name="Line 30">
            <a:extLst>
              <a:ext uri="{FF2B5EF4-FFF2-40B4-BE49-F238E27FC236}">
                <a16:creationId xmlns:a16="http://schemas.microsoft.com/office/drawing/2014/main" id="{483D8DD1-6266-460B-BFF6-D23E2EECBCD7}"/>
              </a:ext>
            </a:extLst>
          </p:cNvPr>
          <p:cNvSpPr/>
          <p:nvPr/>
        </p:nvSpPr>
        <p:spPr>
          <a:xfrm>
            <a:off x="5343525" y="5340350"/>
            <a:ext cx="2493963" cy="0"/>
          </a:xfrm>
          <a:prstGeom prst="line">
            <a:avLst/>
          </a:prstGeom>
          <a:ln w="9525" cap="flat" cmpd="sng">
            <a:solidFill>
              <a:srgbClr val="000000"/>
            </a:solidFill>
            <a:prstDash val="soli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33" name="Text Box 31">
            <a:extLst>
              <a:ext uri="{FF2B5EF4-FFF2-40B4-BE49-F238E27FC236}">
                <a16:creationId xmlns:a16="http://schemas.microsoft.com/office/drawing/2014/main" id="{8A7546CF-08D1-42D0-ACE9-2E2DEF8C2A1A}"/>
              </a:ext>
            </a:extLst>
          </p:cNvPr>
          <p:cNvSpPr txBox="1"/>
          <p:nvPr/>
        </p:nvSpPr>
        <p:spPr>
          <a:xfrm>
            <a:off x="5165725" y="1860550"/>
            <a:ext cx="712788"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0..*</a:t>
            </a:r>
          </a:p>
        </p:txBody>
      </p:sp>
      <p:sp>
        <p:nvSpPr>
          <p:cNvPr id="134" name="Text Box 32">
            <a:extLst>
              <a:ext uri="{FF2B5EF4-FFF2-40B4-BE49-F238E27FC236}">
                <a16:creationId xmlns:a16="http://schemas.microsoft.com/office/drawing/2014/main" id="{E4F9FDA5-0141-4C69-B656-CCE95CA495F8}"/>
              </a:ext>
            </a:extLst>
          </p:cNvPr>
          <p:cNvSpPr txBox="1"/>
          <p:nvPr/>
        </p:nvSpPr>
        <p:spPr>
          <a:xfrm>
            <a:off x="6019800" y="4953000"/>
            <a:ext cx="927100" cy="38735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dirty="0">
                <a:solidFill>
                  <a:srgbClr val="000000"/>
                </a:solidFill>
                <a:latin typeface="Times New Roman" panose="02020603050405020304" pitchFamily="18" charset="0"/>
                <a:ea typeface="宋体" panose="02010600030101010101" pitchFamily="2" charset="-122"/>
              </a:rPr>
              <a:t>Has</a:t>
            </a:r>
          </a:p>
        </p:txBody>
      </p:sp>
      <p:sp>
        <p:nvSpPr>
          <p:cNvPr id="135" name="Text Box 33">
            <a:extLst>
              <a:ext uri="{FF2B5EF4-FFF2-40B4-BE49-F238E27FC236}">
                <a16:creationId xmlns:a16="http://schemas.microsoft.com/office/drawing/2014/main" id="{709E62A4-BA08-4672-9ED2-971C93BDD0CA}"/>
              </a:ext>
            </a:extLst>
          </p:cNvPr>
          <p:cNvSpPr txBox="1"/>
          <p:nvPr/>
        </p:nvSpPr>
        <p:spPr>
          <a:xfrm>
            <a:off x="6665913" y="1860550"/>
            <a:ext cx="533400"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0..*</a:t>
            </a:r>
          </a:p>
        </p:txBody>
      </p:sp>
      <p:sp>
        <p:nvSpPr>
          <p:cNvPr id="136" name="Text Box 34">
            <a:extLst>
              <a:ext uri="{FF2B5EF4-FFF2-40B4-BE49-F238E27FC236}">
                <a16:creationId xmlns:a16="http://schemas.microsoft.com/office/drawing/2014/main" id="{7F11DB51-10BD-41BE-A159-F92C3DDB1BDF}"/>
              </a:ext>
            </a:extLst>
          </p:cNvPr>
          <p:cNvSpPr txBox="1"/>
          <p:nvPr/>
        </p:nvSpPr>
        <p:spPr>
          <a:xfrm>
            <a:off x="1722438" y="1860550"/>
            <a:ext cx="712787"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a:t>
            </a:r>
          </a:p>
        </p:txBody>
      </p:sp>
      <p:sp>
        <p:nvSpPr>
          <p:cNvPr id="137" name="Text Box 35">
            <a:extLst>
              <a:ext uri="{FF2B5EF4-FFF2-40B4-BE49-F238E27FC236}">
                <a16:creationId xmlns:a16="http://schemas.microsoft.com/office/drawing/2014/main" id="{B415780A-945E-42B7-8944-EA5787984C57}"/>
              </a:ext>
            </a:extLst>
          </p:cNvPr>
          <p:cNvSpPr txBox="1"/>
          <p:nvPr/>
        </p:nvSpPr>
        <p:spPr>
          <a:xfrm>
            <a:off x="3101975" y="1860550"/>
            <a:ext cx="534988"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0..*</a:t>
            </a:r>
          </a:p>
        </p:txBody>
      </p:sp>
      <p:sp>
        <p:nvSpPr>
          <p:cNvPr id="138" name="Freeform 36">
            <a:extLst>
              <a:ext uri="{FF2B5EF4-FFF2-40B4-BE49-F238E27FC236}">
                <a16:creationId xmlns:a16="http://schemas.microsoft.com/office/drawing/2014/main" id="{63FD8BED-ED77-4F90-BE99-65745E17643C}"/>
              </a:ext>
            </a:extLst>
          </p:cNvPr>
          <p:cNvSpPr/>
          <p:nvPr/>
        </p:nvSpPr>
        <p:spPr>
          <a:xfrm>
            <a:off x="6591300" y="5008563"/>
            <a:ext cx="336550" cy="301625"/>
          </a:xfrm>
          <a:custGeom>
            <a:avLst/>
            <a:gdLst/>
            <a:ahLst/>
            <a:cxnLst>
              <a:cxn ang="0">
                <a:pos x="0" y="0"/>
              </a:cxn>
              <a:cxn ang="0">
                <a:pos x="589926576" y="236921725"/>
              </a:cxn>
              <a:cxn ang="0">
                <a:pos x="0" y="473841878"/>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39" name="Freeform 37">
            <a:extLst>
              <a:ext uri="{FF2B5EF4-FFF2-40B4-BE49-F238E27FC236}">
                <a16:creationId xmlns:a16="http://schemas.microsoft.com/office/drawing/2014/main" id="{D7721021-1CA4-4ACD-A02C-E3991376B810}"/>
              </a:ext>
            </a:extLst>
          </p:cNvPr>
          <p:cNvSpPr/>
          <p:nvPr/>
        </p:nvSpPr>
        <p:spPr>
          <a:xfrm flipH="1">
            <a:off x="1381125" y="4945063"/>
            <a:ext cx="336550" cy="300037"/>
          </a:xfrm>
          <a:custGeom>
            <a:avLst/>
            <a:gdLst/>
            <a:ahLst/>
            <a:cxnLst>
              <a:cxn ang="0">
                <a:pos x="0" y="0"/>
              </a:cxn>
              <a:cxn ang="0">
                <a:pos x="589926576" y="234433597"/>
              </a:cxn>
              <a:cxn ang="0">
                <a:pos x="0" y="468865632"/>
              </a:cxn>
              <a:cxn ang="0">
                <a:pos x="0" y="0"/>
              </a:cxn>
            </a:cxnLst>
            <a:rect l="0" t="0" r="0" b="0"/>
            <a:pathLst>
              <a:path w="192" h="192">
                <a:moveTo>
                  <a:pt x="0" y="0"/>
                </a:moveTo>
                <a:lnTo>
                  <a:pt x="192" y="96"/>
                </a:lnTo>
                <a:lnTo>
                  <a:pt x="0" y="192"/>
                </a:lnTo>
                <a:lnTo>
                  <a:pt x="0" y="0"/>
                </a:lnTo>
                <a:close/>
              </a:path>
            </a:pathLst>
          </a:custGeom>
          <a:solidFill>
            <a:srgbClr val="00CC99">
              <a:alpha val="100000"/>
            </a:srgbClr>
          </a:solidFill>
          <a:ln w="9525" cap="flat" cmpd="sng">
            <a:solidFill>
              <a:srgbClr val="000000">
                <a:alpha val="100000"/>
              </a:srgbClr>
            </a:solidFill>
            <a:prstDash val="solid"/>
            <a:round/>
            <a:headEnd type="none" w="med" len="med"/>
            <a:tailEnd type="none" w="med" len="med"/>
          </a:ln>
        </p:spPr>
        <p:txBody>
          <a:bodyPr/>
          <a:lstStyle/>
          <a:p>
            <a:pPr defTabSz="914400" fontAlgn="base">
              <a:spcBef>
                <a:spcPct val="0"/>
              </a:spcBef>
              <a:spcAft>
                <a:spcPct val="0"/>
              </a:spcAft>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140" name="Text Box 38">
            <a:extLst>
              <a:ext uri="{FF2B5EF4-FFF2-40B4-BE49-F238E27FC236}">
                <a16:creationId xmlns:a16="http://schemas.microsoft.com/office/drawing/2014/main" id="{F35D5808-9E21-4CD4-B859-F38C2DD3C4AC}"/>
              </a:ext>
            </a:extLst>
          </p:cNvPr>
          <p:cNvSpPr txBox="1"/>
          <p:nvPr/>
        </p:nvSpPr>
        <p:spPr>
          <a:xfrm>
            <a:off x="4394200" y="4622800"/>
            <a:ext cx="712788"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1..1</a:t>
            </a:r>
          </a:p>
        </p:txBody>
      </p:sp>
      <p:sp>
        <p:nvSpPr>
          <p:cNvPr id="141" name="Text Box 39">
            <a:extLst>
              <a:ext uri="{FF2B5EF4-FFF2-40B4-BE49-F238E27FC236}">
                <a16:creationId xmlns:a16="http://schemas.microsoft.com/office/drawing/2014/main" id="{34791453-5A46-4196-BB01-BE8BD7AAEB91}"/>
              </a:ext>
            </a:extLst>
          </p:cNvPr>
          <p:cNvSpPr txBox="1"/>
          <p:nvPr/>
        </p:nvSpPr>
        <p:spPr>
          <a:xfrm>
            <a:off x="4364038" y="3517900"/>
            <a:ext cx="534987" cy="331788"/>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a:t>
            </a:r>
          </a:p>
        </p:txBody>
      </p:sp>
      <p:sp>
        <p:nvSpPr>
          <p:cNvPr id="142" name="Text Box 40">
            <a:extLst>
              <a:ext uri="{FF2B5EF4-FFF2-40B4-BE49-F238E27FC236}">
                <a16:creationId xmlns:a16="http://schemas.microsoft.com/office/drawing/2014/main" id="{CA4BC911-6F19-4872-992C-80A609331DF5}"/>
              </a:ext>
            </a:extLst>
          </p:cNvPr>
          <p:cNvSpPr txBox="1"/>
          <p:nvPr/>
        </p:nvSpPr>
        <p:spPr>
          <a:xfrm>
            <a:off x="771525" y="3897313"/>
            <a:ext cx="712788" cy="33020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a:t>
            </a:r>
          </a:p>
        </p:txBody>
      </p:sp>
      <p:sp>
        <p:nvSpPr>
          <p:cNvPr id="143" name="Text Box 41">
            <a:extLst>
              <a:ext uri="{FF2B5EF4-FFF2-40B4-BE49-F238E27FC236}">
                <a16:creationId xmlns:a16="http://schemas.microsoft.com/office/drawing/2014/main" id="{437C2C74-5F05-40DC-BC8D-3332C9F4392F}"/>
              </a:ext>
            </a:extLst>
          </p:cNvPr>
          <p:cNvSpPr txBox="1"/>
          <p:nvPr/>
        </p:nvSpPr>
        <p:spPr>
          <a:xfrm>
            <a:off x="3028950" y="5008563"/>
            <a:ext cx="533400" cy="331787"/>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1..1</a:t>
            </a:r>
          </a:p>
        </p:txBody>
      </p:sp>
      <p:sp>
        <p:nvSpPr>
          <p:cNvPr id="144" name="AutoShape 42">
            <a:extLst>
              <a:ext uri="{FF2B5EF4-FFF2-40B4-BE49-F238E27FC236}">
                <a16:creationId xmlns:a16="http://schemas.microsoft.com/office/drawing/2014/main" id="{2E7496C5-B5F3-4CDC-A84C-1C2320945D4F}"/>
              </a:ext>
            </a:extLst>
          </p:cNvPr>
          <p:cNvSpPr/>
          <p:nvPr/>
        </p:nvSpPr>
        <p:spPr>
          <a:xfrm flipV="1">
            <a:off x="4424363" y="3916363"/>
            <a:ext cx="279400" cy="360362"/>
          </a:xfrm>
          <a:prstGeom prst="flowChartMerge">
            <a:avLst/>
          </a:prstGeom>
          <a:solidFill>
            <a:srgbClr val="00CC99"/>
          </a:solidFill>
          <a:ln w="9525" cap="flat" cmpd="sng">
            <a:solidFill>
              <a:srgbClr val="000000"/>
            </a:solidFill>
            <a:prstDash val="solid"/>
            <a:miter/>
            <a:headEnd type="none" w="med" len="med"/>
            <a:tailEnd type="none" w="med" len="med"/>
          </a:ln>
        </p:spPr>
        <p:txBody>
          <a:bodyPr wrap="none" anchor="ctr"/>
          <a:lstStyle/>
          <a:p>
            <a:pPr defTabSz="914400" fontAlgn="base">
              <a:spcBef>
                <a:spcPct val="0"/>
              </a:spcBef>
              <a:spcAft>
                <a:spcPct val="0"/>
              </a:spcAft>
            </a:pPr>
            <a:endParaRPr lang="zh-CN" altLang="en-US" sz="2400" dirty="0">
              <a:solidFill>
                <a:srgbClr val="000000"/>
              </a:solidFill>
              <a:latin typeface="Times New Roman" panose="02020603050405020304" pitchFamily="18" charset="0"/>
              <a:ea typeface="宋体" panose="02010600030101010101" pitchFamily="2" charset="-122"/>
            </a:endParaRPr>
          </a:p>
        </p:txBody>
      </p:sp>
      <p:sp>
        <p:nvSpPr>
          <p:cNvPr id="145" name="Text Box 43">
            <a:extLst>
              <a:ext uri="{FF2B5EF4-FFF2-40B4-BE49-F238E27FC236}">
                <a16:creationId xmlns:a16="http://schemas.microsoft.com/office/drawing/2014/main" id="{0B2A7EC5-0C07-4DD8-8F7D-1D4B94276D6E}"/>
              </a:ext>
            </a:extLst>
          </p:cNvPr>
          <p:cNvSpPr txBox="1"/>
          <p:nvPr/>
        </p:nvSpPr>
        <p:spPr>
          <a:xfrm>
            <a:off x="7304088" y="3849688"/>
            <a:ext cx="533400" cy="330200"/>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0..*</a:t>
            </a:r>
          </a:p>
        </p:txBody>
      </p:sp>
      <p:sp>
        <p:nvSpPr>
          <p:cNvPr id="146" name="Text Box 44">
            <a:extLst>
              <a:ext uri="{FF2B5EF4-FFF2-40B4-BE49-F238E27FC236}">
                <a16:creationId xmlns:a16="http://schemas.microsoft.com/office/drawing/2014/main" id="{9EA2F41E-A816-4B10-A205-A07756712881}"/>
              </a:ext>
            </a:extLst>
          </p:cNvPr>
          <p:cNvSpPr txBox="1"/>
          <p:nvPr/>
        </p:nvSpPr>
        <p:spPr>
          <a:xfrm>
            <a:off x="5373688" y="5008563"/>
            <a:ext cx="534987" cy="331787"/>
          </a:xfrm>
          <a:prstGeom prst="rect">
            <a:avLst/>
          </a:prstGeom>
          <a:noFill/>
          <a:ln w="9525">
            <a:noFill/>
          </a:ln>
        </p:spPr>
        <p:txBody>
          <a:bodyPr lIns="0" tIns="0" rIns="0" bIns="0"/>
          <a:lstStyle/>
          <a:p>
            <a:pPr algn="just" defTabSz="914400" eaLnBrk="0" fontAlgn="base" hangingPunct="0">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rPr>
              <a:t>1..1</a:t>
            </a:r>
          </a:p>
        </p:txBody>
      </p:sp>
      <p:sp>
        <p:nvSpPr>
          <p:cNvPr id="147" name="Oval 45">
            <a:extLst>
              <a:ext uri="{FF2B5EF4-FFF2-40B4-BE49-F238E27FC236}">
                <a16:creationId xmlns:a16="http://schemas.microsoft.com/office/drawing/2014/main" id="{BD19979F-C60A-401B-80F6-D3C3D0998805}"/>
              </a:ext>
            </a:extLst>
          </p:cNvPr>
          <p:cNvSpPr/>
          <p:nvPr/>
        </p:nvSpPr>
        <p:spPr>
          <a:xfrm>
            <a:off x="0" y="2300288"/>
            <a:ext cx="652463" cy="407987"/>
          </a:xfrm>
          <a:prstGeom prst="ellipse">
            <a:avLst/>
          </a:prstGeom>
          <a:noFill/>
          <a:ln w="15875" cap="flat" cmpd="sng">
            <a:solidFill>
              <a:srgbClr val="FF0000"/>
            </a:solidFill>
            <a:prstDash val="sysDot"/>
            <a:headEnd type="none" w="med" len="med"/>
            <a:tailEnd type="none" w="med" len="med"/>
          </a:ln>
        </p:spPr>
        <p:txBody>
          <a:bodyPr/>
          <a:lstStyle/>
          <a:p>
            <a:pPr defTabSz="914400" fontAlgn="base">
              <a:spcBef>
                <a:spcPct val="0"/>
              </a:spcBef>
              <a:spcAft>
                <a:spcPct val="0"/>
              </a:spcAft>
            </a:pPr>
            <a:endParaRPr lang="zh-CN" altLang="en-US" sz="2400" dirty="0">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1114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81183" y="23362"/>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altLang="zh-CN" sz="3200" dirty="0">
                <a:ea typeface="黑体" panose="02010609060101010101" pitchFamily="49" charset="-122"/>
              </a:rPr>
              <a:t>ER</a:t>
            </a:r>
            <a:r>
              <a:rPr lang="zh-CN" altLang="en-US" sz="3200" dirty="0">
                <a:ea typeface="黑体" panose="02010609060101010101" pitchFamily="49" charset="-122"/>
              </a:rPr>
              <a:t>图转换关系模式</a:t>
            </a:r>
            <a:endParaRPr lang="en-US" altLang="zh-CN" sz="3200" dirty="0">
              <a:ea typeface="黑体" panose="02010609060101010101" pitchFamily="49" charset="-122"/>
            </a:endParaRPr>
          </a:p>
        </p:txBody>
      </p:sp>
      <p:sp>
        <p:nvSpPr>
          <p:cNvPr id="6" name="矩形 1">
            <a:extLst>
              <a:ext uri="{FF2B5EF4-FFF2-40B4-BE49-F238E27FC236}">
                <a16:creationId xmlns:a16="http://schemas.microsoft.com/office/drawing/2014/main" id="{6ADF4CCA-7F25-4B1C-8B9C-416DDADE67F9}"/>
              </a:ext>
            </a:extLst>
          </p:cNvPr>
          <p:cNvSpPr/>
          <p:nvPr/>
        </p:nvSpPr>
        <p:spPr>
          <a:xfrm>
            <a:off x="107950" y="1665288"/>
            <a:ext cx="8964613" cy="3636010"/>
          </a:xfrm>
          <a:prstGeom prst="rect">
            <a:avLst/>
          </a:prstGeom>
          <a:noFill/>
          <a:ln w="9525">
            <a:noFill/>
          </a:ln>
        </p:spPr>
        <p:txBody>
          <a:bodyPr>
            <a:spAutoFit/>
          </a:bodyPr>
          <a:lstStyle/>
          <a:p>
            <a:pPr defTabSz="914400" fontAlgn="base">
              <a:lnSpc>
                <a:spcPct val="150000"/>
              </a:lnSpc>
              <a:spcBef>
                <a:spcPct val="30000"/>
              </a:spcBef>
              <a:spcAft>
                <a:spcPct val="0"/>
              </a:spcAft>
              <a:buClr>
                <a:srgbClr val="FF0000"/>
              </a:buClr>
              <a:buFont typeface="Wingdings" panose="05000000000000000000" pitchFamily="2" charset="2"/>
              <a:buChar char="l"/>
            </a:pPr>
            <a:r>
              <a:rPr lang="zh-CN" altLang="en-US" sz="2400" b="1" dirty="0">
                <a:solidFill>
                  <a:srgbClr val="000000"/>
                </a:solidFill>
                <a:latin typeface="微软雅黑" panose="020B0503020204020204" charset="-122"/>
                <a:ea typeface="微软雅黑" panose="020B0503020204020204" charset="-122"/>
              </a:rPr>
              <a:t>  将</a:t>
            </a:r>
            <a:r>
              <a:rPr lang="en-US" altLang="zh-CN" sz="2400" dirty="0">
                <a:solidFill>
                  <a:srgbClr val="000000"/>
                </a:solidFill>
                <a:latin typeface="微软雅黑" panose="020B0503020204020204" charset="-122"/>
                <a:ea typeface="微软雅黑" panose="020B0503020204020204" charset="-122"/>
                <a:sym typeface="+mn-ea"/>
              </a:rPr>
              <a:t>ER </a:t>
            </a:r>
            <a:r>
              <a:rPr lang="zh-CN" altLang="en-US" sz="2400" dirty="0">
                <a:solidFill>
                  <a:srgbClr val="000000"/>
                </a:solidFill>
                <a:latin typeface="微软雅黑" panose="020B0503020204020204" charset="-122"/>
                <a:ea typeface="微软雅黑" panose="020B0503020204020204" charset="-122"/>
                <a:sym typeface="+mn-ea"/>
              </a:rPr>
              <a:t>图</a:t>
            </a:r>
            <a:r>
              <a:rPr lang="en-US" altLang="zh-CN" sz="2400" dirty="0">
                <a:solidFill>
                  <a:srgbClr val="000000"/>
                </a:solidFill>
                <a:latin typeface="微软雅黑" panose="020B0503020204020204" charset="-122"/>
                <a:ea typeface="微软雅黑" panose="020B0503020204020204" charset="-122"/>
                <a:sym typeface="+mn-ea"/>
              </a:rPr>
              <a:t>(diagram) (</a:t>
            </a:r>
            <a:r>
              <a:rPr lang="zh-CN" altLang="en-US" sz="2400" b="1" dirty="0">
                <a:solidFill>
                  <a:srgbClr val="0000FF"/>
                </a:solidFill>
                <a:latin typeface="微软雅黑" panose="020B0503020204020204" charset="-122"/>
                <a:ea typeface="微软雅黑" panose="020B0503020204020204" charset="-122"/>
                <a:sym typeface="+mn-ea"/>
              </a:rPr>
              <a:t>数据库概念模型</a:t>
            </a:r>
            <a:r>
              <a:rPr lang="zh-CN" altLang="en-US" sz="2400" dirty="0">
                <a:solidFill>
                  <a:srgbClr val="000000"/>
                </a:solidFill>
                <a:latin typeface="微软雅黑" panose="020B0503020204020204" charset="-122"/>
                <a:ea typeface="微软雅黑" panose="020B0503020204020204" charset="-122"/>
                <a:sym typeface="+mn-ea"/>
              </a:rPr>
              <a:t>）转换成对应的关系模式（</a:t>
            </a:r>
            <a:r>
              <a:rPr lang="zh-CN" altLang="en-US" sz="2400" b="1" dirty="0">
                <a:solidFill>
                  <a:srgbClr val="0000FF"/>
                </a:solidFill>
                <a:latin typeface="微软雅黑" panose="020B0503020204020204" charset="-122"/>
                <a:ea typeface="微软雅黑" panose="020B0503020204020204" charset="-122"/>
                <a:sym typeface="+mn-ea"/>
              </a:rPr>
              <a:t>数据库逻辑模型</a:t>
            </a:r>
            <a:r>
              <a:rPr lang="zh-CN" altLang="en-US" sz="2400" dirty="0">
                <a:solidFill>
                  <a:srgbClr val="000000"/>
                </a:solidFill>
                <a:latin typeface="微软雅黑" panose="020B0503020204020204" charset="-122"/>
                <a:ea typeface="微软雅黑" panose="020B0503020204020204" charset="-122"/>
                <a:sym typeface="+mn-ea"/>
              </a:rPr>
              <a:t>）有七个步骤；转换可由机器自动完成。</a:t>
            </a:r>
          </a:p>
          <a:p>
            <a:pPr defTabSz="914400" fontAlgn="base">
              <a:lnSpc>
                <a:spcPct val="150000"/>
              </a:lnSpc>
              <a:spcBef>
                <a:spcPct val="30000"/>
              </a:spcBef>
              <a:spcAft>
                <a:spcPct val="0"/>
              </a:spcAft>
              <a:buClr>
                <a:srgbClr val="FF0000"/>
              </a:buClr>
              <a:buFont typeface="Wingdings" panose="05000000000000000000" pitchFamily="2" charset="2"/>
              <a:buChar char="l"/>
            </a:pPr>
            <a:endParaRPr lang="zh-CN" altLang="en-US" sz="2400" dirty="0">
              <a:solidFill>
                <a:srgbClr val="000000"/>
              </a:solidFill>
              <a:latin typeface="微软雅黑" panose="020B0503020204020204" charset="-122"/>
              <a:ea typeface="微软雅黑" panose="020B0503020204020204" charset="-122"/>
            </a:endParaRPr>
          </a:p>
          <a:p>
            <a:pPr defTabSz="914400" fontAlgn="base">
              <a:lnSpc>
                <a:spcPct val="150000"/>
              </a:lnSpc>
              <a:spcBef>
                <a:spcPct val="30000"/>
              </a:spcBef>
              <a:spcAft>
                <a:spcPct val="0"/>
              </a:spcAft>
              <a:buClr>
                <a:srgbClr val="FF0000"/>
              </a:buClr>
              <a:buFont typeface="Wingdings" panose="05000000000000000000" pitchFamily="2" charset="2"/>
              <a:buChar char="l"/>
            </a:pPr>
            <a:r>
              <a:rPr lang="zh-CN" altLang="en-US" sz="2400" dirty="0">
                <a:solidFill>
                  <a:srgbClr val="000000"/>
                </a:solidFill>
                <a:latin typeface="微软雅黑" panose="020B0503020204020204" charset="-122"/>
                <a:ea typeface="微软雅黑" panose="020B0503020204020204" charset="-122"/>
              </a:rPr>
              <a:t>得到</a:t>
            </a:r>
            <a:r>
              <a:rPr lang="zh-CN" altLang="en-US" sz="2400" dirty="0">
                <a:solidFill>
                  <a:srgbClr val="000000"/>
                </a:solidFill>
                <a:latin typeface="微软雅黑" panose="020B0503020204020204" charset="-122"/>
                <a:ea typeface="微软雅黑" panose="020B0503020204020204" charset="-122"/>
                <a:sym typeface="+mn-ea"/>
              </a:rPr>
              <a:t>关系模式后，采用范式对得到的关系模式进行</a:t>
            </a:r>
            <a:r>
              <a:rPr lang="zh-CN" altLang="en-US" sz="2400" b="1" dirty="0">
                <a:solidFill>
                  <a:srgbClr val="FF0000"/>
                </a:solidFill>
                <a:latin typeface="微软雅黑" panose="020B0503020204020204" charset="-122"/>
                <a:ea typeface="微软雅黑" panose="020B0503020204020204" charset="-122"/>
                <a:sym typeface="+mn-ea"/>
              </a:rPr>
              <a:t>合理性验证</a:t>
            </a:r>
            <a:r>
              <a:rPr lang="zh-CN" altLang="en-US" sz="2400" dirty="0">
                <a:solidFill>
                  <a:srgbClr val="000000"/>
                </a:solidFill>
                <a:latin typeface="微软雅黑" panose="020B0503020204020204" charset="-122"/>
                <a:ea typeface="微软雅黑" panose="020B0503020204020204" charset="-122"/>
                <a:sym typeface="+mn-ea"/>
              </a:rPr>
              <a:t>。验证之后，对照业务需求逐一检查，看设计是否能够</a:t>
            </a:r>
            <a:r>
              <a:rPr lang="zh-CN" altLang="en-US" sz="2400" b="1" dirty="0">
                <a:solidFill>
                  <a:srgbClr val="FF0000"/>
                </a:solidFill>
                <a:latin typeface="微软雅黑" panose="020B0503020204020204" charset="-122"/>
                <a:ea typeface="微软雅黑" panose="020B0503020204020204" charset="-122"/>
                <a:sym typeface="+mn-ea"/>
              </a:rPr>
              <a:t>满足业务需求</a:t>
            </a:r>
            <a:r>
              <a:rPr lang="zh-CN" altLang="en-US" sz="2400" dirty="0">
                <a:solidFill>
                  <a:srgbClr val="000000"/>
                </a:solidFill>
                <a:latin typeface="微软雅黑" panose="020B0503020204020204" charset="-122"/>
                <a:ea typeface="微软雅黑" panose="020B0503020204020204" charset="-122"/>
                <a:sym typeface="+mn-ea"/>
              </a:rPr>
              <a:t>。不行的话，</a:t>
            </a:r>
            <a:r>
              <a:rPr lang="zh-CN" altLang="en-US" sz="2400" b="1" dirty="0">
                <a:solidFill>
                  <a:srgbClr val="FF0000"/>
                </a:solidFill>
                <a:latin typeface="微软雅黑" panose="020B0503020204020204" charset="-122"/>
                <a:ea typeface="微软雅黑" panose="020B0503020204020204" charset="-122"/>
                <a:sym typeface="+mn-ea"/>
              </a:rPr>
              <a:t>对设计(ER图）进行调整和完善</a:t>
            </a:r>
            <a:r>
              <a:rPr lang="zh-CN" altLang="en-US" sz="2400" dirty="0">
                <a:solidFill>
                  <a:srgbClr val="000000"/>
                </a:solidFill>
                <a:latin typeface="微软雅黑" panose="020B0503020204020204" charset="-122"/>
                <a:ea typeface="微软雅黑" panose="020B0503020204020204" charset="-122"/>
                <a:sym typeface="+mn-ea"/>
              </a:rPr>
              <a:t>。</a:t>
            </a:r>
            <a:endParaRPr lang="zh-CN" altLang="en-US" sz="2400" dirty="0">
              <a:solidFill>
                <a:srgbClr val="000000"/>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73236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545902"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转换对照</a:t>
            </a:r>
            <a:endParaRPr lang="en-US" altLang="zh-CN" sz="3200" dirty="0">
              <a:ea typeface="黑体" panose="02010609060101010101" pitchFamily="49" charset="-122"/>
            </a:endParaRPr>
          </a:p>
        </p:txBody>
      </p:sp>
      <p:graphicFrame>
        <p:nvGraphicFramePr>
          <p:cNvPr id="6" name="表格 5">
            <a:extLst>
              <a:ext uri="{FF2B5EF4-FFF2-40B4-BE49-F238E27FC236}">
                <a16:creationId xmlns:a16="http://schemas.microsoft.com/office/drawing/2014/main" id="{8205A9B9-5E0C-4049-BE80-A59D2F1075D1}"/>
              </a:ext>
            </a:extLst>
          </p:cNvPr>
          <p:cNvGraphicFramePr/>
          <p:nvPr>
            <p:custDataLst>
              <p:tags r:id="rId1"/>
            </p:custDataLst>
            <p:extLst>
              <p:ext uri="{D42A27DB-BD31-4B8C-83A1-F6EECF244321}">
                <p14:modId xmlns:p14="http://schemas.microsoft.com/office/powerpoint/2010/main" val="3461358227"/>
              </p:ext>
            </p:extLst>
          </p:nvPr>
        </p:nvGraphicFramePr>
        <p:xfrm>
          <a:off x="330835" y="1357376"/>
          <a:ext cx="8505825" cy="4451985"/>
        </p:xfrm>
        <a:graphic>
          <a:graphicData uri="http://schemas.openxmlformats.org/drawingml/2006/table">
            <a:tbl>
              <a:tblPr firstRow="1" bandRow="1"/>
              <a:tblGrid>
                <a:gridCol w="880745">
                  <a:extLst>
                    <a:ext uri="{9D8B030D-6E8A-4147-A177-3AD203B41FA5}">
                      <a16:colId xmlns:a16="http://schemas.microsoft.com/office/drawing/2014/main" val="20000"/>
                    </a:ext>
                  </a:extLst>
                </a:gridCol>
                <a:gridCol w="3887470">
                  <a:extLst>
                    <a:ext uri="{9D8B030D-6E8A-4147-A177-3AD203B41FA5}">
                      <a16:colId xmlns:a16="http://schemas.microsoft.com/office/drawing/2014/main" val="20001"/>
                    </a:ext>
                  </a:extLst>
                </a:gridCol>
                <a:gridCol w="3737610">
                  <a:extLst>
                    <a:ext uri="{9D8B030D-6E8A-4147-A177-3AD203B41FA5}">
                      <a16:colId xmlns:a16="http://schemas.microsoft.com/office/drawing/2014/main" val="20002"/>
                    </a:ext>
                  </a:extLst>
                </a:gridCol>
              </a:tblGrid>
              <a:tr h="629920">
                <a:tc>
                  <a:txBody>
                    <a:bodyPr/>
                    <a:lstStyle>
                      <a:lvl1pPr marL="0" algn="l" defTabSz="914400" rtl="0" eaLnBrk="1" latinLnBrk="0" hangingPunct="1">
                        <a:defRPr sz="1800" b="1" kern="1200">
                          <a:solidFill>
                            <a:schemeClr val="lt1"/>
                          </a:solidFill>
                          <a:latin typeface="Comic Sans MS"/>
                          <a:ea typeface="宋体"/>
                        </a:defRPr>
                      </a:lvl1pPr>
                      <a:lvl2pPr marL="457200" algn="l" defTabSz="914400" rtl="0" eaLnBrk="1" latinLnBrk="0" hangingPunct="1">
                        <a:defRPr sz="1800" b="1" kern="1200">
                          <a:solidFill>
                            <a:schemeClr val="lt1"/>
                          </a:solidFill>
                          <a:latin typeface="Comic Sans MS"/>
                          <a:ea typeface="宋体"/>
                        </a:defRPr>
                      </a:lvl2pPr>
                      <a:lvl3pPr marL="914400" algn="l" defTabSz="914400" rtl="0" eaLnBrk="1" latinLnBrk="0" hangingPunct="1">
                        <a:defRPr sz="1800" b="1" kern="1200">
                          <a:solidFill>
                            <a:schemeClr val="lt1"/>
                          </a:solidFill>
                          <a:latin typeface="Comic Sans MS"/>
                          <a:ea typeface="宋体"/>
                        </a:defRPr>
                      </a:lvl3pPr>
                      <a:lvl4pPr marL="1371600" algn="l" defTabSz="914400" rtl="0" eaLnBrk="1" latinLnBrk="0" hangingPunct="1">
                        <a:defRPr sz="1800" b="1" kern="1200">
                          <a:solidFill>
                            <a:schemeClr val="lt1"/>
                          </a:solidFill>
                          <a:latin typeface="Comic Sans MS"/>
                          <a:ea typeface="宋体"/>
                        </a:defRPr>
                      </a:lvl4pPr>
                      <a:lvl5pPr marL="1828800" algn="l" defTabSz="914400" rtl="0" eaLnBrk="1" latinLnBrk="0" hangingPunct="1">
                        <a:defRPr sz="1800" b="1" kern="1200">
                          <a:solidFill>
                            <a:schemeClr val="lt1"/>
                          </a:solidFill>
                          <a:latin typeface="Comic Sans MS"/>
                          <a:ea typeface="宋体"/>
                        </a:defRPr>
                      </a:lvl5pPr>
                      <a:lvl6pPr marL="2286000" algn="l" defTabSz="914400" rtl="0" eaLnBrk="1" latinLnBrk="0" hangingPunct="1">
                        <a:defRPr sz="1800" b="1" kern="1200">
                          <a:solidFill>
                            <a:schemeClr val="lt1"/>
                          </a:solidFill>
                          <a:latin typeface="Comic Sans MS"/>
                          <a:ea typeface="宋体"/>
                        </a:defRPr>
                      </a:lvl6pPr>
                      <a:lvl7pPr marL="2743200" algn="l" defTabSz="914400" rtl="0" eaLnBrk="1" latinLnBrk="0" hangingPunct="1">
                        <a:defRPr sz="1800" b="1" kern="1200">
                          <a:solidFill>
                            <a:schemeClr val="lt1"/>
                          </a:solidFill>
                          <a:latin typeface="Comic Sans MS"/>
                          <a:ea typeface="宋体"/>
                        </a:defRPr>
                      </a:lvl7pPr>
                      <a:lvl8pPr marL="3200400" algn="l" defTabSz="914400" rtl="0" eaLnBrk="1" latinLnBrk="0" hangingPunct="1">
                        <a:defRPr sz="1800" b="1" kern="1200">
                          <a:solidFill>
                            <a:schemeClr val="lt1"/>
                          </a:solidFill>
                          <a:latin typeface="Comic Sans MS"/>
                          <a:ea typeface="宋体"/>
                        </a:defRPr>
                      </a:lvl8pPr>
                      <a:lvl9pPr marL="3657600" algn="l" defTabSz="914400" rtl="0" eaLnBrk="1" latinLnBrk="0" hangingPunct="1">
                        <a:defRPr sz="1800" b="1" kern="1200">
                          <a:solidFill>
                            <a:schemeClr val="lt1"/>
                          </a:solidFill>
                          <a:latin typeface="Comic Sans MS"/>
                          <a:ea typeface="宋体"/>
                        </a:defRPr>
                      </a:lvl9pPr>
                    </a:lstStyle>
                    <a:p>
                      <a:pPr algn="ctr">
                        <a:buNone/>
                      </a:pPr>
                      <a:endParaRPr lang="zh-CN" altLang="en-US" sz="2400">
                        <a:solidFill>
                          <a:srgbClr val="0000FF"/>
                        </a:solidFill>
                        <a:latin typeface="Arial" panose="020B0604020202020204" pitchFamily="34"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lumMod val="20000"/>
                        <a:lumOff val="80000"/>
                      </a:srgbClr>
                    </a:solidFill>
                  </a:tcPr>
                </a:tc>
                <a:tc>
                  <a:txBody>
                    <a:bodyPr/>
                    <a:lstStyle>
                      <a:lvl1pPr marL="0" algn="l" defTabSz="914400" rtl="0" eaLnBrk="1" latinLnBrk="0" hangingPunct="1">
                        <a:defRPr sz="1800" b="1" kern="1200">
                          <a:solidFill>
                            <a:schemeClr val="lt1"/>
                          </a:solidFill>
                          <a:latin typeface="Comic Sans MS"/>
                          <a:ea typeface="宋体"/>
                        </a:defRPr>
                      </a:lvl1pPr>
                      <a:lvl2pPr marL="457200" algn="l" defTabSz="914400" rtl="0" eaLnBrk="1" latinLnBrk="0" hangingPunct="1">
                        <a:defRPr sz="1800" b="1" kern="1200">
                          <a:solidFill>
                            <a:schemeClr val="lt1"/>
                          </a:solidFill>
                          <a:latin typeface="Comic Sans MS"/>
                          <a:ea typeface="宋体"/>
                        </a:defRPr>
                      </a:lvl2pPr>
                      <a:lvl3pPr marL="914400" algn="l" defTabSz="914400" rtl="0" eaLnBrk="1" latinLnBrk="0" hangingPunct="1">
                        <a:defRPr sz="1800" b="1" kern="1200">
                          <a:solidFill>
                            <a:schemeClr val="lt1"/>
                          </a:solidFill>
                          <a:latin typeface="Comic Sans MS"/>
                          <a:ea typeface="宋体"/>
                        </a:defRPr>
                      </a:lvl3pPr>
                      <a:lvl4pPr marL="1371600" algn="l" defTabSz="914400" rtl="0" eaLnBrk="1" latinLnBrk="0" hangingPunct="1">
                        <a:defRPr sz="1800" b="1" kern="1200">
                          <a:solidFill>
                            <a:schemeClr val="lt1"/>
                          </a:solidFill>
                          <a:latin typeface="Comic Sans MS"/>
                          <a:ea typeface="宋体"/>
                        </a:defRPr>
                      </a:lvl4pPr>
                      <a:lvl5pPr marL="1828800" algn="l" defTabSz="914400" rtl="0" eaLnBrk="1" latinLnBrk="0" hangingPunct="1">
                        <a:defRPr sz="1800" b="1" kern="1200">
                          <a:solidFill>
                            <a:schemeClr val="lt1"/>
                          </a:solidFill>
                          <a:latin typeface="Comic Sans MS"/>
                          <a:ea typeface="宋体"/>
                        </a:defRPr>
                      </a:lvl5pPr>
                      <a:lvl6pPr marL="2286000" algn="l" defTabSz="914400" rtl="0" eaLnBrk="1" latinLnBrk="0" hangingPunct="1">
                        <a:defRPr sz="1800" b="1" kern="1200">
                          <a:solidFill>
                            <a:schemeClr val="lt1"/>
                          </a:solidFill>
                          <a:latin typeface="Comic Sans MS"/>
                          <a:ea typeface="宋体"/>
                        </a:defRPr>
                      </a:lvl6pPr>
                      <a:lvl7pPr marL="2743200" algn="l" defTabSz="914400" rtl="0" eaLnBrk="1" latinLnBrk="0" hangingPunct="1">
                        <a:defRPr sz="1800" b="1" kern="1200">
                          <a:solidFill>
                            <a:schemeClr val="lt1"/>
                          </a:solidFill>
                          <a:latin typeface="Comic Sans MS"/>
                          <a:ea typeface="宋体"/>
                        </a:defRPr>
                      </a:lvl7pPr>
                      <a:lvl8pPr marL="3200400" algn="l" defTabSz="914400" rtl="0" eaLnBrk="1" latinLnBrk="0" hangingPunct="1">
                        <a:defRPr sz="1800" b="1" kern="1200">
                          <a:solidFill>
                            <a:schemeClr val="lt1"/>
                          </a:solidFill>
                          <a:latin typeface="Comic Sans MS"/>
                          <a:ea typeface="宋体"/>
                        </a:defRPr>
                      </a:lvl8pPr>
                      <a:lvl9pPr marL="3657600" algn="l" defTabSz="914400" rtl="0" eaLnBrk="1" latinLnBrk="0" hangingPunct="1">
                        <a:defRPr sz="1800" b="1" kern="1200">
                          <a:solidFill>
                            <a:schemeClr val="lt1"/>
                          </a:solidFill>
                          <a:latin typeface="Comic Sans MS"/>
                          <a:ea typeface="宋体"/>
                        </a:defRPr>
                      </a:lvl9pPr>
                    </a:lstStyle>
                    <a:p>
                      <a:pPr algn="ctr">
                        <a:buNone/>
                      </a:pPr>
                      <a:r>
                        <a:rPr lang="en-US" altLang="zh-CN" sz="2400" dirty="0">
                          <a:solidFill>
                            <a:srgbClr val="0000FF"/>
                          </a:solidFill>
                          <a:latin typeface="Arial" panose="020B0604020202020204" pitchFamily="34" charset="0"/>
                          <a:sym typeface="+mn-ea"/>
                        </a:rPr>
                        <a:t>ER Model</a:t>
                      </a:r>
                      <a:endParaRPr lang="en-US" altLang="zh-CN" sz="2400" b="1" dirty="0">
                        <a:solidFill>
                          <a:srgbClr val="0000FF"/>
                        </a:solidFill>
                        <a:latin typeface="Arial" panose="020B0604020202020204" pitchFamily="34" charset="0"/>
                        <a:sym typeface="+mn-ea"/>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lumMod val="20000"/>
                        <a:lumOff val="80000"/>
                      </a:srgbClr>
                    </a:solidFill>
                  </a:tcPr>
                </a:tc>
                <a:tc>
                  <a:txBody>
                    <a:bodyPr/>
                    <a:lstStyle>
                      <a:lvl1pPr marL="0" algn="l" defTabSz="914400" rtl="0" eaLnBrk="1" latinLnBrk="0" hangingPunct="1">
                        <a:defRPr sz="1800" b="1" kern="1200">
                          <a:solidFill>
                            <a:schemeClr val="lt1"/>
                          </a:solidFill>
                          <a:latin typeface="Comic Sans MS"/>
                          <a:ea typeface="宋体"/>
                        </a:defRPr>
                      </a:lvl1pPr>
                      <a:lvl2pPr marL="457200" algn="l" defTabSz="914400" rtl="0" eaLnBrk="1" latinLnBrk="0" hangingPunct="1">
                        <a:defRPr sz="1800" b="1" kern="1200">
                          <a:solidFill>
                            <a:schemeClr val="lt1"/>
                          </a:solidFill>
                          <a:latin typeface="Comic Sans MS"/>
                          <a:ea typeface="宋体"/>
                        </a:defRPr>
                      </a:lvl2pPr>
                      <a:lvl3pPr marL="914400" algn="l" defTabSz="914400" rtl="0" eaLnBrk="1" latinLnBrk="0" hangingPunct="1">
                        <a:defRPr sz="1800" b="1" kern="1200">
                          <a:solidFill>
                            <a:schemeClr val="lt1"/>
                          </a:solidFill>
                          <a:latin typeface="Comic Sans MS"/>
                          <a:ea typeface="宋体"/>
                        </a:defRPr>
                      </a:lvl3pPr>
                      <a:lvl4pPr marL="1371600" algn="l" defTabSz="914400" rtl="0" eaLnBrk="1" latinLnBrk="0" hangingPunct="1">
                        <a:defRPr sz="1800" b="1" kern="1200">
                          <a:solidFill>
                            <a:schemeClr val="lt1"/>
                          </a:solidFill>
                          <a:latin typeface="Comic Sans MS"/>
                          <a:ea typeface="宋体"/>
                        </a:defRPr>
                      </a:lvl4pPr>
                      <a:lvl5pPr marL="1828800" algn="l" defTabSz="914400" rtl="0" eaLnBrk="1" latinLnBrk="0" hangingPunct="1">
                        <a:defRPr sz="1800" b="1" kern="1200">
                          <a:solidFill>
                            <a:schemeClr val="lt1"/>
                          </a:solidFill>
                          <a:latin typeface="Comic Sans MS"/>
                          <a:ea typeface="宋体"/>
                        </a:defRPr>
                      </a:lvl5pPr>
                      <a:lvl6pPr marL="2286000" algn="l" defTabSz="914400" rtl="0" eaLnBrk="1" latinLnBrk="0" hangingPunct="1">
                        <a:defRPr sz="1800" b="1" kern="1200">
                          <a:solidFill>
                            <a:schemeClr val="lt1"/>
                          </a:solidFill>
                          <a:latin typeface="Comic Sans MS"/>
                          <a:ea typeface="宋体"/>
                        </a:defRPr>
                      </a:lvl6pPr>
                      <a:lvl7pPr marL="2743200" algn="l" defTabSz="914400" rtl="0" eaLnBrk="1" latinLnBrk="0" hangingPunct="1">
                        <a:defRPr sz="1800" b="1" kern="1200">
                          <a:solidFill>
                            <a:schemeClr val="lt1"/>
                          </a:solidFill>
                          <a:latin typeface="Comic Sans MS"/>
                          <a:ea typeface="宋体"/>
                        </a:defRPr>
                      </a:lvl7pPr>
                      <a:lvl8pPr marL="3200400" algn="l" defTabSz="914400" rtl="0" eaLnBrk="1" latinLnBrk="0" hangingPunct="1">
                        <a:defRPr sz="1800" b="1" kern="1200">
                          <a:solidFill>
                            <a:schemeClr val="lt1"/>
                          </a:solidFill>
                          <a:latin typeface="Comic Sans MS"/>
                          <a:ea typeface="宋体"/>
                        </a:defRPr>
                      </a:lvl8pPr>
                      <a:lvl9pPr marL="3657600" algn="l" defTabSz="914400" rtl="0" eaLnBrk="1" latinLnBrk="0" hangingPunct="1">
                        <a:defRPr sz="1800" b="1" kern="1200">
                          <a:solidFill>
                            <a:schemeClr val="lt1"/>
                          </a:solidFill>
                          <a:latin typeface="Comic Sans MS"/>
                          <a:ea typeface="宋体"/>
                        </a:defRPr>
                      </a:lvl9pPr>
                    </a:lstStyle>
                    <a:p>
                      <a:pPr algn="ctr">
                        <a:buNone/>
                      </a:pPr>
                      <a:r>
                        <a:rPr lang="en-US" altLang="zh-CN" sz="2400">
                          <a:solidFill>
                            <a:srgbClr val="0000FF"/>
                          </a:solidFill>
                          <a:latin typeface="Arial" panose="020B0604020202020204" pitchFamily="34" charset="0"/>
                          <a:sym typeface="+mn-ea"/>
                        </a:rPr>
                        <a:t>Relational Model </a:t>
                      </a:r>
                      <a:endParaRPr lang="en-US" altLang="zh-CN" sz="2400" b="1">
                        <a:solidFill>
                          <a:srgbClr val="0000FF"/>
                        </a:solidFill>
                        <a:latin typeface="Arial" panose="020B0604020202020204" pitchFamily="34" charset="0"/>
                        <a:sym typeface="+mn-ea"/>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CC99">
                        <a:lumMod val="20000"/>
                        <a:lumOff val="80000"/>
                      </a:srgbClr>
                    </a:solidFill>
                  </a:tcPr>
                </a:tc>
                <a:extLst>
                  <a:ext uri="{0D108BD9-81ED-4DB2-BD59-A6C34878D82A}">
                    <a16:rowId xmlns:a16="http://schemas.microsoft.com/office/drawing/2014/main" val="10000"/>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1</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zh-CN" altLang="en-US" sz="2000" b="1">
                          <a:solidFill>
                            <a:srgbClr val="FF0000"/>
                          </a:solidFill>
                          <a:latin typeface="微软雅黑" panose="020B0503020204020204" charset="-122"/>
                          <a:ea typeface="微软雅黑" panose="020B0503020204020204" charset="-122"/>
                          <a:sym typeface="+mn-ea"/>
                        </a:rPr>
                        <a:t>概念模型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zh-CN" altLang="en-US" sz="2000" b="1">
                          <a:solidFill>
                            <a:srgbClr val="FF0000"/>
                          </a:solidFill>
                          <a:latin typeface="微软雅黑" panose="020B0503020204020204" charset="-122"/>
                          <a:ea typeface="微软雅黑" panose="020B0503020204020204" charset="-122"/>
                          <a:sym typeface="+mn-ea"/>
                        </a:rPr>
                        <a:t>逻辑模型</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1"/>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Entity Type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Relation</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2"/>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1:1 or 1:N Relationship Type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zh-CN" altLang="en-US" sz="2000">
                          <a:latin typeface="微软雅黑" panose="020B0503020204020204" charset="-122"/>
                          <a:ea typeface="微软雅黑" panose="020B0503020204020204" charset="-122"/>
                          <a:sym typeface="+mn-ea"/>
                        </a:rPr>
                        <a:t>外键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3"/>
                  </a:ext>
                </a:extLst>
              </a:tr>
              <a:tr h="545465">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4</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M:N Relationship Type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Relation</a:t>
                      </a:r>
                      <a:r>
                        <a:rPr lang="zh-CN" altLang="en-US" sz="2000">
                          <a:latin typeface="微软雅黑" panose="020B0503020204020204" charset="-122"/>
                          <a:ea typeface="微软雅黑" panose="020B0503020204020204" charset="-122"/>
                          <a:sym typeface="+mn-ea"/>
                        </a:rPr>
                        <a:t>（组合主键，外键）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4"/>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5</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err="1">
                          <a:latin typeface="微软雅黑" panose="020B0503020204020204" charset="-122"/>
                          <a:ea typeface="微软雅黑" panose="020B0503020204020204" charset="-122"/>
                          <a:sym typeface="+mn-ea"/>
                        </a:rPr>
                        <a:t>n-ary</a:t>
                      </a:r>
                      <a:r>
                        <a:rPr lang="en-US" altLang="zh-CN" sz="2000">
                          <a:latin typeface="微软雅黑" panose="020B0503020204020204" charset="-122"/>
                          <a:ea typeface="微软雅黑" panose="020B0503020204020204" charset="-122"/>
                          <a:sym typeface="+mn-ea"/>
                        </a:rPr>
                        <a:t> Relationship Type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Relation</a:t>
                      </a:r>
                      <a:r>
                        <a:rPr lang="zh-CN" altLang="en-US" sz="2000">
                          <a:latin typeface="微软雅黑" panose="020B0503020204020204" charset="-122"/>
                          <a:ea typeface="微软雅黑" panose="020B0503020204020204" charset="-122"/>
                          <a:sym typeface="+mn-ea"/>
                        </a:rPr>
                        <a:t>（组合主键，外键）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5"/>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6</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Multi-valued attribute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sym typeface="+mn-ea"/>
                        </a:rPr>
                        <a:t>Relation</a:t>
                      </a:r>
                      <a:r>
                        <a:rPr lang="zh-CN" altLang="en-US" sz="2000">
                          <a:latin typeface="微软雅黑" panose="020B0503020204020204" charset="-122"/>
                          <a:ea typeface="微软雅黑" panose="020B0503020204020204" charset="-122"/>
                          <a:sym typeface="+mn-ea"/>
                        </a:rPr>
                        <a:t>（组合主键，外键）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20000"/>
                      </a:srgbClr>
                    </a:solidFill>
                  </a:tcPr>
                </a:tc>
                <a:extLst>
                  <a:ext uri="{0D108BD9-81ED-4DB2-BD59-A6C34878D82A}">
                    <a16:rowId xmlns:a16="http://schemas.microsoft.com/office/drawing/2014/main" val="10006"/>
                  </a:ext>
                </a:extLst>
              </a:tr>
              <a:tr h="546100">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en-US" altLang="zh-CN" sz="2000">
                          <a:latin typeface="微软雅黑" panose="020B0503020204020204" charset="-122"/>
                          <a:ea typeface="微软雅黑" panose="020B0503020204020204" charset="-122"/>
                        </a:rPr>
                        <a:t>7</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zh-CN" altLang="en-US" sz="2000">
                          <a:latin typeface="微软雅黑" panose="020B0503020204020204" charset="-122"/>
                          <a:ea typeface="微软雅黑" panose="020B0503020204020204" charset="-122"/>
                          <a:sym typeface="+mn-ea"/>
                        </a:rPr>
                        <a:t>主键属性</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tc>
                  <a:txBody>
                    <a:bodyPr/>
                    <a:lstStyle>
                      <a:lvl1pPr marL="0" algn="l" defTabSz="914400" rtl="0" eaLnBrk="1" latinLnBrk="0" hangingPunct="1">
                        <a:defRPr sz="1800" kern="1200">
                          <a:solidFill>
                            <a:schemeClr val="dk1"/>
                          </a:solidFill>
                          <a:latin typeface="Comic Sans MS"/>
                          <a:ea typeface="宋体"/>
                        </a:defRPr>
                      </a:lvl1pPr>
                      <a:lvl2pPr marL="457200" algn="l" defTabSz="914400" rtl="0" eaLnBrk="1" latinLnBrk="0" hangingPunct="1">
                        <a:defRPr sz="1800" kern="1200">
                          <a:solidFill>
                            <a:schemeClr val="dk1"/>
                          </a:solidFill>
                          <a:latin typeface="Comic Sans MS"/>
                          <a:ea typeface="宋体"/>
                        </a:defRPr>
                      </a:lvl2pPr>
                      <a:lvl3pPr marL="914400" algn="l" defTabSz="914400" rtl="0" eaLnBrk="1" latinLnBrk="0" hangingPunct="1">
                        <a:defRPr sz="1800" kern="1200">
                          <a:solidFill>
                            <a:schemeClr val="dk1"/>
                          </a:solidFill>
                          <a:latin typeface="Comic Sans MS"/>
                          <a:ea typeface="宋体"/>
                        </a:defRPr>
                      </a:lvl3pPr>
                      <a:lvl4pPr marL="1371600" algn="l" defTabSz="914400" rtl="0" eaLnBrk="1" latinLnBrk="0" hangingPunct="1">
                        <a:defRPr sz="1800" kern="1200">
                          <a:solidFill>
                            <a:schemeClr val="dk1"/>
                          </a:solidFill>
                          <a:latin typeface="Comic Sans MS"/>
                          <a:ea typeface="宋体"/>
                        </a:defRPr>
                      </a:lvl4pPr>
                      <a:lvl5pPr marL="1828800" algn="l" defTabSz="914400" rtl="0" eaLnBrk="1" latinLnBrk="0" hangingPunct="1">
                        <a:defRPr sz="1800" kern="1200">
                          <a:solidFill>
                            <a:schemeClr val="dk1"/>
                          </a:solidFill>
                          <a:latin typeface="Comic Sans MS"/>
                          <a:ea typeface="宋体"/>
                        </a:defRPr>
                      </a:lvl5pPr>
                      <a:lvl6pPr marL="2286000" algn="l" defTabSz="914400" rtl="0" eaLnBrk="1" latinLnBrk="0" hangingPunct="1">
                        <a:defRPr sz="1800" kern="1200">
                          <a:solidFill>
                            <a:schemeClr val="dk1"/>
                          </a:solidFill>
                          <a:latin typeface="Comic Sans MS"/>
                          <a:ea typeface="宋体"/>
                        </a:defRPr>
                      </a:lvl6pPr>
                      <a:lvl7pPr marL="2743200" algn="l" defTabSz="914400" rtl="0" eaLnBrk="1" latinLnBrk="0" hangingPunct="1">
                        <a:defRPr sz="1800" kern="1200">
                          <a:solidFill>
                            <a:schemeClr val="dk1"/>
                          </a:solidFill>
                          <a:latin typeface="Comic Sans MS"/>
                          <a:ea typeface="宋体"/>
                        </a:defRPr>
                      </a:lvl7pPr>
                      <a:lvl8pPr marL="3200400" algn="l" defTabSz="914400" rtl="0" eaLnBrk="1" latinLnBrk="0" hangingPunct="1">
                        <a:defRPr sz="1800" kern="1200">
                          <a:solidFill>
                            <a:schemeClr val="dk1"/>
                          </a:solidFill>
                          <a:latin typeface="Comic Sans MS"/>
                          <a:ea typeface="宋体"/>
                        </a:defRPr>
                      </a:lvl8pPr>
                      <a:lvl9pPr marL="3657600" algn="l" defTabSz="914400" rtl="0" eaLnBrk="1" latinLnBrk="0" hangingPunct="1">
                        <a:defRPr sz="1800" kern="1200">
                          <a:solidFill>
                            <a:schemeClr val="dk1"/>
                          </a:solidFill>
                          <a:latin typeface="Comic Sans MS"/>
                          <a:ea typeface="宋体"/>
                        </a:defRPr>
                      </a:lvl9pPr>
                    </a:lstStyle>
                    <a:p>
                      <a:pPr algn="ctr">
                        <a:buNone/>
                      </a:pPr>
                      <a:r>
                        <a:rPr lang="zh-CN" altLang="en-US" sz="2000" dirty="0">
                          <a:latin typeface="微软雅黑" panose="020B0503020204020204" charset="-122"/>
                          <a:ea typeface="微软雅黑" panose="020B0503020204020204" charset="-122"/>
                        </a:rPr>
                        <a:t>主键</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CC99">
                        <a:tint val="40000"/>
                      </a:srgb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88298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七个转换步骤</a:t>
            </a:r>
            <a:endParaRPr lang="en-US" altLang="zh-CN" sz="3200" dirty="0">
              <a:ea typeface="黑体" panose="02010609060101010101" pitchFamily="49" charset="-122"/>
            </a:endParaRPr>
          </a:p>
        </p:txBody>
      </p:sp>
      <p:sp>
        <p:nvSpPr>
          <p:cNvPr id="17" name="标题 99329">
            <a:extLst>
              <a:ext uri="{FF2B5EF4-FFF2-40B4-BE49-F238E27FC236}">
                <a16:creationId xmlns:a16="http://schemas.microsoft.com/office/drawing/2014/main" id="{7A170478-9633-41CE-8378-CC79C7F34B83}"/>
              </a:ext>
            </a:extLst>
          </p:cNvPr>
          <p:cNvSpPr txBox="1">
            <a:spLocks/>
          </p:cNvSpPr>
          <p:nvPr/>
        </p:nvSpPr>
        <p:spPr>
          <a:xfrm>
            <a:off x="250825" y="752767"/>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defTabSz="914400"/>
            <a:r>
              <a:rPr lang="zh-CN" altLang="en-US" sz="2000" kern="0" dirty="0">
                <a:latin typeface="微软雅黑" panose="020B0503020204020204" charset="-122"/>
                <a:ea typeface="微软雅黑" panose="020B0503020204020204" charset="-122"/>
              </a:rPr>
              <a:t>第一步</a:t>
            </a:r>
            <a:r>
              <a:rPr lang="en-US" altLang="zh-CN" sz="2000" kern="0" dirty="0">
                <a:latin typeface="微软雅黑" panose="020B0503020204020204" charset="-122"/>
                <a:ea typeface="微软雅黑" panose="020B0503020204020204" charset="-122"/>
              </a:rPr>
              <a:t>: </a:t>
            </a:r>
            <a:r>
              <a:rPr lang="zh-CN" altLang="en-US" sz="2000" kern="0" dirty="0">
                <a:latin typeface="微软雅黑" panose="020B0503020204020204" charset="-122"/>
                <a:ea typeface="微软雅黑" panose="020B0503020204020204" charset="-122"/>
              </a:rPr>
              <a:t>将每个强实体转换成一个关系</a:t>
            </a:r>
            <a:r>
              <a:rPr lang="en-US" altLang="zh-CN" sz="2000" kern="0" dirty="0">
                <a:latin typeface="微软雅黑" panose="020B0503020204020204" charset="-122"/>
                <a:ea typeface="微软雅黑" panose="020B0503020204020204" charset="-122"/>
              </a:rPr>
              <a:t>(Relation)</a:t>
            </a:r>
          </a:p>
        </p:txBody>
      </p:sp>
      <p:sp>
        <p:nvSpPr>
          <p:cNvPr id="18" name="标题 99329">
            <a:extLst>
              <a:ext uri="{FF2B5EF4-FFF2-40B4-BE49-F238E27FC236}">
                <a16:creationId xmlns:a16="http://schemas.microsoft.com/office/drawing/2014/main" id="{11EBAA1C-17AD-4047-BF59-5EB3AF6A9063}"/>
              </a:ext>
            </a:extLst>
          </p:cNvPr>
          <p:cNvSpPr txBox="1">
            <a:spLocks/>
          </p:cNvSpPr>
          <p:nvPr/>
        </p:nvSpPr>
        <p:spPr>
          <a:xfrm>
            <a:off x="250825" y="1386840"/>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defTabSz="914400"/>
            <a:r>
              <a:rPr lang="zh-CN" altLang="en-US" sz="2000" dirty="0">
                <a:latin typeface="微软雅黑" panose="020B0503020204020204" charset="-122"/>
                <a:ea typeface="微软雅黑" panose="020B0503020204020204" charset="-122"/>
              </a:rPr>
              <a:t>第二步</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将每个弱实体转换成一个关系</a:t>
            </a:r>
            <a:r>
              <a:rPr lang="en-US" altLang="zh-CN" sz="2000" dirty="0">
                <a:latin typeface="微软雅黑" panose="020B0503020204020204" charset="-122"/>
                <a:ea typeface="微软雅黑" panose="020B0503020204020204" charset="-122"/>
              </a:rPr>
              <a:t>(Relation)</a:t>
            </a:r>
            <a:endParaRPr lang="en-US" altLang="zh-CN" sz="2000" kern="0" dirty="0">
              <a:latin typeface="微软雅黑" panose="020B0503020204020204" charset="-122"/>
              <a:ea typeface="微软雅黑" panose="020B0503020204020204" charset="-122"/>
            </a:endParaRPr>
          </a:p>
        </p:txBody>
      </p:sp>
      <p:sp>
        <p:nvSpPr>
          <p:cNvPr id="19" name="标题 99329">
            <a:extLst>
              <a:ext uri="{FF2B5EF4-FFF2-40B4-BE49-F238E27FC236}">
                <a16:creationId xmlns:a16="http://schemas.microsoft.com/office/drawing/2014/main" id="{FC29468C-4FBC-496A-A483-23D794320497}"/>
              </a:ext>
            </a:extLst>
          </p:cNvPr>
          <p:cNvSpPr txBox="1">
            <a:spLocks/>
          </p:cNvSpPr>
          <p:nvPr/>
        </p:nvSpPr>
        <p:spPr>
          <a:xfrm>
            <a:off x="319910" y="2020913"/>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algn="l" defTabSz="914400"/>
            <a:r>
              <a:rPr lang="zh-CN" altLang="en-US" sz="2000" dirty="0">
                <a:latin typeface="微软雅黑" panose="020B0503020204020204" charset="-122"/>
                <a:ea typeface="微软雅黑" panose="020B0503020204020204" charset="-122"/>
                <a:sym typeface="+mn-ea"/>
              </a:rPr>
              <a:t>第三步</a:t>
            </a:r>
            <a:r>
              <a:rPr lang="en-US" altLang="zh-CN" sz="2000" dirty="0">
                <a:latin typeface="微软雅黑" panose="020B0503020204020204" charset="-122"/>
                <a:ea typeface="微软雅黑" panose="020B0503020204020204" charset="-122"/>
                <a:sym typeface="+mn-ea"/>
              </a:rPr>
              <a:t>: </a:t>
            </a:r>
            <a:r>
              <a:rPr lang="zh-CN" altLang="zh-CN" sz="2000" dirty="0">
                <a:latin typeface="微软雅黑" panose="020B0503020204020204" charset="-122"/>
                <a:ea typeface="微软雅黑" panose="020B0503020204020204" charset="-122"/>
                <a:sym typeface="+mn-ea"/>
              </a:rPr>
              <a:t>处理一对一关系</a:t>
            </a:r>
            <a:endParaRPr lang="en-US" altLang="zh-CN" sz="2000" kern="0" dirty="0">
              <a:latin typeface="微软雅黑" panose="020B0503020204020204" charset="-122"/>
              <a:ea typeface="微软雅黑" panose="020B0503020204020204" charset="-122"/>
            </a:endParaRPr>
          </a:p>
        </p:txBody>
      </p:sp>
      <p:sp>
        <p:nvSpPr>
          <p:cNvPr id="20" name="标题 99329">
            <a:extLst>
              <a:ext uri="{FF2B5EF4-FFF2-40B4-BE49-F238E27FC236}">
                <a16:creationId xmlns:a16="http://schemas.microsoft.com/office/drawing/2014/main" id="{4FEF65F3-AB02-43F8-A27F-2A4EB5E992A4}"/>
              </a:ext>
            </a:extLst>
          </p:cNvPr>
          <p:cNvSpPr txBox="1">
            <a:spLocks/>
          </p:cNvSpPr>
          <p:nvPr/>
        </p:nvSpPr>
        <p:spPr>
          <a:xfrm>
            <a:off x="319910" y="2673804"/>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algn="l" defTabSz="914400"/>
            <a:r>
              <a:rPr lang="zh-CN" altLang="en-US" sz="2000" dirty="0">
                <a:latin typeface="微软雅黑" panose="020B0503020204020204" charset="-122"/>
                <a:ea typeface="微软雅黑" panose="020B0503020204020204" charset="-122"/>
                <a:sym typeface="+mn-ea"/>
              </a:rPr>
              <a:t>第四步</a:t>
            </a:r>
            <a:r>
              <a:rPr lang="en-US" altLang="zh-CN" sz="2000" dirty="0">
                <a:latin typeface="微软雅黑" panose="020B0503020204020204" charset="-122"/>
                <a:ea typeface="微软雅黑" panose="020B0503020204020204" charset="-122"/>
                <a:sym typeface="+mn-ea"/>
              </a:rPr>
              <a:t>: </a:t>
            </a:r>
            <a:r>
              <a:rPr lang="zh-CN" altLang="zh-CN" sz="2000" dirty="0">
                <a:latin typeface="微软雅黑" panose="020B0503020204020204" charset="-122"/>
                <a:ea typeface="微软雅黑" panose="020B0503020204020204" charset="-122"/>
                <a:sym typeface="+mn-ea"/>
              </a:rPr>
              <a:t>处理一对多关系</a:t>
            </a:r>
            <a:endParaRPr lang="en-US" altLang="zh-CN" sz="2000" kern="0" dirty="0">
              <a:latin typeface="微软雅黑" panose="020B0503020204020204" charset="-122"/>
              <a:ea typeface="微软雅黑" panose="020B0503020204020204" charset="-122"/>
            </a:endParaRPr>
          </a:p>
        </p:txBody>
      </p:sp>
      <p:sp>
        <p:nvSpPr>
          <p:cNvPr id="21" name="标题 99329">
            <a:extLst>
              <a:ext uri="{FF2B5EF4-FFF2-40B4-BE49-F238E27FC236}">
                <a16:creationId xmlns:a16="http://schemas.microsoft.com/office/drawing/2014/main" id="{52E7557E-C8C7-44E0-A2B2-9B800FABA867}"/>
              </a:ext>
            </a:extLst>
          </p:cNvPr>
          <p:cNvSpPr txBox="1">
            <a:spLocks/>
          </p:cNvSpPr>
          <p:nvPr/>
        </p:nvSpPr>
        <p:spPr>
          <a:xfrm>
            <a:off x="319910" y="3289059"/>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algn="l" defTabSz="914400"/>
            <a:r>
              <a:rPr lang="zh-CN" altLang="en-US" sz="2000" dirty="0">
                <a:latin typeface="微软雅黑" panose="020B0503020204020204" charset="-122"/>
                <a:ea typeface="微软雅黑" panose="020B0503020204020204" charset="-122"/>
                <a:sym typeface="+mn-ea"/>
              </a:rPr>
              <a:t>第五步</a:t>
            </a:r>
            <a:r>
              <a:rPr lang="en-US" altLang="zh-CN" sz="2000" dirty="0">
                <a:latin typeface="微软雅黑" panose="020B0503020204020204" charset="-122"/>
                <a:ea typeface="微软雅黑" panose="020B0503020204020204" charset="-122"/>
                <a:sym typeface="+mn-ea"/>
              </a:rPr>
              <a:t>: </a:t>
            </a:r>
            <a:r>
              <a:rPr lang="zh-CN" altLang="zh-CN" sz="2000" dirty="0">
                <a:latin typeface="微软雅黑" panose="020B0503020204020204" charset="-122"/>
                <a:ea typeface="微软雅黑" panose="020B0503020204020204" charset="-122"/>
                <a:sym typeface="+mn-ea"/>
              </a:rPr>
              <a:t>处理多对多关系</a:t>
            </a:r>
            <a:endParaRPr lang="en-US" altLang="zh-CN" sz="2000" kern="0" dirty="0">
              <a:latin typeface="微软雅黑" panose="020B0503020204020204" charset="-122"/>
              <a:ea typeface="微软雅黑" panose="020B0503020204020204" charset="-122"/>
            </a:endParaRPr>
          </a:p>
        </p:txBody>
      </p:sp>
      <p:sp>
        <p:nvSpPr>
          <p:cNvPr id="22" name="标题 99329">
            <a:extLst>
              <a:ext uri="{FF2B5EF4-FFF2-40B4-BE49-F238E27FC236}">
                <a16:creationId xmlns:a16="http://schemas.microsoft.com/office/drawing/2014/main" id="{61B998D3-64F3-4CA5-B8B7-6ADD7B4CA7D9}"/>
              </a:ext>
            </a:extLst>
          </p:cNvPr>
          <p:cNvSpPr txBox="1">
            <a:spLocks/>
          </p:cNvSpPr>
          <p:nvPr/>
        </p:nvSpPr>
        <p:spPr>
          <a:xfrm>
            <a:off x="319909" y="3901974"/>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algn="l" defTabSz="914400"/>
            <a:r>
              <a:rPr lang="zh-CN" altLang="en-US" sz="2000" dirty="0">
                <a:latin typeface="微软雅黑" panose="020B0503020204020204" charset="-122"/>
                <a:ea typeface="微软雅黑" panose="020B0503020204020204" charset="-122"/>
                <a:sym typeface="+mn-ea"/>
              </a:rPr>
              <a:t>第六步</a:t>
            </a:r>
            <a:r>
              <a:rPr lang="en-US" altLang="zh-CN" sz="2000" dirty="0">
                <a:latin typeface="微软雅黑" panose="020B0503020204020204" charset="-122"/>
                <a:ea typeface="微软雅黑" panose="020B0503020204020204" charset="-122"/>
                <a:sym typeface="+mn-ea"/>
              </a:rPr>
              <a:t>: </a:t>
            </a:r>
            <a:r>
              <a:rPr lang="zh-CN" altLang="zh-CN" sz="2000" dirty="0">
                <a:latin typeface="微软雅黑" panose="020B0503020204020204" charset="-122"/>
                <a:ea typeface="微软雅黑" panose="020B0503020204020204" charset="-122"/>
                <a:sym typeface="+mn-ea"/>
              </a:rPr>
              <a:t>处理</a:t>
            </a:r>
            <a:r>
              <a:rPr lang="zh-CN" altLang="en-US" sz="2000" dirty="0">
                <a:latin typeface="微软雅黑" panose="020B0503020204020204" charset="-122"/>
                <a:ea typeface="微软雅黑" panose="020B0503020204020204" charset="-122"/>
                <a:sym typeface="+mn-ea"/>
              </a:rPr>
              <a:t>多值属性</a:t>
            </a:r>
            <a:endParaRPr lang="en-US" altLang="zh-CN" sz="2000" kern="0" dirty="0">
              <a:latin typeface="微软雅黑" panose="020B0503020204020204" charset="-122"/>
              <a:ea typeface="微软雅黑" panose="020B0503020204020204" charset="-122"/>
            </a:endParaRPr>
          </a:p>
        </p:txBody>
      </p:sp>
      <p:sp>
        <p:nvSpPr>
          <p:cNvPr id="23" name="标题 99329">
            <a:extLst>
              <a:ext uri="{FF2B5EF4-FFF2-40B4-BE49-F238E27FC236}">
                <a16:creationId xmlns:a16="http://schemas.microsoft.com/office/drawing/2014/main" id="{B59C26FD-D9E0-4C11-9B2D-C8866ADB9AB0}"/>
              </a:ext>
            </a:extLst>
          </p:cNvPr>
          <p:cNvSpPr txBox="1">
            <a:spLocks/>
          </p:cNvSpPr>
          <p:nvPr/>
        </p:nvSpPr>
        <p:spPr>
          <a:xfrm>
            <a:off x="319910" y="4510298"/>
            <a:ext cx="5793359" cy="481673"/>
          </a:xfrm>
          <a:prstGeom prst="rect">
            <a:avLst/>
          </a:prstGeom>
          <a:noFill/>
          <a:ln w="9525">
            <a:noFill/>
          </a:ln>
        </p:spPr>
        <p:txBody>
          <a:bodyPr anchor="ctr"/>
          <a:lstStyle>
            <a:lvl1pPr algn="ctr" rtl="0" eaLnBrk="0" fontAlgn="base" hangingPunct="0">
              <a:spcBef>
                <a:spcPct val="0"/>
              </a:spcBef>
              <a:spcAft>
                <a:spcPct val="0"/>
              </a:spcAft>
              <a:defRPr kumimoji="1" sz="3600" b="1">
                <a:solidFill>
                  <a:schemeClr val="accent2"/>
                </a:solidFill>
                <a:latin typeface="+mj-lt"/>
                <a:ea typeface="+mj-ea"/>
                <a:cs typeface="+mj-cs"/>
              </a:defRPr>
            </a:lvl1pPr>
            <a:lvl2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3600" b="1">
                <a:solidFill>
                  <a:schemeClr val="accent2"/>
                </a:solidFill>
                <a:latin typeface="Comic Sans MS" panose="030F0702030302020204" pitchFamily="66" charset="0"/>
                <a:ea typeface="宋体" panose="02010600030101010101" pitchFamily="2" charset="-122"/>
              </a:defRPr>
            </a:lvl9pPr>
          </a:lstStyle>
          <a:p>
            <a:pPr marL="685800" indent="-685800" algn="l" defTabSz="914400"/>
            <a:r>
              <a:rPr lang="zh-CN" altLang="en-US" sz="2000" dirty="0">
                <a:latin typeface="微软雅黑" panose="020B0503020204020204" charset="-122"/>
                <a:ea typeface="微软雅黑" panose="020B0503020204020204" charset="-122"/>
                <a:sym typeface="+mn-ea"/>
              </a:rPr>
              <a:t>第七步</a:t>
            </a:r>
            <a:r>
              <a:rPr lang="en-US" altLang="zh-CN" sz="2000" dirty="0">
                <a:latin typeface="微软雅黑" panose="020B0503020204020204" charset="-122"/>
                <a:ea typeface="微软雅黑" panose="020B0503020204020204" charset="-122"/>
                <a:sym typeface="+mn-ea"/>
              </a:rPr>
              <a:t>: </a:t>
            </a:r>
            <a:r>
              <a:rPr lang="zh-CN" altLang="zh-CN" sz="2000" dirty="0">
                <a:latin typeface="微软雅黑" panose="020B0503020204020204" charset="-122"/>
                <a:ea typeface="微软雅黑" panose="020B0503020204020204" charset="-122"/>
                <a:sym typeface="+mn-ea"/>
              </a:rPr>
              <a:t>处理度</a:t>
            </a:r>
            <a:r>
              <a:rPr lang="zh-CN" altLang="en-US" sz="2000" dirty="0">
                <a:latin typeface="微软雅黑" panose="020B0503020204020204" charset="-122"/>
                <a:ea typeface="微软雅黑" panose="020B0503020204020204" charset="-122"/>
                <a:sym typeface="+mn-ea"/>
              </a:rPr>
              <a:t>≧3的关系(Relationship)</a:t>
            </a:r>
            <a:endParaRPr lang="en-US" altLang="zh-CN" sz="2000" kern="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10054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16" name="Rectangle 3">
            <a:extLst>
              <a:ext uri="{FF2B5EF4-FFF2-40B4-BE49-F238E27FC236}">
                <a16:creationId xmlns:a16="http://schemas.microsoft.com/office/drawing/2014/main" id="{B5774311-C7CC-4DDB-A8AE-DC2B48B6230A}"/>
              </a:ext>
            </a:extLst>
          </p:cNvPr>
          <p:cNvSpPr txBox="1">
            <a:spLocks noChangeArrowheads="1"/>
          </p:cNvSpPr>
          <p:nvPr/>
        </p:nvSpPr>
        <p:spPr bwMode="auto">
          <a:xfrm>
            <a:off x="228600" y="1219200"/>
            <a:ext cx="8610600" cy="465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函数依赖</a:t>
            </a:r>
          </a:p>
          <a:p>
            <a:pPr marL="742950" marR="0" lvl="1" indent="-285750" algn="just" defTabSz="914400" rtl="0" eaLnBrk="1" fontAlgn="base" latinLnBrk="0" hangingPunct="1">
              <a:lnSpc>
                <a:spcPct val="11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	设</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rPr>
              <a:t>R(U)</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是属性集</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rPr>
              <a:t>U</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上的关系模式（</a:t>
            </a:r>
            <a:r>
              <a:rPr kumimoji="1" lang="zh-CN" altLang="en-US" sz="2800" b="0" i="0" u="none" strike="noStrike" kern="0" cap="none" spc="0" normalizeH="0" baseline="0" noProof="0">
                <a:ln>
                  <a:noFill/>
                </a:ln>
                <a:solidFill>
                  <a:srgbClr val="98469E"/>
                </a:solidFill>
                <a:effectLst/>
                <a:highlight>
                  <a:srgbClr val="FFFF00"/>
                </a:highlight>
                <a:uLnTx/>
                <a:uFillTx/>
                <a:latin typeface="Tahoma"/>
                <a:ea typeface="华文新魏" pitchFamily="2" charset="-122"/>
              </a:rPr>
              <a:t>概念层次</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rPr>
              <a:t>X , Y </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U， r</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是</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rPr>
              <a:t>R(U)</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上的任意一个关系（</a:t>
            </a:r>
            <a:r>
              <a:rPr kumimoji="1" lang="zh-CN" altLang="en-US" sz="2800" b="0" i="0" u="none" strike="noStrike" kern="0" cap="none" spc="0" normalizeH="0" baseline="0" noProof="0">
                <a:ln>
                  <a:noFill/>
                </a:ln>
                <a:solidFill>
                  <a:srgbClr val="98469E"/>
                </a:solidFill>
                <a:effectLst/>
                <a:highlight>
                  <a:srgbClr val="FFFF00"/>
                </a:highlight>
                <a:uLnTx/>
                <a:uFillTx/>
                <a:latin typeface="Tahoma"/>
                <a:ea typeface="华文新魏" pitchFamily="2" charset="-122"/>
                <a:sym typeface="Symbol" pitchFamily="18" charset="2"/>
              </a:rPr>
              <a:t>逻辑层次</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），如果成立</a:t>
            </a:r>
          </a:p>
          <a:p>
            <a:pPr marL="742950" marR="0" lvl="1" indent="-285750" algn="ctr" defTabSz="914400" rtl="0" eaLnBrk="1" fontAlgn="base" latinLnBrk="0" hangingPunct="1">
              <a:lnSpc>
                <a:spcPct val="110000"/>
              </a:lnSpc>
              <a:spcBef>
                <a:spcPct val="40000"/>
              </a:spcBef>
              <a:spcAft>
                <a:spcPct val="0"/>
              </a:spcAft>
              <a:buClr>
                <a:srgbClr val="FF0000"/>
              </a:buClr>
              <a:buSzPct val="55000"/>
              <a:buFont typeface="Wingdings" pitchFamily="2" charset="2"/>
              <a:buNone/>
              <a:tabLst/>
              <a:defRPr/>
            </a:pPr>
            <a:r>
              <a:rPr kumimoji="1" lang="zh-CN" altLang="en-US"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对</a:t>
            </a:r>
            <a:r>
              <a:rPr kumimoji="1" lang="en-US" altLang="zh-CN"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t</a:t>
            </a:r>
            <a:r>
              <a:rPr kumimoji="1" lang="en-US" altLang="zh-CN"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rPr>
              <a:t> , </a:t>
            </a:r>
            <a:r>
              <a:rPr kumimoji="1" lang="en-US" altLang="zh-CN"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s  r，</a:t>
            </a:r>
            <a:r>
              <a:rPr kumimoji="1" lang="zh-CN" altLang="en-US"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若</a:t>
            </a:r>
            <a:r>
              <a:rPr kumimoji="1" lang="en-US" altLang="zh-CN"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t[X] = s[X]，</a:t>
            </a:r>
            <a:r>
              <a:rPr kumimoji="1" lang="zh-CN" altLang="en-US"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则</a:t>
            </a:r>
            <a:r>
              <a:rPr kumimoji="1" lang="en-US" altLang="zh-CN" sz="2800" b="0" i="0" u="sng" strike="noStrike" kern="0" cap="none" spc="0" normalizeH="0" baseline="0" noProof="0">
                <a:ln>
                  <a:noFill/>
                </a:ln>
                <a:solidFill>
                  <a:srgbClr val="FF0000"/>
                </a:solidFill>
                <a:effectLst>
                  <a:outerShdw blurRad="38100" dist="38100" dir="2700000" algn="tl">
                    <a:srgbClr val="C0C0C0"/>
                  </a:outerShdw>
                </a:effectLst>
                <a:uLnTx/>
                <a:uFillTx/>
                <a:latin typeface="Tahoma"/>
                <a:ea typeface="华文新魏" pitchFamily="2" charset="-122"/>
                <a:sym typeface="Symbol" pitchFamily="18" charset="2"/>
              </a:rPr>
              <a:t>t[Y] = s[Y]</a:t>
            </a:r>
          </a:p>
          <a:p>
            <a:pPr marL="742950" marR="0" lvl="1" indent="-285750" algn="just" defTabSz="914400" rtl="0" eaLnBrk="1" fontAlgn="base" latinLnBrk="0" hangingPunct="1">
              <a:lnSpc>
                <a:spcPct val="110000"/>
              </a:lnSpc>
              <a:spcBef>
                <a:spcPct val="4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那么称“</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X</a:t>
            </a:r>
            <a:r>
              <a:rPr kumimoji="1" lang="zh-CN" altLang="en-US" sz="2800" b="1"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函数决定</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Y”，</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或“</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Y</a:t>
            </a:r>
            <a:r>
              <a:rPr kumimoji="1" lang="zh-CN" altLang="en-US" sz="2800" b="1"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函数依赖</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于</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X”，</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记作</a:t>
            </a:r>
            <a:r>
              <a:rPr kumimoji="1" lang="en-US" altLang="zh-CN" sz="2800" b="1" i="0" u="none" strike="noStrike" kern="0" cap="none" spc="0" normalizeH="0" baseline="0" noProof="0">
                <a:ln>
                  <a:noFill/>
                </a:ln>
                <a:solidFill>
                  <a:srgbClr val="FF3300"/>
                </a:solidFill>
                <a:effectLst/>
                <a:uLnTx/>
                <a:uFillTx/>
                <a:latin typeface="Tahoma"/>
                <a:ea typeface="华文新魏" pitchFamily="2" charset="-122"/>
                <a:sym typeface="Symbol" pitchFamily="18" charset="2"/>
              </a:rPr>
              <a:t>XY</a:t>
            </a:r>
            <a:endPar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endParaRPr>
          </a:p>
          <a:p>
            <a:pPr marL="742950" marR="0" lvl="1" indent="-285750" algn="just" defTabSz="914400" rtl="0" eaLnBrk="1" fontAlgn="base" latinLnBrk="0" hangingPunct="1">
              <a:lnSpc>
                <a:spcPct val="110000"/>
              </a:lnSpc>
              <a:spcBef>
                <a:spcPct val="4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称</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X</a:t>
            </a: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为</a:t>
            </a:r>
            <a:r>
              <a:rPr kumimoji="1" lang="zh-CN" altLang="en-US" sz="2800" b="1"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决定因素</a:t>
            </a:r>
            <a:endPar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endParaRPr>
          </a:p>
          <a:p>
            <a:pPr marL="742950" marR="0" lvl="1" indent="-285750" algn="ctr" defTabSz="914400" rtl="0" eaLnBrk="1" fontAlgn="base" latinLnBrk="0" hangingPunct="1">
              <a:lnSpc>
                <a:spcPct val="11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如</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S# </a:t>
            </a:r>
            <a:r>
              <a:rPr kumimoji="1" lang="en-US" altLang="zh-CN" sz="2800" b="1"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SN， （S#，C#）</a:t>
            </a:r>
            <a:r>
              <a:rPr kumimoji="1" lang="en-US" altLang="zh-CN" sz="2800" b="1"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a:t>
            </a:r>
            <a:r>
              <a:rPr kumimoji="1" lang="en-US" altLang="zh-CN" sz="2800" b="0" i="0" u="none" strike="noStrike" kern="0" cap="none" spc="0" normalizeH="0" baseline="0" noProof="0">
                <a:ln>
                  <a:noFill/>
                </a:ln>
                <a:solidFill>
                  <a:srgbClr val="98469E"/>
                </a:solidFill>
                <a:effectLst/>
                <a:uLnTx/>
                <a:uFillTx/>
                <a:latin typeface="Tahoma"/>
                <a:ea typeface="华文新魏" pitchFamily="2" charset="-122"/>
                <a:sym typeface="Symbol" pitchFamily="18" charset="2"/>
              </a:rPr>
              <a:t> G</a:t>
            </a:r>
            <a:endParaRPr kumimoji="1" lang="en-US" altLang="zh-CN" sz="2800" b="0" i="0" u="none" strike="noStrike" kern="0" cap="none" spc="0" normalizeH="0" baseline="0" noProof="0" dirty="0">
              <a:ln>
                <a:noFill/>
              </a:ln>
              <a:solidFill>
                <a:srgbClr val="98469E"/>
              </a:solidFill>
              <a:effectLst/>
              <a:uLnTx/>
              <a:uFillTx/>
              <a:latin typeface="Tahoma"/>
              <a:ea typeface="华文新魏" pitchFamily="2" charset="-122"/>
              <a:sym typeface="Symbol" pitchFamily="18" charset="2"/>
            </a:endParaRPr>
          </a:p>
        </p:txBody>
      </p:sp>
    </p:spTree>
    <p:extLst>
      <p:ext uri="{BB962C8B-B14F-4D97-AF65-F5344CB8AC3E}">
        <p14:creationId xmlns:p14="http://schemas.microsoft.com/office/powerpoint/2010/main" val="19727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100" name="Text Box 28">
            <a:extLst>
              <a:ext uri="{FF2B5EF4-FFF2-40B4-BE49-F238E27FC236}">
                <a16:creationId xmlns:a16="http://schemas.microsoft.com/office/drawing/2014/main" id="{C69241B1-1B0F-4CC3-BAAE-A11F98C069D3}"/>
              </a:ext>
            </a:extLst>
          </p:cNvPr>
          <p:cNvSpPr txBox="1"/>
          <p:nvPr/>
        </p:nvSpPr>
        <p:spPr>
          <a:xfrm>
            <a:off x="5148262" y="5521960"/>
            <a:ext cx="2274888" cy="457200"/>
          </a:xfrm>
          <a:prstGeom prst="rect">
            <a:avLst/>
          </a:prstGeom>
          <a:noFill/>
          <a:ln w="9525">
            <a:noFill/>
          </a:ln>
        </p:spPr>
        <p:txBody>
          <a:bodyPr wrap="none" anchor="t">
            <a:spAutoFit/>
          </a:bodyPr>
          <a:lstStyle/>
          <a:p>
            <a:pPr defTabSz="914400" fontAlgn="base">
              <a:spcBef>
                <a:spcPct val="0"/>
              </a:spcBef>
              <a:spcAft>
                <a:spcPct val="0"/>
              </a:spcAft>
            </a:pPr>
            <a:r>
              <a:rPr lang="en-US" altLang="zh-CN" sz="2400" b="1" dirty="0">
                <a:solidFill>
                  <a:srgbClr val="000000"/>
                </a:solidFill>
                <a:latin typeface="Times New Roman" panose="02020603050405020304" pitchFamily="18" charset="0"/>
                <a:ea typeface="宋体" panose="02010600030101010101" pitchFamily="2" charset="-122"/>
              </a:rPr>
              <a:t>Database server</a:t>
            </a:r>
          </a:p>
        </p:txBody>
      </p:sp>
      <p:sp>
        <p:nvSpPr>
          <p:cNvPr id="101" name="Text Box 30">
            <a:extLst>
              <a:ext uri="{FF2B5EF4-FFF2-40B4-BE49-F238E27FC236}">
                <a16:creationId xmlns:a16="http://schemas.microsoft.com/office/drawing/2014/main" id="{B56003DF-CC00-49CC-9479-D2A3F74EA219}"/>
              </a:ext>
            </a:extLst>
          </p:cNvPr>
          <p:cNvSpPr txBox="1"/>
          <p:nvPr/>
        </p:nvSpPr>
        <p:spPr>
          <a:xfrm>
            <a:off x="320040" y="1938020"/>
            <a:ext cx="1931670" cy="2306955"/>
          </a:xfrm>
          <a:prstGeom prst="rect">
            <a:avLst/>
          </a:prstGeom>
          <a:noFill/>
          <a:ln w="38100" cmpd="dbl">
            <a:solidFill>
              <a:srgbClr val="00CC99">
                <a:shade val="50000"/>
              </a:srgbClr>
            </a:solidFill>
            <a:prstDash val="solid"/>
          </a:ln>
        </p:spPr>
        <p:txBody>
          <a:bodyPr wrap="square" anchor="t">
            <a:spAutoFit/>
          </a:bodyPr>
          <a:lstStyle/>
          <a:p>
            <a:pPr marL="0" marR="0" lvl="0" indent="0" algn="ctr" defTabSz="914400" eaLnBrk="1" fontAlgn="base" latinLnBrk="0" hangingPunct="1">
              <a:lnSpc>
                <a:spcPct val="2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外模式</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2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概念模式</a:t>
            </a:r>
            <a:endPar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base" latinLnBrk="0" hangingPunct="1">
              <a:lnSpc>
                <a:spcPct val="2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内模式</a:t>
            </a:r>
          </a:p>
        </p:txBody>
      </p:sp>
      <p:grpSp>
        <p:nvGrpSpPr>
          <p:cNvPr id="102" name="组合 101">
            <a:extLst>
              <a:ext uri="{FF2B5EF4-FFF2-40B4-BE49-F238E27FC236}">
                <a16:creationId xmlns:a16="http://schemas.microsoft.com/office/drawing/2014/main" id="{DF03ED30-3B0F-41AD-9822-CF50F1962DC7}"/>
              </a:ext>
            </a:extLst>
          </p:cNvPr>
          <p:cNvGrpSpPr/>
          <p:nvPr/>
        </p:nvGrpSpPr>
        <p:grpSpPr>
          <a:xfrm>
            <a:off x="3527742" y="859155"/>
            <a:ext cx="5324475" cy="4391660"/>
            <a:chOff x="3998" y="3830"/>
            <a:chExt cx="8385" cy="6916"/>
          </a:xfrm>
        </p:grpSpPr>
        <p:sp>
          <p:nvSpPr>
            <p:cNvPr id="103" name="Text Box 2">
              <a:extLst>
                <a:ext uri="{FF2B5EF4-FFF2-40B4-BE49-F238E27FC236}">
                  <a16:creationId xmlns:a16="http://schemas.microsoft.com/office/drawing/2014/main" id="{08345F39-D023-4BE4-8703-DF11BCFDC35E}"/>
                </a:ext>
              </a:extLst>
            </p:cNvPr>
            <p:cNvSpPr txBox="1"/>
            <p:nvPr/>
          </p:nvSpPr>
          <p:spPr>
            <a:xfrm>
              <a:off x="4680" y="5340"/>
              <a:ext cx="7150" cy="1592"/>
            </a:xfrm>
            <a:prstGeom prst="rect">
              <a:avLst/>
            </a:prstGeom>
            <a:solidFill>
              <a:srgbClr val="CCFFFF"/>
            </a:solidFill>
            <a:ln w="9525" cap="flat" cmpd="sng">
              <a:solidFill>
                <a:srgbClr val="000000"/>
              </a:solidFill>
              <a:prstDash val="solid"/>
              <a:miter/>
              <a:headEnd type="none" w="med" len="med"/>
              <a:tailEnd type="none" w="med" len="med"/>
            </a:ln>
          </p:spPr>
          <p:txBody>
            <a:bodyPr wrap="square" bIns="226800"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Data access  manager</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4" name="Text Box 5">
              <a:extLst>
                <a:ext uri="{FF2B5EF4-FFF2-40B4-BE49-F238E27FC236}">
                  <a16:creationId xmlns:a16="http://schemas.microsoft.com/office/drawing/2014/main" id="{6B111D6A-2F51-4107-A494-C650816A5D11}"/>
                </a:ext>
              </a:extLst>
            </p:cNvPr>
            <p:cNvSpPr txBox="1"/>
            <p:nvPr/>
          </p:nvSpPr>
          <p:spPr>
            <a:xfrm>
              <a:off x="9088" y="8510"/>
              <a:ext cx="3152" cy="1310"/>
            </a:xfrm>
            <a:prstGeom prst="rect">
              <a:avLst/>
            </a:prstGeom>
            <a:solidFill>
              <a:srgbClr val="00FFFF"/>
            </a:solidFill>
            <a:ln w="9525" cap="flat" cmpd="sng">
              <a:solidFill>
                <a:srgbClr val="000000"/>
              </a:solidFill>
              <a:prstDash val="solid"/>
              <a:miter/>
              <a:headEnd type="none" w="med" len="med"/>
              <a:tailEnd type="none" w="med" len="med"/>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DBMS 2</a:t>
              </a:r>
            </a:p>
          </p:txBody>
        </p:sp>
        <p:sp>
          <p:nvSpPr>
            <p:cNvPr id="105" name="Text Box 6">
              <a:extLst>
                <a:ext uri="{FF2B5EF4-FFF2-40B4-BE49-F238E27FC236}">
                  <a16:creationId xmlns:a16="http://schemas.microsoft.com/office/drawing/2014/main" id="{1D418907-0251-41F4-96D1-A9EA78255FF5}"/>
                </a:ext>
              </a:extLst>
            </p:cNvPr>
            <p:cNvSpPr txBox="1"/>
            <p:nvPr/>
          </p:nvSpPr>
          <p:spPr>
            <a:xfrm>
              <a:off x="9088" y="9825"/>
              <a:ext cx="3152" cy="921"/>
            </a:xfrm>
            <a:prstGeom prst="rect">
              <a:avLst/>
            </a:prstGeom>
            <a:solidFill>
              <a:srgbClr val="CCFFFF"/>
            </a:solidFill>
            <a:ln w="9525" cap="flat" cmpd="sng">
              <a:solidFill>
                <a:srgbClr val="000000"/>
              </a:solidFill>
              <a:prstDash val="solid"/>
              <a:miter/>
              <a:headEnd type="none" w="med" len="med"/>
              <a:tailEnd type="none" w="med" len="med"/>
            </a:ln>
          </p:spPr>
          <p:txBody>
            <a:bodyPr tIns="107950" bIns="107950"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Database 2</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6" name="Rectangle 7">
              <a:extLst>
                <a:ext uri="{FF2B5EF4-FFF2-40B4-BE49-F238E27FC236}">
                  <a16:creationId xmlns:a16="http://schemas.microsoft.com/office/drawing/2014/main" id="{61BCF5B7-0059-41B7-8E96-12B85D654816}"/>
                </a:ext>
              </a:extLst>
            </p:cNvPr>
            <p:cNvSpPr/>
            <p:nvPr/>
          </p:nvSpPr>
          <p:spPr>
            <a:xfrm>
              <a:off x="10345" y="8788"/>
              <a:ext cx="795" cy="452"/>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7" name="Rectangle 8">
              <a:extLst>
                <a:ext uri="{FF2B5EF4-FFF2-40B4-BE49-F238E27FC236}">
                  <a16:creationId xmlns:a16="http://schemas.microsoft.com/office/drawing/2014/main" id="{AB409CFE-A0DC-4245-A6D7-4D2816B29F05}"/>
                </a:ext>
              </a:extLst>
            </p:cNvPr>
            <p:cNvSpPr/>
            <p:nvPr/>
          </p:nvSpPr>
          <p:spPr>
            <a:xfrm>
              <a:off x="10028" y="8493"/>
              <a:ext cx="1475" cy="295"/>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08" name="AutoShape 9">
              <a:extLst>
                <a:ext uri="{FF2B5EF4-FFF2-40B4-BE49-F238E27FC236}">
                  <a16:creationId xmlns:a16="http://schemas.microsoft.com/office/drawing/2014/main" id="{9DEB9E94-19C7-4042-9A90-702D91FB86A5}"/>
                </a:ext>
              </a:extLst>
            </p:cNvPr>
            <p:cNvSpPr/>
            <p:nvPr/>
          </p:nvSpPr>
          <p:spPr>
            <a:xfrm>
              <a:off x="9788" y="7250"/>
              <a:ext cx="2042" cy="905"/>
            </a:xfrm>
            <a:prstGeom prst="cloudCallout">
              <a:avLst>
                <a:gd name="adj1" fmla="val -9120"/>
                <a:gd name="adj2" fmla="val -60495"/>
              </a:avLst>
            </a:prstGeom>
            <a:noFill/>
            <a:ln w="9525" cap="flat" cmpd="sng">
              <a:solidFill>
                <a:srgbClr val="000000"/>
              </a:solidFill>
              <a:prstDash val="solid"/>
              <a:round/>
              <a:headEnd type="none" w="med" len="med"/>
              <a:tailEnd type="none" w="med" len="med"/>
            </a:ln>
          </p:spPr>
          <p:txBody>
            <a:bodyPr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Comic Sans MS" panose="030F0702030302020204" pitchFamily="66" charset="0"/>
                  <a:ea typeface="宋体" panose="02010600030101010101" pitchFamily="2" charset="-122"/>
                </a:rPr>
                <a:t>SQL</a:t>
              </a:r>
            </a:p>
          </p:txBody>
        </p:sp>
        <p:sp>
          <p:nvSpPr>
            <p:cNvPr id="109" name="Text Box 10">
              <a:extLst>
                <a:ext uri="{FF2B5EF4-FFF2-40B4-BE49-F238E27FC236}">
                  <a16:creationId xmlns:a16="http://schemas.microsoft.com/office/drawing/2014/main" id="{DA20D250-4BEE-4BB8-98CB-5CFF0BE36A82}"/>
                </a:ext>
              </a:extLst>
            </p:cNvPr>
            <p:cNvSpPr txBox="1"/>
            <p:nvPr/>
          </p:nvSpPr>
          <p:spPr>
            <a:xfrm>
              <a:off x="4680" y="3830"/>
              <a:ext cx="7151" cy="1478"/>
            </a:xfrm>
            <a:prstGeom prst="rect">
              <a:avLst/>
            </a:prstGeom>
            <a:solidFill>
              <a:srgbClr val="00FF00"/>
            </a:solidFill>
            <a:ln w="9525" cap="flat" cmpd="sng">
              <a:solidFill>
                <a:srgbClr val="000000"/>
              </a:solidFill>
              <a:prstDash val="solid"/>
              <a:miter/>
              <a:headEnd type="none" w="med" len="med"/>
              <a:tailEnd type="none" w="med" len="med"/>
            </a:ln>
          </p:spPr>
          <p:txBody>
            <a:bodyPr wrap="square" bIns="154800"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3333CC"/>
                  </a:solidFill>
                  <a:effectLst/>
                  <a:uLnTx/>
                  <a:uFillTx/>
                  <a:latin typeface="Comic Sans MS" panose="030F0702030302020204" pitchFamily="66" charset="0"/>
                  <a:ea typeface="黑体" panose="02010609060101010101" pitchFamily="49" charset="-122"/>
                </a:rPr>
                <a:t>应用程序</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0" name="Rectangle 11">
              <a:extLst>
                <a:ext uri="{FF2B5EF4-FFF2-40B4-BE49-F238E27FC236}">
                  <a16:creationId xmlns:a16="http://schemas.microsoft.com/office/drawing/2014/main" id="{6AAAD163-4CD8-442D-8E38-035C2BED39B8}"/>
                </a:ext>
              </a:extLst>
            </p:cNvPr>
            <p:cNvSpPr/>
            <p:nvPr/>
          </p:nvSpPr>
          <p:spPr>
            <a:xfrm>
              <a:off x="10230" y="6135"/>
              <a:ext cx="795" cy="680"/>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1" name="Rectangle 12">
              <a:extLst>
                <a:ext uri="{FF2B5EF4-FFF2-40B4-BE49-F238E27FC236}">
                  <a16:creationId xmlns:a16="http://schemas.microsoft.com/office/drawing/2014/main" id="{0616E858-D032-4EFB-B02C-D251626193D8}"/>
                </a:ext>
              </a:extLst>
            </p:cNvPr>
            <p:cNvSpPr/>
            <p:nvPr/>
          </p:nvSpPr>
          <p:spPr>
            <a:xfrm>
              <a:off x="9868" y="6633"/>
              <a:ext cx="1475" cy="295"/>
            </a:xfrm>
            <a:prstGeom prst="rect">
              <a:avLst/>
            </a:prstGeom>
            <a:solidFill>
              <a:srgbClr val="FF000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2" name="Rectangle 13">
              <a:extLst>
                <a:ext uri="{FF2B5EF4-FFF2-40B4-BE49-F238E27FC236}">
                  <a16:creationId xmlns:a16="http://schemas.microsoft.com/office/drawing/2014/main" id="{090157A4-E009-405A-88C7-DB47496F77AE}"/>
                </a:ext>
              </a:extLst>
            </p:cNvPr>
            <p:cNvSpPr/>
            <p:nvPr/>
          </p:nvSpPr>
          <p:spPr>
            <a:xfrm>
              <a:off x="10028" y="5953"/>
              <a:ext cx="1247" cy="295"/>
            </a:xfrm>
            <a:prstGeom prst="rect">
              <a:avLst/>
            </a:prstGeom>
            <a:solidFill>
              <a:srgbClr val="80008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3" name="Rectangle 14">
              <a:extLst>
                <a:ext uri="{FF2B5EF4-FFF2-40B4-BE49-F238E27FC236}">
                  <a16:creationId xmlns:a16="http://schemas.microsoft.com/office/drawing/2014/main" id="{B3F643AF-68C4-4CA8-A2BE-2D559DBD85C9}"/>
                </a:ext>
              </a:extLst>
            </p:cNvPr>
            <p:cNvSpPr/>
            <p:nvPr/>
          </p:nvSpPr>
          <p:spPr>
            <a:xfrm>
              <a:off x="7513" y="4978"/>
              <a:ext cx="1247" cy="295"/>
            </a:xfrm>
            <a:prstGeom prst="rect">
              <a:avLst/>
            </a:prstGeom>
            <a:solidFill>
              <a:srgbClr val="80008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4" name="Rectangle 15">
              <a:extLst>
                <a:ext uri="{FF2B5EF4-FFF2-40B4-BE49-F238E27FC236}">
                  <a16:creationId xmlns:a16="http://schemas.microsoft.com/office/drawing/2014/main" id="{761320F0-3888-419D-A8AC-EE44B8B897B5}"/>
                </a:ext>
              </a:extLst>
            </p:cNvPr>
            <p:cNvSpPr/>
            <p:nvPr/>
          </p:nvSpPr>
          <p:spPr>
            <a:xfrm>
              <a:off x="7875" y="4515"/>
              <a:ext cx="548" cy="460"/>
            </a:xfrm>
            <a:prstGeom prst="rect">
              <a:avLst/>
            </a:prstGeom>
            <a:solidFill>
              <a:srgbClr val="80008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5" name="Rectangle 16">
              <a:extLst>
                <a:ext uri="{FF2B5EF4-FFF2-40B4-BE49-F238E27FC236}">
                  <a16:creationId xmlns:a16="http://schemas.microsoft.com/office/drawing/2014/main" id="{8C736593-4AEE-47CE-87D9-701A35D51F48}"/>
                </a:ext>
              </a:extLst>
            </p:cNvPr>
            <p:cNvSpPr/>
            <p:nvPr/>
          </p:nvSpPr>
          <p:spPr>
            <a:xfrm>
              <a:off x="5128" y="6138"/>
              <a:ext cx="795" cy="680"/>
            </a:xfrm>
            <a:prstGeom prst="rect">
              <a:avLst/>
            </a:prstGeom>
            <a:solidFill>
              <a:srgbClr val="0000FF"/>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6" name="Rectangle 17">
              <a:extLst>
                <a:ext uri="{FF2B5EF4-FFF2-40B4-BE49-F238E27FC236}">
                  <a16:creationId xmlns:a16="http://schemas.microsoft.com/office/drawing/2014/main" id="{137DE58A-B10B-4000-9595-1884C87113CA}"/>
                </a:ext>
              </a:extLst>
            </p:cNvPr>
            <p:cNvSpPr/>
            <p:nvPr/>
          </p:nvSpPr>
          <p:spPr>
            <a:xfrm>
              <a:off x="4765" y="6635"/>
              <a:ext cx="1475" cy="295"/>
            </a:xfrm>
            <a:prstGeom prst="rect">
              <a:avLst/>
            </a:prstGeom>
            <a:solidFill>
              <a:srgbClr val="0000FF"/>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7" name="Rectangle 18">
              <a:extLst>
                <a:ext uri="{FF2B5EF4-FFF2-40B4-BE49-F238E27FC236}">
                  <a16:creationId xmlns:a16="http://schemas.microsoft.com/office/drawing/2014/main" id="{6A0086F0-C804-448D-9E11-91207361A637}"/>
                </a:ext>
              </a:extLst>
            </p:cNvPr>
            <p:cNvSpPr/>
            <p:nvPr/>
          </p:nvSpPr>
          <p:spPr>
            <a:xfrm>
              <a:off x="4925" y="5955"/>
              <a:ext cx="1248" cy="295"/>
            </a:xfrm>
            <a:prstGeom prst="rect">
              <a:avLst/>
            </a:prstGeom>
            <a:solidFill>
              <a:srgbClr val="800080"/>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18" name="Text Box 19">
              <a:extLst>
                <a:ext uri="{FF2B5EF4-FFF2-40B4-BE49-F238E27FC236}">
                  <a16:creationId xmlns:a16="http://schemas.microsoft.com/office/drawing/2014/main" id="{0C878885-C387-476F-9F07-336437714F3B}"/>
                </a:ext>
              </a:extLst>
            </p:cNvPr>
            <p:cNvSpPr txBox="1"/>
            <p:nvPr/>
          </p:nvSpPr>
          <p:spPr>
            <a:xfrm>
              <a:off x="3998" y="8508"/>
              <a:ext cx="3230" cy="1310"/>
            </a:xfrm>
            <a:prstGeom prst="rect">
              <a:avLst/>
            </a:prstGeom>
            <a:solidFill>
              <a:srgbClr val="00FFFF"/>
            </a:solidFill>
            <a:ln w="9525" cap="flat" cmpd="sng">
              <a:solidFill>
                <a:srgbClr val="000000"/>
              </a:solidFill>
              <a:prstDash val="solid"/>
              <a:miter/>
              <a:headEnd type="none" w="med" len="med"/>
              <a:tailEnd type="none" w="med" len="med"/>
            </a:ln>
          </p:spPr>
          <p:txBody>
            <a:bodyPr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DBMS 1</a:t>
              </a:r>
            </a:p>
          </p:txBody>
        </p:sp>
        <p:sp>
          <p:nvSpPr>
            <p:cNvPr id="119" name="Text Box 20">
              <a:extLst>
                <a:ext uri="{FF2B5EF4-FFF2-40B4-BE49-F238E27FC236}">
                  <a16:creationId xmlns:a16="http://schemas.microsoft.com/office/drawing/2014/main" id="{D0606949-F6AC-4FFF-A524-C66275AF1247}"/>
                </a:ext>
              </a:extLst>
            </p:cNvPr>
            <p:cNvSpPr txBox="1"/>
            <p:nvPr/>
          </p:nvSpPr>
          <p:spPr>
            <a:xfrm>
              <a:off x="3998" y="9823"/>
              <a:ext cx="3230" cy="921"/>
            </a:xfrm>
            <a:prstGeom prst="rect">
              <a:avLst/>
            </a:prstGeom>
            <a:solidFill>
              <a:srgbClr val="CCFFFF"/>
            </a:solidFill>
            <a:ln w="9525" cap="flat" cmpd="sng">
              <a:solidFill>
                <a:srgbClr val="000000"/>
              </a:solidFill>
              <a:prstDash val="solid"/>
              <a:miter/>
              <a:headEnd type="none" w="med" len="med"/>
              <a:tailEnd type="none" w="med" len="med"/>
            </a:ln>
          </p:spPr>
          <p:txBody>
            <a:bodyPr wrap="square" tIns="107950" bIns="107950"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Database 1</a:t>
              </a:r>
              <a:endParaRPr kumimoji="0" lang="en-US" altLang="zh-CN" sz="24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0" name="Rectangle 21">
              <a:extLst>
                <a:ext uri="{FF2B5EF4-FFF2-40B4-BE49-F238E27FC236}">
                  <a16:creationId xmlns:a16="http://schemas.microsoft.com/office/drawing/2014/main" id="{7325EA60-B4CB-4A8A-8993-553431F5F96A}"/>
                </a:ext>
              </a:extLst>
            </p:cNvPr>
            <p:cNvSpPr/>
            <p:nvPr/>
          </p:nvSpPr>
          <p:spPr>
            <a:xfrm>
              <a:off x="5178" y="8770"/>
              <a:ext cx="795" cy="453"/>
            </a:xfrm>
            <a:prstGeom prst="rect">
              <a:avLst/>
            </a:prstGeom>
            <a:solidFill>
              <a:srgbClr val="0000FF"/>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1" name="Rectangle 22">
              <a:extLst>
                <a:ext uri="{FF2B5EF4-FFF2-40B4-BE49-F238E27FC236}">
                  <a16:creationId xmlns:a16="http://schemas.microsoft.com/office/drawing/2014/main" id="{FA98C8F9-BF6C-4FEE-BE22-66D5B7DBC173}"/>
                </a:ext>
              </a:extLst>
            </p:cNvPr>
            <p:cNvSpPr/>
            <p:nvPr/>
          </p:nvSpPr>
          <p:spPr>
            <a:xfrm>
              <a:off x="4861" y="8475"/>
              <a:ext cx="1475" cy="295"/>
            </a:xfrm>
            <a:prstGeom prst="rect">
              <a:avLst/>
            </a:prstGeom>
            <a:solidFill>
              <a:srgbClr val="0000FF"/>
            </a:solidFill>
            <a:ln w="9525" cap="flat" cmpd="sng">
              <a:solidFill>
                <a:srgbClr val="000000"/>
              </a:solidFill>
              <a:prstDash val="solid"/>
              <a:miter/>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122" name="Freeform 23">
              <a:extLst>
                <a:ext uri="{FF2B5EF4-FFF2-40B4-BE49-F238E27FC236}">
                  <a16:creationId xmlns:a16="http://schemas.microsoft.com/office/drawing/2014/main" id="{20A7DB96-AB3B-4066-A2DA-304B935DD169}"/>
                </a:ext>
              </a:extLst>
            </p:cNvPr>
            <p:cNvSpPr/>
            <p:nvPr/>
          </p:nvSpPr>
          <p:spPr>
            <a:xfrm>
              <a:off x="5295" y="5340"/>
              <a:ext cx="2910" cy="3965"/>
            </a:xfrm>
            <a:custGeom>
              <a:avLst/>
              <a:gdLst/>
              <a:ahLst/>
              <a:cxnLst>
                <a:cxn ang="0">
                  <a:pos x="1330" y="0"/>
                </a:cxn>
                <a:cxn ang="0">
                  <a:pos x="967" y="136"/>
                </a:cxn>
                <a:cxn ang="0">
                  <a:pos x="151" y="272"/>
                </a:cxn>
                <a:cxn ang="0">
                  <a:pos x="60" y="1542"/>
                </a:cxn>
              </a:cxnLst>
              <a:rect l="0" t="0" r="0" b="0"/>
              <a:pathLst>
                <a:path w="1330" h="1542">
                  <a:moveTo>
                    <a:pt x="1330" y="0"/>
                  </a:moveTo>
                  <a:cubicBezTo>
                    <a:pt x="1246" y="45"/>
                    <a:pt x="1163" y="91"/>
                    <a:pt x="967" y="136"/>
                  </a:cubicBezTo>
                  <a:cubicBezTo>
                    <a:pt x="771" y="181"/>
                    <a:pt x="302" y="38"/>
                    <a:pt x="151" y="272"/>
                  </a:cubicBezTo>
                  <a:cubicBezTo>
                    <a:pt x="0" y="506"/>
                    <a:pt x="75" y="1330"/>
                    <a:pt x="60" y="1542"/>
                  </a:cubicBezTo>
                </a:path>
              </a:pathLst>
            </a:custGeom>
            <a:noFill/>
            <a:ln w="9525" cap="flat" cmpd="sng">
              <a:solidFill>
                <a:srgbClr val="000000"/>
              </a:solidFill>
              <a:prstDash val="solid"/>
              <a:round/>
              <a:headEnd type="none" w="med" len="med"/>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23" name="Freeform 24">
              <a:extLst>
                <a:ext uri="{FF2B5EF4-FFF2-40B4-BE49-F238E27FC236}">
                  <a16:creationId xmlns:a16="http://schemas.microsoft.com/office/drawing/2014/main" id="{AA43745E-D4FB-4C5A-920E-0BA3632937BD}"/>
                </a:ext>
              </a:extLst>
            </p:cNvPr>
            <p:cNvSpPr/>
            <p:nvPr/>
          </p:nvSpPr>
          <p:spPr>
            <a:xfrm>
              <a:off x="8205" y="5280"/>
              <a:ext cx="2588" cy="4078"/>
            </a:xfrm>
            <a:custGeom>
              <a:avLst/>
              <a:gdLst/>
              <a:ahLst/>
              <a:cxnLst>
                <a:cxn ang="0">
                  <a:pos x="0" y="0"/>
                </a:cxn>
                <a:cxn ang="0">
                  <a:pos x="226" y="181"/>
                </a:cxn>
                <a:cxn ang="0">
                  <a:pos x="725" y="272"/>
                </a:cxn>
                <a:cxn ang="0">
                  <a:pos x="816" y="1587"/>
                </a:cxn>
              </a:cxnLst>
              <a:rect l="0" t="0" r="0" b="0"/>
              <a:pathLst>
                <a:path w="823" h="1587">
                  <a:moveTo>
                    <a:pt x="0" y="0"/>
                  </a:moveTo>
                  <a:cubicBezTo>
                    <a:pt x="52" y="68"/>
                    <a:pt x="105" y="136"/>
                    <a:pt x="226" y="181"/>
                  </a:cubicBezTo>
                  <a:cubicBezTo>
                    <a:pt x="347" y="226"/>
                    <a:pt x="627" y="38"/>
                    <a:pt x="725" y="272"/>
                  </a:cubicBezTo>
                  <a:cubicBezTo>
                    <a:pt x="823" y="506"/>
                    <a:pt x="819" y="1046"/>
                    <a:pt x="816" y="1587"/>
                  </a:cubicBezTo>
                </a:path>
              </a:pathLst>
            </a:custGeom>
            <a:noFill/>
            <a:ln w="9525" cap="flat" cmpd="sng">
              <a:solidFill>
                <a:srgbClr val="000000"/>
              </a:solidFill>
              <a:prstDash val="solid"/>
              <a:round/>
              <a:headEnd type="none" w="med" len="med"/>
              <a:tailEnd type="none"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Comic Sans MS" panose="030F0702030302020204" pitchFamily="66" charset="0"/>
                <a:ea typeface="宋体" panose="02010600030101010101" pitchFamily="2" charset="-122"/>
              </a:endParaRPr>
            </a:p>
          </p:txBody>
        </p:sp>
        <p:sp>
          <p:nvSpPr>
            <p:cNvPr id="124" name="Text Box 25">
              <a:extLst>
                <a:ext uri="{FF2B5EF4-FFF2-40B4-BE49-F238E27FC236}">
                  <a16:creationId xmlns:a16="http://schemas.microsoft.com/office/drawing/2014/main" id="{9C334FC9-E364-4AF2-9EF7-2CF38C4EA662}"/>
                </a:ext>
              </a:extLst>
            </p:cNvPr>
            <p:cNvSpPr txBox="1"/>
            <p:nvPr/>
          </p:nvSpPr>
          <p:spPr>
            <a:xfrm>
              <a:off x="8060" y="4092"/>
              <a:ext cx="4323" cy="1307"/>
            </a:xfrm>
            <a:prstGeom prst="rect">
              <a:avLst/>
            </a:prstGeom>
            <a:noFill/>
            <a:ln w="9525">
              <a:noFill/>
            </a:ln>
          </p:spPr>
          <p:txBody>
            <a:bodyPr wrap="square" anchor="t">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API</a:t>
              </a:r>
              <a:r>
                <a:rPr kumimoji="0" lang="zh-CN" altLang="en-US" sz="24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接口：</a:t>
              </a:r>
              <a:r>
                <a:rPr kumimoji="0" lang="en-US" altLang="zh-CN" sz="2400" b="1" i="0" u="none" strike="noStrike" kern="0" cap="none" spc="0" normalizeH="0" baseline="0" noProof="0" dirty="0">
                  <a:ln>
                    <a:noFill/>
                  </a:ln>
                  <a:solidFill>
                    <a:srgbClr val="FF0000"/>
                  </a:solidFill>
                  <a:effectLst/>
                  <a:highlight>
                    <a:srgbClr val="FFFF00"/>
                  </a:highlight>
                  <a:uLnTx/>
                  <a:uFillTx/>
                  <a:latin typeface="Arial" panose="020B0604020202020204" pitchFamily="34" charset="0"/>
                  <a:ea typeface="宋体" panose="02010600030101010101" pitchFamily="2" charset="-122"/>
                  <a:cs typeface="Arial" panose="020B0604020202020204" pitchFamily="34" charset="0"/>
                </a:rPr>
                <a:t>ODBC/JDBC</a:t>
              </a:r>
            </a:p>
          </p:txBody>
        </p:sp>
        <p:sp>
          <p:nvSpPr>
            <p:cNvPr id="125" name="AutoShape 26">
              <a:extLst>
                <a:ext uri="{FF2B5EF4-FFF2-40B4-BE49-F238E27FC236}">
                  <a16:creationId xmlns:a16="http://schemas.microsoft.com/office/drawing/2014/main" id="{9374F2E8-8683-41EC-B15B-FCDA3B9FE186}"/>
                </a:ext>
              </a:extLst>
            </p:cNvPr>
            <p:cNvSpPr/>
            <p:nvPr/>
          </p:nvSpPr>
          <p:spPr>
            <a:xfrm>
              <a:off x="4508" y="7370"/>
              <a:ext cx="2042" cy="905"/>
            </a:xfrm>
            <a:prstGeom prst="cloudCallout">
              <a:avLst>
                <a:gd name="adj1" fmla="val 48407"/>
                <a:gd name="adj2" fmla="val -11880"/>
              </a:avLst>
            </a:prstGeom>
            <a:noFill/>
            <a:ln w="9525" cap="flat" cmpd="sng">
              <a:solidFill>
                <a:srgbClr val="000000"/>
              </a:solidFill>
              <a:prstDash val="solid"/>
              <a:round/>
              <a:headEnd type="none" w="med" len="med"/>
              <a:tailEnd type="none" w="med" len="med"/>
            </a:ln>
          </p:spPr>
          <p:txBody>
            <a:bodyPr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2400" b="1" i="0" u="none" strike="noStrike" kern="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Arial" panose="020B0604020202020204" pitchFamily="34" charset="0"/>
                </a:rPr>
                <a:t>SQL</a:t>
              </a:r>
            </a:p>
          </p:txBody>
        </p:sp>
        <p:sp>
          <p:nvSpPr>
            <p:cNvPr id="126" name="Text Box 31">
              <a:extLst>
                <a:ext uri="{FF2B5EF4-FFF2-40B4-BE49-F238E27FC236}">
                  <a16:creationId xmlns:a16="http://schemas.microsoft.com/office/drawing/2014/main" id="{150420AD-DDDD-4A60-B714-B1E82C23FB64}"/>
                </a:ext>
              </a:extLst>
            </p:cNvPr>
            <p:cNvSpPr txBox="1"/>
            <p:nvPr/>
          </p:nvSpPr>
          <p:spPr>
            <a:xfrm>
              <a:off x="6964" y="6115"/>
              <a:ext cx="2208" cy="725"/>
            </a:xfrm>
            <a:prstGeom prst="rect">
              <a:avLst/>
            </a:prstGeom>
            <a:noFill/>
            <a:ln w="9525">
              <a:noFill/>
            </a:ln>
          </p:spPr>
          <p:txBody>
            <a:bodyPr wrap="none" anchor="t">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驱动程序</a:t>
              </a:r>
            </a:p>
          </p:txBody>
        </p:sp>
      </p:grpSp>
    </p:spTree>
    <p:extLst>
      <p:ext uri="{BB962C8B-B14F-4D97-AF65-F5344CB8AC3E}">
        <p14:creationId xmlns:p14="http://schemas.microsoft.com/office/powerpoint/2010/main" val="2572126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7" name="Rectangle 1028">
            <a:extLst>
              <a:ext uri="{FF2B5EF4-FFF2-40B4-BE49-F238E27FC236}">
                <a16:creationId xmlns:a16="http://schemas.microsoft.com/office/drawing/2014/main" id="{94C162B5-5E1B-4A5C-AB1C-38B6D96B8FD8}"/>
              </a:ext>
            </a:extLst>
          </p:cNvPr>
          <p:cNvSpPr>
            <a:spLocks noChangeArrowheads="1"/>
          </p:cNvSpPr>
          <p:nvPr/>
        </p:nvSpPr>
        <p:spPr bwMode="auto">
          <a:xfrm>
            <a:off x="1187450" y="4497388"/>
            <a:ext cx="7200974" cy="1524000"/>
          </a:xfrm>
          <a:prstGeom prst="rect">
            <a:avLst/>
          </a:prstGeom>
          <a:solidFill>
            <a:srgbClr val="00E4A8"/>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E4A8"/>
            </a:extrusionClr>
          </a:sp3d>
        </p:spPr>
        <p:txBody>
          <a:bodyPr anchor="ctr">
            <a:flatTx/>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华文新魏" pitchFamily="2" charset="-122"/>
                <a:ea typeface="华文新魏" pitchFamily="2" charset="-122"/>
              </a:rPr>
              <a:t>课后思考：一个关系模式有</a:t>
            </a:r>
            <a:r>
              <a:rPr kumimoji="0" lang="en-US" altLang="zh-CN" sz="2800" b="0" i="0" u="none" strike="noStrike" kern="0" cap="none" spc="0" normalizeH="0" baseline="0" noProof="0" dirty="0">
                <a:ln>
                  <a:noFill/>
                </a:ln>
                <a:solidFill>
                  <a:srgbClr val="000000"/>
                </a:solidFill>
                <a:effectLst/>
                <a:uLnTx/>
                <a:uFillTx/>
                <a:latin typeface="华文新魏" pitchFamily="2" charset="-122"/>
                <a:ea typeface="华文新魏" pitchFamily="2" charset="-122"/>
              </a:rPr>
              <a:t>n</a:t>
            </a:r>
            <a:r>
              <a:rPr kumimoji="0" lang="zh-CN" altLang="en-US" sz="2800" b="0" i="0" u="none" strike="noStrike" kern="0" cap="none" spc="0" normalizeH="0" baseline="0" noProof="0" dirty="0">
                <a:ln>
                  <a:noFill/>
                </a:ln>
                <a:solidFill>
                  <a:srgbClr val="000000"/>
                </a:solidFill>
                <a:effectLst/>
                <a:uLnTx/>
                <a:uFillTx/>
                <a:latin typeface="华文新魏" pitchFamily="2" charset="-122"/>
                <a:ea typeface="华文新魏" pitchFamily="2" charset="-122"/>
              </a:rPr>
              <a:t>个属性，那么在它上面成立的所有可能的函数依赖有多少个？非平凡的函数依赖又有多少个？</a:t>
            </a:r>
          </a:p>
        </p:txBody>
      </p:sp>
      <p:sp>
        <p:nvSpPr>
          <p:cNvPr id="8" name="Rectangle 1030">
            <a:extLst>
              <a:ext uri="{FF2B5EF4-FFF2-40B4-BE49-F238E27FC236}">
                <a16:creationId xmlns:a16="http://schemas.microsoft.com/office/drawing/2014/main" id="{853ADA4D-8F2A-4150-B4AB-410D1D26C2F1}"/>
              </a:ext>
            </a:extLst>
          </p:cNvPr>
          <p:cNvSpPr>
            <a:spLocks noChangeArrowheads="1"/>
          </p:cNvSpPr>
          <p:nvPr/>
        </p:nvSpPr>
        <p:spPr bwMode="auto">
          <a:xfrm>
            <a:off x="755650" y="1844675"/>
            <a:ext cx="7488238" cy="1801813"/>
          </a:xfrm>
          <a:prstGeom prst="rect">
            <a:avLst/>
          </a:prstGeom>
          <a:noFill/>
          <a:ln w="9525">
            <a:noFill/>
            <a:miter lim="800000"/>
            <a:headEnd/>
            <a:tailEnd/>
          </a:ln>
        </p:spPr>
        <p:txBody>
          <a:bodyPr>
            <a:spAutoFit/>
          </a:bodyPr>
          <a:lstStyle/>
          <a:p>
            <a:pPr lvl="1" defTabSz="914400" fontAlgn="base">
              <a:lnSpc>
                <a:spcPct val="120000"/>
              </a:lnSpc>
              <a:spcBef>
                <a:spcPct val="40000"/>
              </a:spcBef>
              <a:spcAft>
                <a:spcPct val="0"/>
              </a:spcAft>
            </a:pPr>
            <a:r>
              <a:rPr lang="zh-CN" altLang="en-US" sz="2800">
                <a:solidFill>
                  <a:srgbClr val="3333CC"/>
                </a:solidFill>
                <a:latin typeface="隶书" pitchFamily="49" charset="-122"/>
                <a:ea typeface="隶书" pitchFamily="49" charset="-122"/>
                <a:sym typeface="Symbol" pitchFamily="18" charset="2"/>
              </a:rPr>
              <a:t>如果</a:t>
            </a:r>
            <a:r>
              <a:rPr lang="en-US" altLang="zh-CN" sz="2800">
                <a:solidFill>
                  <a:srgbClr val="3333CC"/>
                </a:solidFill>
                <a:latin typeface="隶书" pitchFamily="49" charset="-122"/>
                <a:ea typeface="隶书" pitchFamily="49" charset="-122"/>
                <a:sym typeface="Symbol" pitchFamily="18" charset="2"/>
              </a:rPr>
              <a:t>X </a:t>
            </a:r>
            <a:r>
              <a:rPr lang="en-US" altLang="zh-CN" sz="2800" b="1">
                <a:solidFill>
                  <a:srgbClr val="3333CC"/>
                </a:solidFill>
                <a:latin typeface="隶书" pitchFamily="49" charset="-122"/>
                <a:ea typeface="隶书" pitchFamily="49" charset="-122"/>
                <a:sym typeface="Symbol" pitchFamily="18" charset="2"/>
              </a:rPr>
              <a:t></a:t>
            </a:r>
            <a:r>
              <a:rPr lang="en-US" altLang="zh-CN" sz="2800">
                <a:solidFill>
                  <a:srgbClr val="3333CC"/>
                </a:solidFill>
                <a:latin typeface="隶书" pitchFamily="49" charset="-122"/>
                <a:ea typeface="隶书" pitchFamily="49" charset="-122"/>
                <a:sym typeface="Symbol" pitchFamily="18" charset="2"/>
              </a:rPr>
              <a:t> Y，</a:t>
            </a:r>
            <a:r>
              <a:rPr lang="zh-CN" altLang="en-US" sz="2800">
                <a:solidFill>
                  <a:srgbClr val="3333CC"/>
                </a:solidFill>
                <a:latin typeface="隶书" pitchFamily="49" charset="-122"/>
                <a:ea typeface="隶书" pitchFamily="49" charset="-122"/>
                <a:sym typeface="Symbol" pitchFamily="18" charset="2"/>
              </a:rPr>
              <a:t>但</a:t>
            </a:r>
            <a:r>
              <a:rPr lang="en-US" altLang="zh-CN" sz="2800">
                <a:solidFill>
                  <a:srgbClr val="3333CC"/>
                </a:solidFill>
                <a:latin typeface="隶书" pitchFamily="49" charset="-122"/>
                <a:ea typeface="隶书" pitchFamily="49" charset="-122"/>
                <a:sym typeface="Symbol" pitchFamily="18" charset="2"/>
              </a:rPr>
              <a:t>Y  X，</a:t>
            </a:r>
            <a:r>
              <a:rPr lang="zh-CN" altLang="en-US" sz="2800">
                <a:solidFill>
                  <a:srgbClr val="3333CC"/>
                </a:solidFill>
                <a:latin typeface="隶书" pitchFamily="49" charset="-122"/>
                <a:ea typeface="隶书" pitchFamily="49" charset="-122"/>
                <a:sym typeface="Symbol" pitchFamily="18" charset="2"/>
              </a:rPr>
              <a:t>则称其为非平凡的函数依赖，否则称为平凡的函数依赖</a:t>
            </a:r>
          </a:p>
          <a:p>
            <a:pPr lvl="1" defTabSz="914400" fontAlgn="base">
              <a:lnSpc>
                <a:spcPct val="120000"/>
              </a:lnSpc>
              <a:spcBef>
                <a:spcPct val="40000"/>
              </a:spcBef>
              <a:spcAft>
                <a:spcPct val="0"/>
              </a:spcAft>
            </a:pPr>
            <a:r>
              <a:rPr lang="zh-CN" altLang="en-US" sz="2800">
                <a:solidFill>
                  <a:srgbClr val="3333CC"/>
                </a:solidFill>
                <a:latin typeface="隶书" pitchFamily="49" charset="-122"/>
                <a:ea typeface="隶书" pitchFamily="49" charset="-122"/>
                <a:sym typeface="Symbol" pitchFamily="18" charset="2"/>
              </a:rPr>
              <a:t>如（</a:t>
            </a:r>
            <a:r>
              <a:rPr lang="en-US" altLang="zh-CN" sz="2800">
                <a:solidFill>
                  <a:srgbClr val="3333CC"/>
                </a:solidFill>
                <a:latin typeface="隶书" pitchFamily="49" charset="-122"/>
                <a:ea typeface="隶书" pitchFamily="49" charset="-122"/>
                <a:sym typeface="Symbol" pitchFamily="18" charset="2"/>
              </a:rPr>
              <a:t>S#，SN）</a:t>
            </a:r>
            <a:r>
              <a:rPr lang="en-US" altLang="zh-CN" sz="2800" b="1">
                <a:solidFill>
                  <a:srgbClr val="3333CC"/>
                </a:solidFill>
                <a:latin typeface="隶书" pitchFamily="49" charset="-122"/>
                <a:ea typeface="隶书" pitchFamily="49" charset="-122"/>
                <a:sym typeface="Symbol" pitchFamily="18" charset="2"/>
              </a:rPr>
              <a:t></a:t>
            </a:r>
            <a:r>
              <a:rPr lang="en-US" altLang="zh-CN" sz="2800">
                <a:solidFill>
                  <a:srgbClr val="3333CC"/>
                </a:solidFill>
                <a:latin typeface="隶书" pitchFamily="49" charset="-122"/>
                <a:ea typeface="隶书" pitchFamily="49" charset="-122"/>
                <a:sym typeface="Symbol" pitchFamily="18" charset="2"/>
              </a:rPr>
              <a:t> SN</a:t>
            </a:r>
            <a:r>
              <a:rPr lang="zh-CN" altLang="en-US" sz="2800">
                <a:solidFill>
                  <a:srgbClr val="3333CC"/>
                </a:solidFill>
                <a:latin typeface="隶书" pitchFamily="49" charset="-122"/>
                <a:ea typeface="隶书" pitchFamily="49" charset="-122"/>
                <a:sym typeface="Symbol" pitchFamily="18" charset="2"/>
              </a:rPr>
              <a:t>是平凡的函数依赖</a:t>
            </a:r>
          </a:p>
        </p:txBody>
      </p:sp>
    </p:spTree>
    <p:extLst>
      <p:ext uri="{BB962C8B-B14F-4D97-AF65-F5344CB8AC3E}">
        <p14:creationId xmlns:p14="http://schemas.microsoft.com/office/powerpoint/2010/main" val="1568507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31" name="Rectangle 1027">
            <a:extLst>
              <a:ext uri="{FF2B5EF4-FFF2-40B4-BE49-F238E27FC236}">
                <a16:creationId xmlns:a16="http://schemas.microsoft.com/office/drawing/2014/main" id="{FE69B34D-3D2A-4196-AA83-A510318EDFC1}"/>
              </a:ext>
            </a:extLst>
          </p:cNvPr>
          <p:cNvSpPr txBox="1">
            <a:spLocks noChangeArrowheads="1"/>
          </p:cNvSpPr>
          <p:nvPr/>
        </p:nvSpPr>
        <p:spPr bwMode="auto">
          <a:xfrm>
            <a:off x="188913" y="3716338"/>
            <a:ext cx="8802687" cy="29130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5000"/>
              </a:lnSpc>
              <a:spcBef>
                <a:spcPct val="25000"/>
              </a:spcBef>
              <a:spcAft>
                <a:spcPct val="0"/>
              </a:spcAft>
              <a:buClr>
                <a:srgbClr val="3333CC"/>
              </a:buClr>
              <a:buSzPct val="60000"/>
              <a:buFont typeface="Wingdings" pitchFamily="2" charset="2"/>
              <a:buChar char="n"/>
              <a:tabLst/>
              <a:defRPr/>
            </a:pPr>
            <a:endParaRPr kumimoji="1" lang="zh-CN" altLang="en-US" sz="3200" b="1"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endParaRPr>
          </a:p>
          <a:p>
            <a:pPr marL="742950" marR="0" lvl="1" indent="-285750" algn="just" defTabSz="914400" rtl="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	</a:t>
            </a:r>
            <a:endParaRPr kumimoji="1" lang="en-US" altLang="zh-CN" sz="2800" b="0" i="0" u="none" strike="noStrike" kern="0" cap="none" spc="0" normalizeH="0" baseline="0" noProof="0">
              <a:ln>
                <a:noFill/>
              </a:ln>
              <a:solidFill>
                <a:srgbClr val="98469E"/>
              </a:solidFill>
              <a:effectLst/>
              <a:uLnTx/>
              <a:uFillTx/>
              <a:latin typeface="Tahoma"/>
              <a:ea typeface="华文新魏" pitchFamily="2" charset="-122"/>
            </a:endParaRPr>
          </a:p>
          <a:p>
            <a:pPr marL="742950" marR="0" lvl="1" indent="-285750" algn="just" defTabSz="914400" rtl="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	</a:t>
            </a:r>
            <a:endParaRPr kumimoji="1" lang="en-US" altLang="zh-CN" sz="2800" b="0" i="0" u="none" strike="noStrike" kern="0" cap="none" spc="0" normalizeH="0" baseline="0" noProof="0" dirty="0">
              <a:ln>
                <a:noFill/>
              </a:ln>
              <a:solidFill>
                <a:srgbClr val="98469E"/>
              </a:solidFill>
              <a:effectLst/>
              <a:uLnTx/>
              <a:uFillTx/>
              <a:latin typeface="Tahoma"/>
              <a:ea typeface="华文新魏" pitchFamily="2" charset="-122"/>
            </a:endParaRPr>
          </a:p>
        </p:txBody>
      </p:sp>
      <p:grpSp>
        <p:nvGrpSpPr>
          <p:cNvPr id="32" name="Group 1055">
            <a:extLst>
              <a:ext uri="{FF2B5EF4-FFF2-40B4-BE49-F238E27FC236}">
                <a16:creationId xmlns:a16="http://schemas.microsoft.com/office/drawing/2014/main" id="{D5C7DBF9-9642-4D56-91BD-1C1BAC55B82F}"/>
              </a:ext>
            </a:extLst>
          </p:cNvPr>
          <p:cNvGrpSpPr>
            <a:grpSpLocks/>
          </p:cNvGrpSpPr>
          <p:nvPr/>
        </p:nvGrpSpPr>
        <p:grpSpPr bwMode="auto">
          <a:xfrm>
            <a:off x="2590800" y="4037013"/>
            <a:ext cx="3419475" cy="682625"/>
            <a:chOff x="1632" y="2634"/>
            <a:chExt cx="2154" cy="430"/>
          </a:xfrm>
        </p:grpSpPr>
        <p:sp>
          <p:nvSpPr>
            <p:cNvPr id="33" name="Rectangle 1039">
              <a:extLst>
                <a:ext uri="{FF2B5EF4-FFF2-40B4-BE49-F238E27FC236}">
                  <a16:creationId xmlns:a16="http://schemas.microsoft.com/office/drawing/2014/main" id="{E1038243-CEAC-4D0F-881F-076294BC3F5D}"/>
                </a:ext>
              </a:extLst>
            </p:cNvPr>
            <p:cNvSpPr>
              <a:spLocks noChangeArrowheads="1"/>
            </p:cNvSpPr>
            <p:nvPr/>
          </p:nvSpPr>
          <p:spPr bwMode="auto">
            <a:xfrm>
              <a:off x="1632" y="2737"/>
              <a:ext cx="2154" cy="327"/>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（S#，C#）         G</a:t>
              </a:r>
              <a:endParaRPr kumimoji="0" lang="zh-CN" altLang="en-US"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endParaRPr>
            </a:p>
          </p:txBody>
        </p:sp>
        <p:graphicFrame>
          <p:nvGraphicFramePr>
            <p:cNvPr id="34" name="Object 1109">
              <a:extLst>
                <a:ext uri="{FF2B5EF4-FFF2-40B4-BE49-F238E27FC236}">
                  <a16:creationId xmlns:a16="http://schemas.microsoft.com/office/drawing/2014/main" id="{1330F774-3CA2-46F2-B6C2-C178E1F55D40}"/>
                </a:ext>
              </a:extLst>
            </p:cNvPr>
            <p:cNvGraphicFramePr>
              <a:graphicFrameLocks noChangeAspect="1"/>
            </p:cNvGraphicFramePr>
            <p:nvPr>
              <p:extLst>
                <p:ext uri="{D42A27DB-BD31-4B8C-83A1-F6EECF244321}">
                  <p14:modId xmlns:p14="http://schemas.microsoft.com/office/powerpoint/2010/main" val="1294611948"/>
                </p:ext>
              </p:extLst>
            </p:nvPr>
          </p:nvGraphicFramePr>
          <p:xfrm>
            <a:off x="2740" y="2634"/>
            <a:ext cx="672" cy="424"/>
          </p:xfrm>
          <a:graphic>
            <a:graphicData uri="http://schemas.openxmlformats.org/presentationml/2006/ole">
              <mc:AlternateContent xmlns:mc="http://schemas.openxmlformats.org/markup-compatibility/2006">
                <mc:Choice xmlns:v="urn:schemas-microsoft-com:vml" Requires="v">
                  <p:oleObj r:id="rId2" imgW="457200" imgH="279400" progId="Equation.3">
                    <p:embed/>
                  </p:oleObj>
                </mc:Choice>
                <mc:Fallback>
                  <p:oleObj r:id="rId2" imgW="457200" imgH="279400" progId="Equation.3">
                    <p:embed/>
                    <p:pic>
                      <p:nvPicPr>
                        <p:cNvPr id="34" name="Object 1109">
                          <a:extLst>
                            <a:ext uri="{FF2B5EF4-FFF2-40B4-BE49-F238E27FC236}">
                              <a16:creationId xmlns:a16="http://schemas.microsoft.com/office/drawing/2014/main" id="{1330F774-3CA2-46F2-B6C2-C178E1F55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 y="2634"/>
                          <a:ext cx="672" cy="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5" name="Group 1044">
            <a:extLst>
              <a:ext uri="{FF2B5EF4-FFF2-40B4-BE49-F238E27FC236}">
                <a16:creationId xmlns:a16="http://schemas.microsoft.com/office/drawing/2014/main" id="{992E1147-F891-4CEC-A625-09C5E4E81FE5}"/>
              </a:ext>
            </a:extLst>
          </p:cNvPr>
          <p:cNvGrpSpPr>
            <a:grpSpLocks/>
          </p:cNvGrpSpPr>
          <p:nvPr/>
        </p:nvGrpSpPr>
        <p:grpSpPr bwMode="auto">
          <a:xfrm>
            <a:off x="2124075" y="4840288"/>
            <a:ext cx="4186238" cy="735013"/>
            <a:chOff x="1440" y="2949"/>
            <a:chExt cx="2637" cy="463"/>
          </a:xfrm>
        </p:grpSpPr>
        <p:sp>
          <p:nvSpPr>
            <p:cNvPr id="36" name="Rectangle 1042">
              <a:extLst>
                <a:ext uri="{FF2B5EF4-FFF2-40B4-BE49-F238E27FC236}">
                  <a16:creationId xmlns:a16="http://schemas.microsoft.com/office/drawing/2014/main" id="{575634E6-ED8E-4A9D-BA07-96B5030117EF}"/>
                </a:ext>
              </a:extLst>
            </p:cNvPr>
            <p:cNvSpPr>
              <a:spLocks noChangeArrowheads="1"/>
            </p:cNvSpPr>
            <p:nvPr/>
          </p:nvSpPr>
          <p:spPr bwMode="auto">
            <a:xfrm>
              <a:off x="1440" y="3072"/>
              <a:ext cx="2637" cy="340"/>
            </a:xfrm>
            <a:prstGeom prst="rect">
              <a:avLst/>
            </a:prstGeom>
            <a:noFill/>
            <a:ln w="9525">
              <a:noFill/>
              <a:miter lim="800000"/>
              <a:headEnd/>
              <a:tailEnd/>
            </a:ln>
          </p:spPr>
          <p:txBody>
            <a:bodyPr wrap="none">
              <a:spAutoFit/>
            </a:bodyPr>
            <a:lstStyle/>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（S#，C#）          SN</a:t>
              </a:r>
              <a:endPar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endParaRPr>
            </a:p>
          </p:txBody>
        </p:sp>
        <p:graphicFrame>
          <p:nvGraphicFramePr>
            <p:cNvPr id="37" name="Object 1108">
              <a:extLst>
                <a:ext uri="{FF2B5EF4-FFF2-40B4-BE49-F238E27FC236}">
                  <a16:creationId xmlns:a16="http://schemas.microsoft.com/office/drawing/2014/main" id="{BC6A7C3A-5F7C-4919-B5AA-6D8B9E0AECE9}"/>
                </a:ext>
              </a:extLst>
            </p:cNvPr>
            <p:cNvGraphicFramePr>
              <a:graphicFrameLocks noChangeAspect="1"/>
            </p:cNvGraphicFramePr>
            <p:nvPr>
              <p:extLst>
                <p:ext uri="{D42A27DB-BD31-4B8C-83A1-F6EECF244321}">
                  <p14:modId xmlns:p14="http://schemas.microsoft.com/office/powerpoint/2010/main" val="2751225104"/>
                </p:ext>
              </p:extLst>
            </p:nvPr>
          </p:nvGraphicFramePr>
          <p:xfrm>
            <a:off x="2570" y="2949"/>
            <a:ext cx="720" cy="445"/>
          </p:xfrm>
          <a:graphic>
            <a:graphicData uri="http://schemas.openxmlformats.org/presentationml/2006/ole">
              <mc:AlternateContent xmlns:mc="http://schemas.openxmlformats.org/markup-compatibility/2006">
                <mc:Choice xmlns:v="urn:schemas-microsoft-com:vml" Requires="v">
                  <p:oleObj r:id="rId4" imgW="457200" imgH="279400" progId="Equation.3">
                    <p:embed/>
                  </p:oleObj>
                </mc:Choice>
                <mc:Fallback>
                  <p:oleObj r:id="rId4" imgW="457200" imgH="279400" progId="Equation.3">
                    <p:embed/>
                    <p:pic>
                      <p:nvPicPr>
                        <p:cNvPr id="37" name="Object 1108">
                          <a:extLst>
                            <a:ext uri="{FF2B5EF4-FFF2-40B4-BE49-F238E27FC236}">
                              <a16:creationId xmlns:a16="http://schemas.microsoft.com/office/drawing/2014/main" id="{BC6A7C3A-5F7C-4919-B5AA-6D8B9E0AE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 y="2949"/>
                          <a:ext cx="720" cy="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8" name="Group 1050">
            <a:extLst>
              <a:ext uri="{FF2B5EF4-FFF2-40B4-BE49-F238E27FC236}">
                <a16:creationId xmlns:a16="http://schemas.microsoft.com/office/drawing/2014/main" id="{A1E50871-8C3E-41C1-9DD6-66AA37DD4B7E}"/>
              </a:ext>
            </a:extLst>
          </p:cNvPr>
          <p:cNvGrpSpPr>
            <a:grpSpLocks/>
          </p:cNvGrpSpPr>
          <p:nvPr/>
        </p:nvGrpSpPr>
        <p:grpSpPr bwMode="auto">
          <a:xfrm>
            <a:off x="15875" y="1389063"/>
            <a:ext cx="8804275" cy="1176337"/>
            <a:chOff x="192" y="754"/>
            <a:chExt cx="5546" cy="741"/>
          </a:xfrm>
        </p:grpSpPr>
        <p:grpSp>
          <p:nvGrpSpPr>
            <p:cNvPr id="39" name="Group 1049">
              <a:extLst>
                <a:ext uri="{FF2B5EF4-FFF2-40B4-BE49-F238E27FC236}">
                  <a16:creationId xmlns:a16="http://schemas.microsoft.com/office/drawing/2014/main" id="{345F797B-2CD1-484A-9B72-D300FA5260C0}"/>
                </a:ext>
              </a:extLst>
            </p:cNvPr>
            <p:cNvGrpSpPr>
              <a:grpSpLocks/>
            </p:cNvGrpSpPr>
            <p:nvPr/>
          </p:nvGrpSpPr>
          <p:grpSpPr bwMode="auto">
            <a:xfrm>
              <a:off x="4803" y="1071"/>
              <a:ext cx="935" cy="424"/>
              <a:chOff x="839" y="1752"/>
              <a:chExt cx="935" cy="424"/>
            </a:xfrm>
          </p:grpSpPr>
          <p:sp>
            <p:nvSpPr>
              <p:cNvPr id="44" name="Rectangle 1028">
                <a:extLst>
                  <a:ext uri="{FF2B5EF4-FFF2-40B4-BE49-F238E27FC236}">
                    <a16:creationId xmlns:a16="http://schemas.microsoft.com/office/drawing/2014/main" id="{F9CF5B5E-3066-4FFB-8574-206072369F61}"/>
                  </a:ext>
                </a:extLst>
              </p:cNvPr>
              <p:cNvSpPr>
                <a:spLocks noChangeArrowheads="1"/>
              </p:cNvSpPr>
              <p:nvPr/>
            </p:nvSpPr>
            <p:spPr bwMode="auto">
              <a:xfrm>
                <a:off x="839" y="1822"/>
                <a:ext cx="935" cy="327"/>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X        Y</a:t>
                </a:r>
                <a:endParaRPr kumimoji="0" lang="zh-CN" altLang="en-US"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endParaRPr>
              </a:p>
            </p:txBody>
          </p:sp>
          <p:graphicFrame>
            <p:nvGraphicFramePr>
              <p:cNvPr id="45" name="Object 1107">
                <a:extLst>
                  <a:ext uri="{FF2B5EF4-FFF2-40B4-BE49-F238E27FC236}">
                    <a16:creationId xmlns:a16="http://schemas.microsoft.com/office/drawing/2014/main" id="{0AAEF88A-E158-4852-849D-2726E4FC46CF}"/>
                  </a:ext>
                </a:extLst>
              </p:cNvPr>
              <p:cNvGraphicFramePr>
                <a:graphicFrameLocks noChangeAspect="1"/>
              </p:cNvGraphicFramePr>
              <p:nvPr/>
            </p:nvGraphicFramePr>
            <p:xfrm>
              <a:off x="1020" y="1752"/>
              <a:ext cx="545" cy="424"/>
            </p:xfrm>
            <a:graphic>
              <a:graphicData uri="http://schemas.openxmlformats.org/presentationml/2006/ole">
                <mc:AlternateContent xmlns:mc="http://schemas.openxmlformats.org/markup-compatibility/2006">
                  <mc:Choice xmlns:v="urn:schemas-microsoft-com:vml" Requires="v">
                    <p:oleObj name="公式" r:id="rId6" imgW="457200" imgH="279360" progId="Equation.3">
                      <p:embed/>
                    </p:oleObj>
                  </mc:Choice>
                  <mc:Fallback>
                    <p:oleObj name="公式" r:id="rId6" imgW="457200" imgH="279360" progId="Equation.3">
                      <p:embed/>
                      <p:pic>
                        <p:nvPicPr>
                          <p:cNvPr id="45" name="Object 1107">
                            <a:extLst>
                              <a:ext uri="{FF2B5EF4-FFF2-40B4-BE49-F238E27FC236}">
                                <a16:creationId xmlns:a16="http://schemas.microsoft.com/office/drawing/2014/main" id="{0AAEF88A-E158-4852-849D-2726E4FC4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 y="1752"/>
                            <a:ext cx="545" cy="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0" name="Group 1048">
              <a:extLst>
                <a:ext uri="{FF2B5EF4-FFF2-40B4-BE49-F238E27FC236}">
                  <a16:creationId xmlns:a16="http://schemas.microsoft.com/office/drawing/2014/main" id="{68BC7BC7-DECC-4205-8555-7F8B0AD64BBC}"/>
                </a:ext>
              </a:extLst>
            </p:cNvPr>
            <p:cNvGrpSpPr>
              <a:grpSpLocks/>
            </p:cNvGrpSpPr>
            <p:nvPr/>
          </p:nvGrpSpPr>
          <p:grpSpPr bwMode="auto">
            <a:xfrm>
              <a:off x="930" y="1146"/>
              <a:ext cx="758" cy="327"/>
              <a:chOff x="930" y="1146"/>
              <a:chExt cx="758" cy="327"/>
            </a:xfrm>
          </p:grpSpPr>
          <p:sp>
            <p:nvSpPr>
              <p:cNvPr id="42" name="Rectangle 1036">
                <a:extLst>
                  <a:ext uri="{FF2B5EF4-FFF2-40B4-BE49-F238E27FC236}">
                    <a16:creationId xmlns:a16="http://schemas.microsoft.com/office/drawing/2014/main" id="{9DFC892A-59B0-47A5-9683-49E70836F287}"/>
                  </a:ext>
                </a:extLst>
              </p:cNvPr>
              <p:cNvSpPr>
                <a:spLocks noChangeArrowheads="1"/>
              </p:cNvSpPr>
              <p:nvPr/>
            </p:nvSpPr>
            <p:spPr bwMode="auto">
              <a:xfrm>
                <a:off x="930" y="1146"/>
                <a:ext cx="758" cy="327"/>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X</a:t>
                </a: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itchFamily="18" charset="0"/>
                    <a:ea typeface="华文行楷" pitchFamily="2" charset="-122"/>
                    <a:cs typeface="Times New Roman" pitchFamily="18" charset="0"/>
                  </a:rPr>
                  <a:t>' </a:t>
                </a:r>
                <a:r>
                  <a:rPr kumimoji="0" lang="en-US" altLang="zh-CN" sz="2800" b="1"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 </a:t>
                </a: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Y</a:t>
                </a:r>
                <a:endParaRPr kumimoji="0" lang="zh-CN" altLang="en-US"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endParaRPr>
              </a:p>
            </p:txBody>
          </p:sp>
          <p:sp>
            <p:nvSpPr>
              <p:cNvPr id="43" name="Line 1037">
                <a:extLst>
                  <a:ext uri="{FF2B5EF4-FFF2-40B4-BE49-F238E27FC236}">
                    <a16:creationId xmlns:a16="http://schemas.microsoft.com/office/drawing/2014/main" id="{635C2C94-D825-4085-8EBA-E6ECF6C8801C}"/>
                  </a:ext>
                </a:extLst>
              </p:cNvPr>
              <p:cNvSpPr>
                <a:spLocks noChangeShapeType="1"/>
              </p:cNvSpPr>
              <p:nvPr/>
            </p:nvSpPr>
            <p:spPr bwMode="auto">
              <a:xfrm>
                <a:off x="1247" y="1242"/>
                <a:ext cx="96" cy="192"/>
              </a:xfrm>
              <a:prstGeom prst="line">
                <a:avLst/>
              </a:prstGeom>
              <a:noFill/>
              <a:ln w="19050">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sp>
          <p:nvSpPr>
            <p:cNvPr id="41" name="Rectangle 1047">
              <a:extLst>
                <a:ext uri="{FF2B5EF4-FFF2-40B4-BE49-F238E27FC236}">
                  <a16:creationId xmlns:a16="http://schemas.microsoft.com/office/drawing/2014/main" id="{4B49633F-44AA-4755-A526-43178E62E629}"/>
                </a:ext>
              </a:extLst>
            </p:cNvPr>
            <p:cNvSpPr>
              <a:spLocks noChangeArrowheads="1"/>
            </p:cNvSpPr>
            <p:nvPr/>
          </p:nvSpPr>
          <p:spPr bwMode="auto">
            <a:xfrm>
              <a:off x="192" y="754"/>
              <a:ext cx="5226" cy="689"/>
            </a:xfrm>
            <a:prstGeom prst="rect">
              <a:avLst/>
            </a:prstGeom>
            <a:noFill/>
            <a:ln w="9525">
              <a:noFill/>
              <a:miter lim="800000"/>
              <a:headEnd/>
              <a:tailEnd/>
            </a:ln>
          </p:spPr>
          <p:txBody>
            <a:bodyPr wrap="none">
              <a:spAutoFit/>
            </a:bodyPr>
            <a:lstStyle/>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在</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R(U)</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中，如果</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sym typeface="Symbol" pitchFamily="18" charset="2"/>
                </a:rPr>
                <a:t>X</a:t>
              </a:r>
              <a:r>
                <a:rPr kumimoji="0" lang="en-US" altLang="zh-CN" sz="2800" b="1"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sym typeface="Symbol" pitchFamily="18" charset="2"/>
                </a:rPr>
                <a:t></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sym typeface="Symbol" pitchFamily="18" charset="2"/>
                </a:rPr>
                <a:t>Y</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且对于任意</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X</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的真子集</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X</a:t>
              </a:r>
              <a:r>
                <a:rPr kumimoji="0" lang="en-US" altLang="zh-CN" sz="2800" b="0" i="0" u="none" strike="noStrike" kern="0" cap="none" spc="0" normalizeH="0" baseline="0" noProof="0" dirty="0">
                  <a:ln>
                    <a:noFill/>
                  </a:ln>
                  <a:solidFill>
                    <a:srgbClr val="000000"/>
                  </a:solidFill>
                  <a:effectLst/>
                  <a:uLnTx/>
                  <a:uFillTx/>
                  <a:latin typeface="Times New Roman" pitchFamily="18" charset="0"/>
                  <a:ea typeface="华文新魏" pitchFamily="2" charset="-122"/>
                  <a:cs typeface="Times New Roman" pitchFamily="18" charset="0"/>
                </a:rPr>
                <a:t>'</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a:t>
              </a:r>
            </a:p>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都有          </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则称</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Y</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对</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X</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完全函数依赖，记作</a:t>
              </a:r>
            </a:p>
          </p:txBody>
        </p:sp>
      </p:grpSp>
      <p:grpSp>
        <p:nvGrpSpPr>
          <p:cNvPr id="46" name="Group 1054">
            <a:extLst>
              <a:ext uri="{FF2B5EF4-FFF2-40B4-BE49-F238E27FC236}">
                <a16:creationId xmlns:a16="http://schemas.microsoft.com/office/drawing/2014/main" id="{21320456-8472-4607-8A11-E97BE1E2531A}"/>
              </a:ext>
            </a:extLst>
          </p:cNvPr>
          <p:cNvGrpSpPr>
            <a:grpSpLocks/>
          </p:cNvGrpSpPr>
          <p:nvPr/>
        </p:nvGrpSpPr>
        <p:grpSpPr bwMode="auto">
          <a:xfrm>
            <a:off x="611188" y="2852738"/>
            <a:ext cx="7500937" cy="652462"/>
            <a:chOff x="431" y="1933"/>
            <a:chExt cx="4725" cy="411"/>
          </a:xfrm>
        </p:grpSpPr>
        <p:grpSp>
          <p:nvGrpSpPr>
            <p:cNvPr id="47" name="Group 1053">
              <a:extLst>
                <a:ext uri="{FF2B5EF4-FFF2-40B4-BE49-F238E27FC236}">
                  <a16:creationId xmlns:a16="http://schemas.microsoft.com/office/drawing/2014/main" id="{E5322AAA-D867-4BE5-9802-90458C47F33F}"/>
                </a:ext>
              </a:extLst>
            </p:cNvPr>
            <p:cNvGrpSpPr>
              <a:grpSpLocks/>
            </p:cNvGrpSpPr>
            <p:nvPr/>
          </p:nvGrpSpPr>
          <p:grpSpPr bwMode="auto">
            <a:xfrm>
              <a:off x="4151" y="1933"/>
              <a:ext cx="1005" cy="411"/>
              <a:chOff x="4151" y="2058"/>
              <a:chExt cx="1005" cy="411"/>
            </a:xfrm>
          </p:grpSpPr>
          <p:sp>
            <p:nvSpPr>
              <p:cNvPr id="49" name="Rectangle 1032">
                <a:extLst>
                  <a:ext uri="{FF2B5EF4-FFF2-40B4-BE49-F238E27FC236}">
                    <a16:creationId xmlns:a16="http://schemas.microsoft.com/office/drawing/2014/main" id="{7F5398BF-0112-4F70-8DB8-0DD9A478220E}"/>
                  </a:ext>
                </a:extLst>
              </p:cNvPr>
              <p:cNvSpPr>
                <a:spLocks noChangeArrowheads="1"/>
              </p:cNvSpPr>
              <p:nvPr/>
            </p:nvSpPr>
            <p:spPr bwMode="auto">
              <a:xfrm>
                <a:off x="4151" y="2142"/>
                <a:ext cx="1005" cy="327"/>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X         Y</a:t>
                </a:r>
                <a:endParaRPr kumimoji="0" lang="zh-CN" altLang="en-US" sz="2800" b="0" i="0" u="none" strike="noStrike" kern="0" cap="none" spc="0" normalizeH="0" baseline="0" noProof="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endParaRPr>
              </a:p>
            </p:txBody>
          </p:sp>
          <p:graphicFrame>
            <p:nvGraphicFramePr>
              <p:cNvPr id="50" name="Object 1106">
                <a:extLst>
                  <a:ext uri="{FF2B5EF4-FFF2-40B4-BE49-F238E27FC236}">
                    <a16:creationId xmlns:a16="http://schemas.microsoft.com/office/drawing/2014/main" id="{14869917-9677-45D2-8855-50F477637D72}"/>
                  </a:ext>
                </a:extLst>
              </p:cNvPr>
              <p:cNvGraphicFramePr>
                <a:graphicFrameLocks noChangeAspect="1"/>
              </p:cNvGraphicFramePr>
              <p:nvPr/>
            </p:nvGraphicFramePr>
            <p:xfrm>
              <a:off x="4372" y="2058"/>
              <a:ext cx="549" cy="411"/>
            </p:xfrm>
            <a:graphic>
              <a:graphicData uri="http://schemas.openxmlformats.org/presentationml/2006/ole">
                <mc:AlternateContent xmlns:mc="http://schemas.openxmlformats.org/markup-compatibility/2006">
                  <mc:Choice xmlns:v="urn:schemas-microsoft-com:vml" Requires="v">
                    <p:oleObj r:id="rId8" imgW="457200" imgH="279400" progId="Equation.3">
                      <p:embed/>
                    </p:oleObj>
                  </mc:Choice>
                  <mc:Fallback>
                    <p:oleObj r:id="rId8" imgW="457200" imgH="279400" progId="Equation.3">
                      <p:embed/>
                      <p:pic>
                        <p:nvPicPr>
                          <p:cNvPr id="50" name="Object 1106">
                            <a:extLst>
                              <a:ext uri="{FF2B5EF4-FFF2-40B4-BE49-F238E27FC236}">
                                <a16:creationId xmlns:a16="http://schemas.microsoft.com/office/drawing/2014/main" id="{14869917-9677-45D2-8855-50F477637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2" y="2058"/>
                            <a:ext cx="549" cy="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8" name="Rectangle 1052">
              <a:extLst>
                <a:ext uri="{FF2B5EF4-FFF2-40B4-BE49-F238E27FC236}">
                  <a16:creationId xmlns:a16="http://schemas.microsoft.com/office/drawing/2014/main" id="{E4B65551-384E-4F65-9444-653C9E3F5A2E}"/>
                </a:ext>
              </a:extLst>
            </p:cNvPr>
            <p:cNvSpPr>
              <a:spLocks noChangeArrowheads="1"/>
            </p:cNvSpPr>
            <p:nvPr/>
          </p:nvSpPr>
          <p:spPr bwMode="auto">
            <a:xfrm>
              <a:off x="431" y="1990"/>
              <a:ext cx="3799" cy="340"/>
            </a:xfrm>
            <a:prstGeom prst="rect">
              <a:avLst/>
            </a:prstGeom>
            <a:noFill/>
            <a:ln w="9525">
              <a:noFill/>
              <a:miter lim="800000"/>
              <a:headEnd/>
              <a:tailEnd/>
            </a:ln>
          </p:spPr>
          <p:txBody>
            <a:bodyPr wrap="none">
              <a:spAutoFit/>
            </a:bodyPr>
            <a:lstStyle/>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否则称为</a:t>
              </a:r>
              <a:r>
                <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Y</a:t>
              </a: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对</a:t>
              </a:r>
              <a:r>
                <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X</a:t>
              </a: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部分函数依赖，记作</a:t>
              </a:r>
            </a:p>
          </p:txBody>
        </p:sp>
      </p:grpSp>
      <p:sp>
        <p:nvSpPr>
          <p:cNvPr id="51" name="文本框 50">
            <a:extLst>
              <a:ext uri="{FF2B5EF4-FFF2-40B4-BE49-F238E27FC236}">
                <a16:creationId xmlns:a16="http://schemas.microsoft.com/office/drawing/2014/main" id="{3FEB496C-29E8-4C9F-9AD5-B7584C4088F0}"/>
              </a:ext>
            </a:extLst>
          </p:cNvPr>
          <p:cNvSpPr txBox="1"/>
          <p:nvPr/>
        </p:nvSpPr>
        <p:spPr>
          <a:xfrm>
            <a:off x="6269437" y="3870771"/>
            <a:ext cx="2685650" cy="830997"/>
          </a:xfrm>
          <a:prstGeom prst="rect">
            <a:avLst/>
          </a:prstGeom>
          <a:solidFill>
            <a:srgbClr val="FFFFFF"/>
          </a:solidFill>
          <a:ln w="25400" cap="flat" cmpd="sng" algn="ctr">
            <a:solidFill>
              <a:srgbClr val="00E4A8"/>
            </a:solidFill>
            <a:prstDash val="solid"/>
          </a:ln>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Tahoma"/>
                <a:ea typeface="华文新魏" pitchFamily="2" charset="-122"/>
                <a:cs typeface="+mn-cs"/>
              </a:rPr>
              <a:t>完全地： </a:t>
            </a:r>
            <a:r>
              <a:rPr kumimoji="0" lang="en-US" altLang="zh-CN" sz="2400" b="0" i="0" u="none" strike="noStrike" kern="0" cap="none" spc="0" normalizeH="0" baseline="0" noProof="0" dirty="0">
                <a:ln>
                  <a:noFill/>
                </a:ln>
                <a:solidFill>
                  <a:srgbClr val="000000"/>
                </a:solidFill>
                <a:effectLst/>
                <a:uLnTx/>
                <a:uFillTx/>
                <a:latin typeface="Tahoma"/>
                <a:ea typeface="华文新魏" pitchFamily="2" charset="-122"/>
                <a:cs typeface="+mn-cs"/>
              </a:rPr>
              <a:t>Fully</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Tahoma"/>
                <a:ea typeface="华文新魏" pitchFamily="2" charset="-122"/>
                <a:cs typeface="+mn-cs"/>
              </a:rPr>
              <a:t>部分地： </a:t>
            </a:r>
            <a:r>
              <a:rPr kumimoji="0" lang="en-US" altLang="zh-CN" sz="2400" b="0" i="0" u="none" strike="noStrike" kern="0" cap="none" spc="0" normalizeH="0" baseline="0" noProof="0" dirty="0">
                <a:ln>
                  <a:noFill/>
                </a:ln>
                <a:solidFill>
                  <a:srgbClr val="000000"/>
                </a:solidFill>
                <a:effectLst/>
                <a:uLnTx/>
                <a:uFillTx/>
                <a:latin typeface="Tahoma"/>
                <a:ea typeface="华文新魏" pitchFamily="2" charset="-122"/>
                <a:cs typeface="+mn-cs"/>
              </a:rPr>
              <a:t>Partially</a:t>
            </a:r>
            <a:endParaRPr kumimoji="0" lang="zh-CN" altLang="en-US" sz="2400" b="0" i="0" u="none" strike="noStrike" kern="0" cap="none" spc="0" normalizeH="0" baseline="0" noProof="0" dirty="0">
              <a:ln>
                <a:noFill/>
              </a:ln>
              <a:solidFill>
                <a:srgbClr val="000000"/>
              </a:solidFill>
              <a:effectLst/>
              <a:uLnTx/>
              <a:uFillTx/>
              <a:latin typeface="Tahoma"/>
              <a:ea typeface="隶书"/>
              <a:cs typeface="+mn-cs"/>
            </a:endParaRPr>
          </a:p>
        </p:txBody>
      </p:sp>
    </p:spTree>
    <p:extLst>
      <p:ext uri="{BB962C8B-B14F-4D97-AF65-F5344CB8AC3E}">
        <p14:creationId xmlns:p14="http://schemas.microsoft.com/office/powerpoint/2010/main" val="3013518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13" name="Rectangle 15">
            <a:extLst>
              <a:ext uri="{FF2B5EF4-FFF2-40B4-BE49-F238E27FC236}">
                <a16:creationId xmlns:a16="http://schemas.microsoft.com/office/drawing/2014/main" id="{379E1D6C-FE6E-42CD-AA79-106CA6C02500}"/>
              </a:ext>
            </a:extLst>
          </p:cNvPr>
          <p:cNvSpPr>
            <a:spLocks noChangeArrowheads="1"/>
          </p:cNvSpPr>
          <p:nvPr/>
        </p:nvSpPr>
        <p:spPr bwMode="auto">
          <a:xfrm>
            <a:off x="2386013" y="4005263"/>
            <a:ext cx="4371975" cy="539750"/>
          </a:xfrm>
          <a:prstGeom prst="rect">
            <a:avLst/>
          </a:prstGeom>
          <a:noFill/>
          <a:ln w="9525">
            <a:noFill/>
            <a:miter lim="800000"/>
            <a:headEnd/>
            <a:tailEnd/>
          </a:ln>
        </p:spPr>
        <p:txBody>
          <a:bodyPr wrap="none">
            <a:spAutoFit/>
          </a:bodyPr>
          <a:lstStyle/>
          <a:p>
            <a:pPr lvl="1" defTabSz="914400" fontAlgn="base">
              <a:lnSpc>
                <a:spcPct val="105000"/>
              </a:lnSpc>
              <a:spcBef>
                <a:spcPct val="20000"/>
              </a:spcBef>
              <a:spcAft>
                <a:spcPct val="0"/>
              </a:spcAft>
              <a:buClr>
                <a:srgbClr val="FF0000"/>
              </a:buClr>
              <a:buSzPct val="55000"/>
              <a:buFont typeface="Wingdings" pitchFamily="2" charset="2"/>
              <a:buNone/>
            </a:pPr>
            <a:r>
              <a:rPr lang="en-US" altLang="zh-CN" sz="2800">
                <a:solidFill>
                  <a:srgbClr val="000000"/>
                </a:solidFill>
                <a:latin typeface="Times New Roman" panose="02020603050405020304" pitchFamily="18" charset="0"/>
                <a:ea typeface="华文新魏" pitchFamily="2" charset="-122"/>
              </a:rPr>
              <a:t>S# </a:t>
            </a:r>
            <a:r>
              <a:rPr lang="en-US" altLang="zh-CN" sz="2800" b="1">
                <a:solidFill>
                  <a:srgbClr val="000000"/>
                </a:solidFill>
                <a:latin typeface="Times New Roman" panose="02020603050405020304" pitchFamily="18" charset="0"/>
                <a:ea typeface="华文新魏" pitchFamily="2" charset="-122"/>
                <a:sym typeface="Symbol" pitchFamily="18" charset="2"/>
              </a:rPr>
              <a:t></a:t>
            </a:r>
            <a:r>
              <a:rPr lang="en-US" altLang="zh-CN" sz="2800">
                <a:solidFill>
                  <a:srgbClr val="000000"/>
                </a:solidFill>
                <a:latin typeface="Times New Roman" panose="02020603050405020304" pitchFamily="18" charset="0"/>
                <a:ea typeface="华文新魏" pitchFamily="2" charset="-122"/>
              </a:rPr>
              <a:t> SD，SD </a:t>
            </a:r>
            <a:r>
              <a:rPr lang="en-US" altLang="zh-CN" sz="2800" b="1">
                <a:solidFill>
                  <a:srgbClr val="000000"/>
                </a:solidFill>
                <a:latin typeface="Times New Roman" panose="02020603050405020304" pitchFamily="18" charset="0"/>
                <a:ea typeface="华文新魏" pitchFamily="2" charset="-122"/>
                <a:sym typeface="Symbol" pitchFamily="18" charset="2"/>
              </a:rPr>
              <a:t></a:t>
            </a:r>
            <a:r>
              <a:rPr lang="en-US" altLang="zh-CN" sz="2800">
                <a:solidFill>
                  <a:srgbClr val="000000"/>
                </a:solidFill>
                <a:latin typeface="Times New Roman" panose="02020603050405020304" pitchFamily="18" charset="0"/>
                <a:ea typeface="华文新魏" pitchFamily="2" charset="-122"/>
              </a:rPr>
              <a:t> DEAN</a:t>
            </a:r>
          </a:p>
        </p:txBody>
      </p:sp>
      <p:grpSp>
        <p:nvGrpSpPr>
          <p:cNvPr id="14" name="Group 21">
            <a:extLst>
              <a:ext uri="{FF2B5EF4-FFF2-40B4-BE49-F238E27FC236}">
                <a16:creationId xmlns:a16="http://schemas.microsoft.com/office/drawing/2014/main" id="{6519E18A-87A5-4573-852A-9C56BFCD69C3}"/>
              </a:ext>
            </a:extLst>
          </p:cNvPr>
          <p:cNvGrpSpPr>
            <a:grpSpLocks/>
          </p:cNvGrpSpPr>
          <p:nvPr/>
        </p:nvGrpSpPr>
        <p:grpSpPr bwMode="auto">
          <a:xfrm>
            <a:off x="1187450" y="1628775"/>
            <a:ext cx="6550025" cy="2070100"/>
            <a:chOff x="748" y="1026"/>
            <a:chExt cx="4126" cy="1304"/>
          </a:xfrm>
        </p:grpSpPr>
        <p:sp>
          <p:nvSpPr>
            <p:cNvPr id="15" name="Rectangle 11">
              <a:extLst>
                <a:ext uri="{FF2B5EF4-FFF2-40B4-BE49-F238E27FC236}">
                  <a16:creationId xmlns:a16="http://schemas.microsoft.com/office/drawing/2014/main" id="{F76C94AD-E9D3-4D1B-ACCE-4D6169DA1448}"/>
                </a:ext>
              </a:extLst>
            </p:cNvPr>
            <p:cNvSpPr>
              <a:spLocks noChangeArrowheads="1"/>
            </p:cNvSpPr>
            <p:nvPr/>
          </p:nvSpPr>
          <p:spPr bwMode="auto">
            <a:xfrm>
              <a:off x="748" y="1026"/>
              <a:ext cx="2206" cy="340"/>
            </a:xfrm>
            <a:prstGeom prst="rect">
              <a:avLst/>
            </a:prstGeom>
            <a:noFill/>
            <a:ln w="9525">
              <a:noFill/>
              <a:miter lim="800000"/>
              <a:headEnd/>
              <a:tailEnd/>
            </a:ln>
          </p:spPr>
          <p:txBody>
            <a:bodyPr wrap="none">
              <a:spAutoFit/>
            </a:bodyPr>
            <a:lstStyle/>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在</a:t>
              </a:r>
              <a:r>
                <a:rPr kumimoji="0" lang="en-US" altLang="zh-CN"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R(U)</a:t>
              </a:r>
              <a:r>
                <a:rPr kumimoji="0" lang="zh-CN" altLang="en-US" sz="2800" b="0" i="0" u="none" strike="noStrike" kern="0" cap="none" spc="0" normalizeH="0" baseline="0" noProof="0" dirty="0">
                  <a:ln>
                    <a:noFill/>
                  </a:ln>
                  <a:solidFill>
                    <a:srgbClr val="000000"/>
                  </a:solidFill>
                  <a:effectLst/>
                  <a:uLnTx/>
                  <a:uFillTx/>
                  <a:latin typeface="Times New Roman" panose="02020603050405020304" pitchFamily="18" charset="0"/>
                  <a:ea typeface="华文新魏" pitchFamily="2" charset="-122"/>
                </a:rPr>
                <a:t>中，如果：</a:t>
              </a:r>
            </a:p>
          </p:txBody>
        </p:sp>
        <p:sp>
          <p:nvSpPr>
            <p:cNvPr id="16" name="Rectangle 13">
              <a:extLst>
                <a:ext uri="{FF2B5EF4-FFF2-40B4-BE49-F238E27FC236}">
                  <a16:creationId xmlns:a16="http://schemas.microsoft.com/office/drawing/2014/main" id="{97556183-578A-46A4-92A5-CC68EC4BC8EA}"/>
                </a:ext>
              </a:extLst>
            </p:cNvPr>
            <p:cNvSpPr>
              <a:spLocks noChangeArrowheads="1"/>
            </p:cNvSpPr>
            <p:nvPr/>
          </p:nvSpPr>
          <p:spPr bwMode="auto">
            <a:xfrm>
              <a:off x="793" y="1990"/>
              <a:ext cx="2675" cy="340"/>
            </a:xfrm>
            <a:prstGeom prst="rect">
              <a:avLst/>
            </a:prstGeom>
            <a:noFill/>
            <a:ln w="9525">
              <a:noFill/>
              <a:miter lim="800000"/>
              <a:headEnd/>
              <a:tailEnd/>
            </a:ln>
          </p:spPr>
          <p:txBody>
            <a:bodyPr wrap="none">
              <a:spAutoFit/>
            </a:bodyPr>
            <a:lstStyle/>
            <a:p>
              <a:pPr marL="0" marR="0" lvl="1" indent="0" defTabSz="914400" eaLnBrk="1" fontAlgn="base" latinLnBrk="0" hangingPunct="1">
                <a:lnSpc>
                  <a:spcPct val="105000"/>
                </a:lnSpc>
                <a:spcBef>
                  <a:spcPct val="25000"/>
                </a:spcBef>
                <a:spcAft>
                  <a:spcPct val="0"/>
                </a:spcAft>
                <a:buClr>
                  <a:srgbClr val="FF0000"/>
                </a:buClr>
                <a:buSzPct val="55000"/>
                <a:buFont typeface="Wingdings" pitchFamily="2" charset="2"/>
                <a:buNone/>
                <a:tabLst/>
                <a:defRPr/>
              </a:pP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则称</a:t>
              </a:r>
              <a:r>
                <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Z</a:t>
              </a: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对</a:t>
              </a:r>
              <a:r>
                <a:rPr kumimoji="0" lang="en-US" altLang="zh-CN"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X</a:t>
              </a:r>
              <a:r>
                <a:rPr kumimoji="0" lang="zh-CN" altLang="en-US" sz="2800" b="0" i="0" u="none" strike="noStrike" kern="0" cap="none" spc="0" normalizeH="0" baseline="0" noProof="0">
                  <a:ln>
                    <a:noFill/>
                  </a:ln>
                  <a:solidFill>
                    <a:srgbClr val="000000"/>
                  </a:solidFill>
                  <a:effectLst/>
                  <a:uLnTx/>
                  <a:uFillTx/>
                  <a:latin typeface="Times New Roman" panose="02020603050405020304" pitchFamily="18" charset="0"/>
                  <a:ea typeface="华文新魏" pitchFamily="2" charset="-122"/>
                </a:rPr>
                <a:t>传递函数依赖</a:t>
              </a:r>
            </a:p>
          </p:txBody>
        </p:sp>
        <p:grpSp>
          <p:nvGrpSpPr>
            <p:cNvPr id="17" name="Group 20">
              <a:extLst>
                <a:ext uri="{FF2B5EF4-FFF2-40B4-BE49-F238E27FC236}">
                  <a16:creationId xmlns:a16="http://schemas.microsoft.com/office/drawing/2014/main" id="{DDC7873B-68A8-4AB7-BAED-B58A16E2E67D}"/>
                </a:ext>
              </a:extLst>
            </p:cNvPr>
            <p:cNvGrpSpPr>
              <a:grpSpLocks/>
            </p:cNvGrpSpPr>
            <p:nvPr/>
          </p:nvGrpSpPr>
          <p:grpSpPr bwMode="auto">
            <a:xfrm>
              <a:off x="833" y="1525"/>
              <a:ext cx="4041" cy="368"/>
              <a:chOff x="833" y="1525"/>
              <a:chExt cx="4041" cy="368"/>
            </a:xfrm>
          </p:grpSpPr>
          <p:sp>
            <p:nvSpPr>
              <p:cNvPr id="18" name="Rectangle 5">
                <a:extLst>
                  <a:ext uri="{FF2B5EF4-FFF2-40B4-BE49-F238E27FC236}">
                    <a16:creationId xmlns:a16="http://schemas.microsoft.com/office/drawing/2014/main" id="{6BE932DB-9287-4FE1-AB96-5F52B4BBD2A6}"/>
                  </a:ext>
                </a:extLst>
              </p:cNvPr>
              <p:cNvSpPr>
                <a:spLocks noChangeArrowheads="1"/>
              </p:cNvSpPr>
              <p:nvPr/>
            </p:nvSpPr>
            <p:spPr bwMode="auto">
              <a:xfrm>
                <a:off x="833" y="1525"/>
                <a:ext cx="4041" cy="368"/>
              </a:xfrm>
              <a:prstGeom prst="rect">
                <a:avLst/>
              </a:prstGeom>
              <a:noFill/>
              <a:ln w="9525">
                <a:noFill/>
                <a:miter lim="800000"/>
                <a:headEnd/>
                <a:tailEnd/>
              </a:ln>
              <a:effec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X </a:t>
                </a:r>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 </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Y</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，Y </a:t>
                </a:r>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 Z，</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highlight>
                      <a:srgbClr val="FFFF00"/>
                    </a:highlight>
                    <a:uLnTx/>
                    <a:uFillTx/>
                    <a:latin typeface="Times New Roman" panose="02020603050405020304" pitchFamily="18" charset="0"/>
                    <a:ea typeface="华文行楷" pitchFamily="2" charset="-122"/>
                  </a:rPr>
                  <a:t>Y </a:t>
                </a:r>
                <a:r>
                  <a:rPr kumimoji="0" lang="en-US" altLang="zh-CN" sz="3200" b="1" i="0" u="none" strike="noStrike" kern="0" cap="none" spc="0" normalizeH="0" baseline="0" noProof="0" dirty="0">
                    <a:ln>
                      <a:noFill/>
                    </a:ln>
                    <a:solidFill>
                      <a:srgbClr val="000000"/>
                    </a:solidFill>
                    <a:effectLst>
                      <a:outerShdw blurRad="38100" dist="38100" dir="2700000" algn="tl">
                        <a:srgbClr val="C0C0C0"/>
                      </a:outerShdw>
                    </a:effectLst>
                    <a:highlight>
                      <a:srgbClr val="FFFF00"/>
                    </a:highlight>
                    <a:uLnTx/>
                    <a:uFillTx/>
                    <a:latin typeface="Times New Roman" panose="02020603050405020304" pitchFamily="18" charset="0"/>
                    <a:ea typeface="华文行楷" pitchFamily="2" charset="-122"/>
                    <a:sym typeface="Symbol" pitchFamily="18" charset="2"/>
                  </a:rPr>
                  <a:t></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highlight>
                      <a:srgbClr val="FFFF00"/>
                    </a:highlight>
                    <a:uLnTx/>
                    <a:uFillTx/>
                    <a:latin typeface="Times New Roman" panose="02020603050405020304" pitchFamily="18" charset="0"/>
                    <a:ea typeface="华文行楷" pitchFamily="2" charset="-122"/>
                  </a:rPr>
                  <a:t> X</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a:t>
                </a:r>
                <a:r>
                  <a:rPr kumimoji="0" lang="zh-CN" altLang="en-US"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且</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Z </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sym typeface="Symbol" pitchFamily="18" charset="2"/>
                  </a:rPr>
                  <a:t></a:t>
                </a:r>
                <a:r>
                  <a:rPr kumimoji="0" lang="en-US" altLang="zh-CN"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rPr>
                  <a:t> Y</a:t>
                </a:r>
                <a:endParaRPr kumimoji="0" lang="zh-CN" altLang="en-US" sz="3200" b="0" i="0" u="none" strike="noStrike" kern="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行楷" pitchFamily="2" charset="-122"/>
                </a:endParaRPr>
              </a:p>
            </p:txBody>
          </p:sp>
          <p:sp>
            <p:nvSpPr>
              <p:cNvPr id="19" name="Line 6">
                <a:extLst>
                  <a:ext uri="{FF2B5EF4-FFF2-40B4-BE49-F238E27FC236}">
                    <a16:creationId xmlns:a16="http://schemas.microsoft.com/office/drawing/2014/main" id="{CA5F30E5-685A-404E-B195-23FA6F418E86}"/>
                  </a:ext>
                </a:extLst>
              </p:cNvPr>
              <p:cNvSpPr>
                <a:spLocks noChangeShapeType="1"/>
              </p:cNvSpPr>
              <p:nvPr/>
            </p:nvSpPr>
            <p:spPr bwMode="auto">
              <a:xfrm>
                <a:off x="3179" y="1627"/>
                <a:ext cx="96" cy="192"/>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20" name="Line 19">
                <a:extLst>
                  <a:ext uri="{FF2B5EF4-FFF2-40B4-BE49-F238E27FC236}">
                    <a16:creationId xmlns:a16="http://schemas.microsoft.com/office/drawing/2014/main" id="{B4B64A0B-E907-45E4-B134-0A0A3360DF85}"/>
                  </a:ext>
                </a:extLst>
              </p:cNvPr>
              <p:cNvSpPr>
                <a:spLocks noChangeShapeType="1"/>
              </p:cNvSpPr>
              <p:nvPr/>
            </p:nvSpPr>
            <p:spPr bwMode="auto">
              <a:xfrm>
                <a:off x="4377" y="1612"/>
                <a:ext cx="136" cy="227"/>
              </a:xfrm>
              <a:prstGeom prst="line">
                <a:avLst/>
              </a:prstGeom>
              <a:noFill/>
              <a:ln w="28575">
                <a:solidFill>
                  <a:srgbClr val="000000"/>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grpSp>
      </p:grpSp>
    </p:spTree>
    <p:extLst>
      <p:ext uri="{BB962C8B-B14F-4D97-AF65-F5344CB8AC3E}">
        <p14:creationId xmlns:p14="http://schemas.microsoft.com/office/powerpoint/2010/main" val="1740455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10" name="Rectangle 5">
            <a:extLst>
              <a:ext uri="{FF2B5EF4-FFF2-40B4-BE49-F238E27FC236}">
                <a16:creationId xmlns:a16="http://schemas.microsoft.com/office/drawing/2014/main" id="{B9B37C5D-BE06-41A8-81E8-54BCA147C162}"/>
              </a:ext>
            </a:extLst>
          </p:cNvPr>
          <p:cNvSpPr>
            <a:spLocks noChangeArrowheads="1"/>
          </p:cNvSpPr>
          <p:nvPr/>
        </p:nvSpPr>
        <p:spPr bwMode="auto">
          <a:xfrm>
            <a:off x="323850" y="1531938"/>
            <a:ext cx="8458200" cy="946150"/>
          </a:xfrm>
          <a:prstGeom prst="rect">
            <a:avLst/>
          </a:prstGeom>
          <a:solidFill>
            <a:srgbClr val="FFFFFF"/>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00E4A8"/>
            </a:extrusionClr>
          </a:sp3d>
        </p:spPr>
        <p:txBody>
          <a:bodyPr>
            <a:spAutoFit/>
            <a:flatTx/>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超键</a:t>
            </a:r>
            <a:r>
              <a:rPr kumimoji="0" lang="zh-CN" altLang="en-US" sz="2800" b="0" i="0" u="none" strike="noStrike" kern="0" cap="none" spc="0" normalizeH="0" baseline="0" noProof="0" dirty="0">
                <a:ln>
                  <a:noFill/>
                </a:ln>
                <a:solidFill>
                  <a:srgbClr val="3333CC"/>
                </a:solidFill>
                <a:effectLst>
                  <a:outerShdw blurRad="38100" dist="38100" dir="2700000" algn="tl">
                    <a:srgbClr val="000000"/>
                  </a:outerShdw>
                </a:effectLst>
                <a:uLnTx/>
                <a:uFillTx/>
                <a:latin typeface="Times New Roman" panose="02020603050405020304" pitchFamily="18" charset="0"/>
                <a:ea typeface="华文行楷" pitchFamily="2" charset="-122"/>
              </a:rPr>
              <a:t>：</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设</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为</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R&lt; U , F &gt;</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的属性或属性组，若</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a:t>
            </a:r>
            <a:r>
              <a:rPr kumimoji="0" lang="en-US" altLang="zh-CN" sz="2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sym typeface="Symbol" pitchFamily="18" charset="2"/>
              </a:rPr>
              <a:t></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 U，</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则称</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为</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R</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的超键</a:t>
            </a:r>
          </a:p>
        </p:txBody>
      </p:sp>
      <p:grpSp>
        <p:nvGrpSpPr>
          <p:cNvPr id="11" name="Group 13">
            <a:extLst>
              <a:ext uri="{FF2B5EF4-FFF2-40B4-BE49-F238E27FC236}">
                <a16:creationId xmlns:a16="http://schemas.microsoft.com/office/drawing/2014/main" id="{B4E57C12-2D06-476B-8D80-0382DFD81D01}"/>
              </a:ext>
            </a:extLst>
          </p:cNvPr>
          <p:cNvGrpSpPr>
            <a:grpSpLocks/>
          </p:cNvGrpSpPr>
          <p:nvPr/>
        </p:nvGrpSpPr>
        <p:grpSpPr bwMode="auto">
          <a:xfrm>
            <a:off x="323850" y="2890838"/>
            <a:ext cx="8458200" cy="1171575"/>
            <a:chOff x="288" y="1538"/>
            <a:chExt cx="5328" cy="738"/>
          </a:xfrm>
        </p:grpSpPr>
        <p:sp>
          <p:nvSpPr>
            <p:cNvPr id="12" name="Rectangle 6">
              <a:extLst>
                <a:ext uri="{FF2B5EF4-FFF2-40B4-BE49-F238E27FC236}">
                  <a16:creationId xmlns:a16="http://schemas.microsoft.com/office/drawing/2014/main" id="{09C62363-6835-4B31-B22B-04A3B927F547}"/>
                </a:ext>
              </a:extLst>
            </p:cNvPr>
            <p:cNvSpPr>
              <a:spLocks noChangeArrowheads="1"/>
            </p:cNvSpPr>
            <p:nvPr/>
          </p:nvSpPr>
          <p:spPr bwMode="auto">
            <a:xfrm>
              <a:off x="288" y="1680"/>
              <a:ext cx="5328" cy="596"/>
            </a:xfrm>
            <a:prstGeom prst="rect">
              <a:avLst/>
            </a:prstGeom>
            <a:solidFill>
              <a:srgbClr val="FFFFFF"/>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00E4A8"/>
              </a:extrusionClr>
            </a:sp3d>
          </p:spPr>
          <p:txBody>
            <a:bodyPr>
              <a:spAutoFit/>
              <a:flatTx/>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候选码</a:t>
              </a:r>
              <a:r>
                <a:rPr kumimoji="0" lang="zh-CN" altLang="en-US" sz="2800" b="0" i="0" u="none" strike="noStrike" kern="0" cap="none" spc="0" normalizeH="0" baseline="0" noProof="0" dirty="0">
                  <a:ln>
                    <a:noFill/>
                  </a:ln>
                  <a:solidFill>
                    <a:srgbClr val="3333CC"/>
                  </a:solidFill>
                  <a:effectLst>
                    <a:outerShdw blurRad="38100" dist="38100" dir="2700000" algn="tl">
                      <a:srgbClr val="000000"/>
                    </a:outerShdw>
                  </a:effectLst>
                  <a:uLnTx/>
                  <a:uFillTx/>
                  <a:latin typeface="Times New Roman" panose="02020603050405020304" pitchFamily="18" charset="0"/>
                  <a:ea typeface="华文行楷" pitchFamily="2" charset="-122"/>
                </a:rPr>
                <a:t>：</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设</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为</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R&lt; U , F &gt;</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的超键，若</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         U，</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则称</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K</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为</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R</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的候选键</a:t>
              </a:r>
            </a:p>
          </p:txBody>
        </p:sp>
        <p:graphicFrame>
          <p:nvGraphicFramePr>
            <p:cNvPr id="13" name="Object 148">
              <a:extLst>
                <a:ext uri="{FF2B5EF4-FFF2-40B4-BE49-F238E27FC236}">
                  <a16:creationId xmlns:a16="http://schemas.microsoft.com/office/drawing/2014/main" id="{76402684-91AA-4108-B3F5-B4561C091FC8}"/>
                </a:ext>
              </a:extLst>
            </p:cNvPr>
            <p:cNvGraphicFramePr>
              <a:graphicFrameLocks noChangeAspect="1"/>
            </p:cNvGraphicFramePr>
            <p:nvPr>
              <p:extLst>
                <p:ext uri="{D42A27DB-BD31-4B8C-83A1-F6EECF244321}">
                  <p14:modId xmlns:p14="http://schemas.microsoft.com/office/powerpoint/2010/main" val="3519706000"/>
                </p:ext>
              </p:extLst>
            </p:nvPr>
          </p:nvGraphicFramePr>
          <p:xfrm>
            <a:off x="4053" y="1538"/>
            <a:ext cx="592" cy="432"/>
          </p:xfrm>
          <a:graphic>
            <a:graphicData uri="http://schemas.openxmlformats.org/presentationml/2006/ole">
              <mc:AlternateContent xmlns:mc="http://schemas.openxmlformats.org/markup-compatibility/2006">
                <mc:Choice xmlns:v="urn:schemas-microsoft-com:vml" Requires="v">
                  <p:oleObj r:id="rId2" imgW="457200" imgH="279400" progId="Equation.3">
                    <p:embed/>
                  </p:oleObj>
                </mc:Choice>
                <mc:Fallback>
                  <p:oleObj r:id="rId2" imgW="457200" imgH="279400" progId="Equation.3">
                    <p:embed/>
                    <p:pic>
                      <p:nvPicPr>
                        <p:cNvPr id="13" name="Object 148">
                          <a:extLst>
                            <a:ext uri="{FF2B5EF4-FFF2-40B4-BE49-F238E27FC236}">
                              <a16:creationId xmlns:a16="http://schemas.microsoft.com/office/drawing/2014/main" id="{76402684-91AA-4108-B3F5-B4561C091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 y="1538"/>
                          <a:ext cx="59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Rectangle 11">
            <a:extLst>
              <a:ext uri="{FF2B5EF4-FFF2-40B4-BE49-F238E27FC236}">
                <a16:creationId xmlns:a16="http://schemas.microsoft.com/office/drawing/2014/main" id="{9EBF2211-B12E-4378-8705-C9862564DF4F}"/>
              </a:ext>
            </a:extLst>
          </p:cNvPr>
          <p:cNvSpPr>
            <a:spLocks noChangeArrowheads="1"/>
          </p:cNvSpPr>
          <p:nvPr/>
        </p:nvSpPr>
        <p:spPr bwMode="auto">
          <a:xfrm>
            <a:off x="323850" y="4781550"/>
            <a:ext cx="8458200" cy="1815882"/>
          </a:xfrm>
          <a:prstGeom prst="rect">
            <a:avLst/>
          </a:prstGeom>
          <a:solidFill>
            <a:srgbClr val="FFFFFF"/>
          </a:solidFill>
          <a:ln w="9525">
            <a:noFill/>
            <a:miter lim="800000"/>
            <a:headEnd/>
            <a:tailEnd/>
          </a:ln>
          <a:effectLst/>
          <a:scene3d>
            <a:camera prst="legacyObliqueTopRight"/>
            <a:lightRig rig="legacyFlat3" dir="b"/>
          </a:scene3d>
          <a:sp3d extrusionH="430200" prstMaterial="legacyMatte">
            <a:bevelT w="13500" h="13500" prst="angle"/>
            <a:bevelB w="13500" h="13500" prst="angle"/>
            <a:extrusionClr>
              <a:srgbClr val="00E4A8"/>
            </a:extrusionClr>
          </a:sp3d>
        </p:spPr>
        <p:txBody>
          <a:bodyPr>
            <a:spAutoFit/>
            <a:flatTx/>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主属性（</a:t>
            </a:r>
            <a:r>
              <a:rPr kumimoji="0" lang="en-US" altLang="zh-CN"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prime</a:t>
            </a:r>
            <a:r>
              <a:rPr kumimoji="0" lang="zh-CN" altLang="en-US"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 </a:t>
            </a:r>
            <a:r>
              <a:rPr kumimoji="0" lang="en-US" altLang="zh-CN"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attribute</a:t>
            </a:r>
            <a:r>
              <a:rPr kumimoji="0" lang="zh-CN" altLang="en-US" sz="2800" b="1" i="0" u="none" strike="noStrike" kern="0" cap="none" spc="0" normalizeH="0" baseline="0" noProof="0" dirty="0">
                <a:ln>
                  <a:noFill/>
                </a:ln>
                <a:solidFill>
                  <a:srgbClr val="FF3300"/>
                </a:solidFill>
                <a:effectLst>
                  <a:outerShdw blurRad="38100" dist="38100" dir="2700000" algn="tl">
                    <a:srgbClr val="000000"/>
                  </a:outerShdw>
                </a:effectLst>
                <a:uLnTx/>
                <a:uFillTx/>
                <a:latin typeface="Times New Roman" panose="02020603050405020304" pitchFamily="18" charset="0"/>
                <a:ea typeface="华文行楷" pitchFamily="2" charset="-122"/>
              </a:rPr>
              <a:t>）</a:t>
            </a:r>
            <a:r>
              <a:rPr kumimoji="0" lang="zh-CN" altLang="en-US" sz="2800" b="0" i="0" u="none" strike="noStrike" kern="0" cap="none" spc="0" normalizeH="0" baseline="0" noProof="0" dirty="0">
                <a:ln>
                  <a:noFill/>
                </a:ln>
                <a:solidFill>
                  <a:srgbClr val="3333CC"/>
                </a:solidFill>
                <a:effectLst>
                  <a:outerShdw blurRad="38100" dist="38100" dir="2700000" algn="tl">
                    <a:srgbClr val="000000"/>
                  </a:outerShdw>
                </a:effectLst>
                <a:uLnTx/>
                <a:uFillTx/>
                <a:latin typeface="Times New Roman" panose="02020603050405020304" pitchFamily="18" charset="0"/>
                <a:ea typeface="华文行楷" pitchFamily="2" charset="-122"/>
              </a:rPr>
              <a:t>：</a:t>
            </a:r>
            <a:r>
              <a:rPr kumimoji="0" lang="zh-CN" altLang="en-US" sz="2800" b="0" i="0" u="none" strike="noStrike" kern="0" cap="none" spc="0" normalizeH="0" baseline="0" noProof="0" dirty="0">
                <a:ln>
                  <a:noFill/>
                </a:ln>
                <a:solidFill>
                  <a:srgbClr val="3333CC"/>
                </a:solidFill>
                <a:effectLst>
                  <a:outerShdw blurRad="38100" dist="38100" dir="2700000" algn="tl">
                    <a:srgbClr val="FFFFFF"/>
                  </a:outerShdw>
                </a:effectLst>
                <a:highlight>
                  <a:srgbClr val="FFFF00"/>
                </a:highlight>
                <a:uLnTx/>
                <a:uFillTx/>
                <a:latin typeface="Times New Roman" panose="02020603050405020304" pitchFamily="18" charset="0"/>
                <a:ea typeface="华文行楷" pitchFamily="2" charset="-122"/>
              </a:rPr>
              <a:t>存在于任意</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一个候选键中的属性，都称作</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highlight>
                  <a:srgbClr val="FFFF00"/>
                </a:highlight>
                <a:uLnTx/>
                <a:uFillTx/>
                <a:latin typeface="Times New Roman" panose="02020603050405020304" pitchFamily="18" charset="0"/>
                <a:ea typeface="华文行楷" pitchFamily="2" charset="-122"/>
              </a:rPr>
              <a:t>主属性</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，其它属性（即不存在与任何候选键中的属性）称为 </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highlight>
                  <a:srgbClr val="FFFF00"/>
                </a:highlight>
                <a:uLnTx/>
                <a:uFillTx/>
                <a:latin typeface="Times New Roman" panose="02020603050405020304" pitchFamily="18" charset="0"/>
                <a:ea typeface="华文行楷" pitchFamily="2" charset="-122"/>
              </a:rPr>
              <a:t>非主属性</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non-prime</a:t>
            </a:r>
            <a:r>
              <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 </a:t>
            </a:r>
            <a:r>
              <a:rPr kumimoji="0" lang="en-US" altLang="zh-CN"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rPr>
              <a:t>attribute)</a:t>
            </a:r>
            <a:endParaRPr kumimoji="0" lang="zh-CN" altLang="en-US" sz="2800" b="0" i="0" u="none" strike="noStrike" kern="0" cap="none" spc="0" normalizeH="0" baseline="0" noProof="0" dirty="0">
              <a:ln>
                <a:noFill/>
              </a:ln>
              <a:solidFill>
                <a:srgbClr val="000000"/>
              </a:solidFill>
              <a:effectLst>
                <a:outerShdw blurRad="38100" dist="38100" dir="2700000" algn="tl">
                  <a:srgbClr val="FFFFFF"/>
                </a:outerShdw>
              </a:effectLst>
              <a:uLnTx/>
              <a:uFillTx/>
              <a:latin typeface="Times New Roman" panose="02020603050405020304" pitchFamily="18" charset="0"/>
              <a:ea typeface="华文行楷" pitchFamily="2" charset="-122"/>
            </a:endParaRPr>
          </a:p>
        </p:txBody>
      </p:sp>
      <p:sp>
        <p:nvSpPr>
          <p:cNvPr id="16" name="文本框 15">
            <a:extLst>
              <a:ext uri="{FF2B5EF4-FFF2-40B4-BE49-F238E27FC236}">
                <a16:creationId xmlns:a16="http://schemas.microsoft.com/office/drawing/2014/main" id="{D1AE8639-23D6-4BE6-BFE6-58D17AFB56D3}"/>
              </a:ext>
            </a:extLst>
          </p:cNvPr>
          <p:cNvSpPr txBox="1"/>
          <p:nvPr/>
        </p:nvSpPr>
        <p:spPr>
          <a:xfrm>
            <a:off x="2057400" y="773722"/>
            <a:ext cx="3961498" cy="461665"/>
          </a:xfrm>
          <a:prstGeom prst="rect">
            <a:avLst/>
          </a:prstGeom>
          <a:solidFill>
            <a:srgbClr val="FFFFFF"/>
          </a:solidFill>
          <a:ln w="25400" cap="flat" cmpd="sng" algn="ctr">
            <a:solidFill>
              <a:srgbClr val="00E4A8"/>
            </a:solidFill>
            <a:prstDash val="solid"/>
          </a:ln>
          <a:effectLst/>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400" b="0" i="0" u="none" strike="noStrike" kern="0" cap="none" spc="0" normalizeH="0" baseline="0" noProof="0" dirty="0">
                <a:ln>
                  <a:noFill/>
                </a:ln>
                <a:solidFill>
                  <a:srgbClr val="000000"/>
                </a:solidFill>
                <a:effectLst/>
                <a:uLnTx/>
                <a:uFillTx/>
                <a:latin typeface="Tahoma"/>
                <a:ea typeface="华文新魏" pitchFamily="2" charset="-122"/>
                <a:cs typeface="+mn-cs"/>
              </a:rPr>
              <a:t>U</a:t>
            </a:r>
            <a:r>
              <a:rPr kumimoji="0" lang="zh-CN" altLang="en-US" sz="2400" b="0" i="0" u="none" strike="noStrike" kern="0" cap="none" spc="0" normalizeH="0" baseline="0" noProof="0" dirty="0">
                <a:ln>
                  <a:noFill/>
                </a:ln>
                <a:solidFill>
                  <a:srgbClr val="000000"/>
                </a:solidFill>
                <a:effectLst/>
                <a:uLnTx/>
                <a:uFillTx/>
                <a:latin typeface="Tahoma"/>
                <a:ea typeface="华文新魏" pitchFamily="2" charset="-122"/>
                <a:cs typeface="+mn-cs"/>
              </a:rPr>
              <a:t>： 属性集   </a:t>
            </a:r>
            <a:r>
              <a:rPr kumimoji="0" lang="en-US" altLang="zh-CN" sz="2400" b="0" i="0" u="none" strike="noStrike" kern="0" cap="none" spc="0" normalizeH="0" baseline="0" noProof="0" dirty="0">
                <a:ln>
                  <a:noFill/>
                </a:ln>
                <a:solidFill>
                  <a:srgbClr val="000000"/>
                </a:solidFill>
                <a:effectLst/>
                <a:uLnTx/>
                <a:uFillTx/>
                <a:latin typeface="Tahoma"/>
                <a:ea typeface="华文新魏" pitchFamily="2" charset="-122"/>
                <a:cs typeface="+mn-cs"/>
              </a:rPr>
              <a:t>F</a:t>
            </a:r>
            <a:r>
              <a:rPr kumimoji="0" lang="zh-CN" altLang="en-US" sz="2400" b="0" i="0" u="none" strike="noStrike" kern="0" cap="none" spc="0" normalizeH="0" baseline="0" noProof="0" dirty="0">
                <a:ln>
                  <a:noFill/>
                </a:ln>
                <a:solidFill>
                  <a:srgbClr val="000000"/>
                </a:solidFill>
                <a:effectLst/>
                <a:uLnTx/>
                <a:uFillTx/>
                <a:latin typeface="Tahoma"/>
                <a:ea typeface="华文新魏" pitchFamily="2" charset="-122"/>
                <a:cs typeface="+mn-cs"/>
              </a:rPr>
              <a:t>： 依赖关系</a:t>
            </a:r>
            <a:endParaRPr kumimoji="0" lang="zh-CN" altLang="en-US" sz="2400" b="0" i="0" u="none" strike="noStrike" kern="0" cap="none" spc="0" normalizeH="0" baseline="0" noProof="0" dirty="0">
              <a:ln>
                <a:noFill/>
              </a:ln>
              <a:solidFill>
                <a:srgbClr val="000000"/>
              </a:solidFill>
              <a:effectLst/>
              <a:uLnTx/>
              <a:uFillTx/>
              <a:latin typeface="Tahoma"/>
              <a:ea typeface="隶书"/>
              <a:cs typeface="+mn-cs"/>
            </a:endParaRPr>
          </a:p>
        </p:txBody>
      </p:sp>
    </p:spTree>
    <p:extLst>
      <p:ext uri="{BB962C8B-B14F-4D97-AF65-F5344CB8AC3E}">
        <p14:creationId xmlns:p14="http://schemas.microsoft.com/office/powerpoint/2010/main" val="4269694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endParaRPr lang="en-US" altLang="zh-CN" sz="3200" dirty="0">
              <a:ea typeface="黑体" panose="02010609060101010101" pitchFamily="49" charset="-122"/>
            </a:endParaRPr>
          </a:p>
        </p:txBody>
      </p:sp>
      <p:sp>
        <p:nvSpPr>
          <p:cNvPr id="4" name="Rectangle 3">
            <a:extLst>
              <a:ext uri="{FF2B5EF4-FFF2-40B4-BE49-F238E27FC236}">
                <a16:creationId xmlns:a16="http://schemas.microsoft.com/office/drawing/2014/main" id="{EB90E1F5-A3C0-4DB4-A1FA-FB6FBB10229F}"/>
              </a:ext>
            </a:extLst>
          </p:cNvPr>
          <p:cNvSpPr>
            <a:spLocks noGrp="1"/>
          </p:cNvSpPr>
          <p:nvPr>
            <p:ph idx="1"/>
          </p:nvPr>
        </p:nvSpPr>
        <p:spPr>
          <a:xfrm>
            <a:off x="76200" y="684242"/>
            <a:ext cx="8915400" cy="2057400"/>
          </a:xfrm>
        </p:spPr>
        <p:txBody>
          <a:bodyPr vert="horz" wrap="square" lIns="91440" tIns="45720" rIns="91440" bIns="45720" anchor="t">
            <a:normAutofit lnSpcReduction="10000"/>
          </a:bodyPr>
          <a:lstStyle/>
          <a:p>
            <a:pPr marL="0" indent="0" eaLnBrk="1" hangingPunct="1">
              <a:lnSpc>
                <a:spcPct val="140000"/>
              </a:lnSpc>
              <a:spcBef>
                <a:spcPct val="70000"/>
              </a:spcBef>
              <a:buNone/>
            </a:pPr>
            <a:r>
              <a:rPr lang="zh-CN" altLang="en-US" sz="2400" dirty="0"/>
              <a:t>数据库规范化  （</a:t>
            </a:r>
            <a:r>
              <a:rPr lang="en-US" altLang="zh-CN" sz="2400" dirty="0">
                <a:highlight>
                  <a:srgbClr val="00FF00"/>
                </a:highlight>
              </a:rPr>
              <a:t>2024</a:t>
            </a:r>
            <a:r>
              <a:rPr lang="zh-CN" altLang="en-US" sz="2400" dirty="0">
                <a:highlight>
                  <a:srgbClr val="00FF00"/>
                </a:highlight>
              </a:rPr>
              <a:t>学期，只会考到前</a:t>
            </a:r>
            <a:r>
              <a:rPr lang="en-US" altLang="zh-CN" sz="2400" dirty="0">
                <a:highlight>
                  <a:srgbClr val="00FF00"/>
                </a:highlight>
              </a:rPr>
              <a:t>4</a:t>
            </a:r>
            <a:r>
              <a:rPr lang="zh-CN" altLang="en-US" sz="2400" dirty="0">
                <a:highlight>
                  <a:srgbClr val="00FF00"/>
                </a:highlight>
              </a:rPr>
              <a:t>个范式，即到</a:t>
            </a:r>
            <a:r>
              <a:rPr lang="en-US" altLang="zh-CN" sz="2400" dirty="0">
                <a:highlight>
                  <a:srgbClr val="00FF00"/>
                </a:highlight>
              </a:rPr>
              <a:t>BC</a:t>
            </a:r>
            <a:r>
              <a:rPr lang="zh-CN" altLang="en-US" sz="2400" dirty="0">
                <a:highlight>
                  <a:srgbClr val="00FF00"/>
                </a:highlight>
              </a:rPr>
              <a:t>范式</a:t>
            </a:r>
            <a:r>
              <a:rPr lang="zh-CN" altLang="en-US" sz="2400" dirty="0"/>
              <a:t>）</a:t>
            </a:r>
            <a:endParaRPr lang="en-US" altLang="zh-CN" sz="2400" dirty="0"/>
          </a:p>
          <a:p>
            <a:pPr marL="0" indent="0" eaLnBrk="1" hangingPunct="1">
              <a:lnSpc>
                <a:spcPct val="140000"/>
              </a:lnSpc>
              <a:spcBef>
                <a:spcPct val="70000"/>
              </a:spcBef>
              <a:buNone/>
            </a:pPr>
            <a:r>
              <a:rPr lang="en-US" altLang="zh-CN" dirty="0"/>
              <a:t>	</a:t>
            </a:r>
            <a:r>
              <a:rPr lang="zh-CN" altLang="en-US" sz="2400" dirty="0">
                <a:highlight>
                  <a:srgbClr val="FFFF00"/>
                </a:highlight>
              </a:rPr>
              <a:t>是</a:t>
            </a:r>
            <a:r>
              <a:rPr lang="zh-CN" altLang="en-US" sz="2400" dirty="0"/>
              <a:t>根据一系列所谓的</a:t>
            </a:r>
            <a:r>
              <a:rPr lang="zh-CN" altLang="en-US" sz="2400" dirty="0">
                <a:highlight>
                  <a:srgbClr val="FF0000"/>
                </a:highlight>
              </a:rPr>
              <a:t>规范形式（范式，</a:t>
            </a:r>
            <a:r>
              <a:rPr lang="en-US" altLang="zh-CN" sz="2400" dirty="0">
                <a:highlight>
                  <a:srgbClr val="FF0000"/>
                </a:highlight>
              </a:rPr>
              <a:t>Normal</a:t>
            </a:r>
            <a:r>
              <a:rPr lang="zh-CN" altLang="en-US" sz="2400" dirty="0">
                <a:highlight>
                  <a:srgbClr val="FF0000"/>
                </a:highlight>
              </a:rPr>
              <a:t> </a:t>
            </a:r>
            <a:r>
              <a:rPr lang="en-US" altLang="zh-CN" sz="2400" dirty="0">
                <a:highlight>
                  <a:srgbClr val="FF0000"/>
                </a:highlight>
              </a:rPr>
              <a:t>form)</a:t>
            </a:r>
            <a:r>
              <a:rPr lang="zh-CN" altLang="en-US" sz="2400" dirty="0">
                <a:highlight>
                  <a:srgbClr val="FF0000"/>
                </a:highlight>
              </a:rPr>
              <a:t> </a:t>
            </a:r>
            <a:r>
              <a:rPr lang="zh-CN" altLang="en-US" sz="2400" dirty="0"/>
              <a:t>构建</a:t>
            </a:r>
            <a:r>
              <a:rPr lang="zh-CN" altLang="en-US" dirty="0"/>
              <a:t>、完善</a:t>
            </a:r>
            <a:r>
              <a:rPr lang="zh-CN" altLang="en-US" sz="2400" dirty="0"/>
              <a:t>关系数据库的</a:t>
            </a:r>
            <a:r>
              <a:rPr lang="zh-CN" altLang="en-US" sz="2400" dirty="0">
                <a:highlight>
                  <a:srgbClr val="FFFF00"/>
                </a:highlight>
              </a:rPr>
              <a:t>过程</a:t>
            </a:r>
            <a:r>
              <a:rPr lang="zh-CN" altLang="en-US" sz="2400" dirty="0"/>
              <a:t>，目的是</a:t>
            </a:r>
            <a:r>
              <a:rPr lang="zh-CN" altLang="en-US" sz="2400" dirty="0">
                <a:highlight>
                  <a:srgbClr val="FFFF00"/>
                </a:highlight>
              </a:rPr>
              <a:t>减少数据冗余</a:t>
            </a:r>
            <a:r>
              <a:rPr lang="zh-CN" altLang="en-US" sz="2400" dirty="0"/>
              <a:t>，</a:t>
            </a:r>
            <a:r>
              <a:rPr lang="zh-CN" altLang="en-US" sz="2400" dirty="0">
                <a:highlight>
                  <a:srgbClr val="FFFF00"/>
                </a:highlight>
              </a:rPr>
              <a:t>提高数据完整性。</a:t>
            </a:r>
            <a:endParaRPr lang="en-US" altLang="zh-CN" sz="2400" dirty="0">
              <a:highlight>
                <a:srgbClr val="FFFF00"/>
              </a:highlight>
            </a:endParaRPr>
          </a:p>
          <a:p>
            <a:pPr marL="0" indent="0" eaLnBrk="1" hangingPunct="1">
              <a:lnSpc>
                <a:spcPct val="140000"/>
              </a:lnSpc>
              <a:spcBef>
                <a:spcPct val="70000"/>
              </a:spcBef>
              <a:buNone/>
            </a:pPr>
            <a:endParaRPr lang="zh-CN" altLang="en-US" sz="2400" dirty="0"/>
          </a:p>
        </p:txBody>
      </p:sp>
      <p:sp>
        <p:nvSpPr>
          <p:cNvPr id="5" name="Rectangle 1028">
            <a:extLst>
              <a:ext uri="{FF2B5EF4-FFF2-40B4-BE49-F238E27FC236}">
                <a16:creationId xmlns:a16="http://schemas.microsoft.com/office/drawing/2014/main" id="{EFFF4E5D-2895-4723-89A1-4F0720C337C8}"/>
              </a:ext>
            </a:extLst>
          </p:cNvPr>
          <p:cNvSpPr txBox="1">
            <a:spLocks noChangeArrowheads="1"/>
          </p:cNvSpPr>
          <p:nvPr/>
        </p:nvSpPr>
        <p:spPr>
          <a:xfrm>
            <a:off x="192475" y="2823298"/>
            <a:ext cx="2267530" cy="38667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t>定义</a:t>
            </a:r>
          </a:p>
          <a:p>
            <a:pPr lvl="1">
              <a:defRPr/>
            </a:pPr>
            <a:r>
              <a:rPr lang="zh-CN" altLang="en-US" dirty="0"/>
              <a:t>范式是对关系的不同</a:t>
            </a:r>
            <a:r>
              <a:rPr lang="zh-CN" altLang="en-US" u="sng" dirty="0"/>
              <a:t>数据依赖程度</a:t>
            </a:r>
            <a:r>
              <a:rPr lang="zh-CN" altLang="en-US" dirty="0"/>
              <a:t>的要求</a:t>
            </a:r>
          </a:p>
          <a:p>
            <a:pPr lvl="1">
              <a:defRPr/>
            </a:pPr>
            <a:r>
              <a:rPr lang="zh-CN" altLang="en-US" dirty="0"/>
              <a:t>通过模式分解将一个低级范式转换为若干个高级范式的过程称作规范化（</a:t>
            </a:r>
            <a:r>
              <a:rPr lang="zh-CN" altLang="en-US" dirty="0">
                <a:solidFill>
                  <a:schemeClr val="hlink"/>
                </a:solidFill>
              </a:rPr>
              <a:t>概念的纯粹化</a:t>
            </a:r>
            <a:r>
              <a:rPr lang="zh-CN" altLang="en-US" dirty="0"/>
              <a:t>）</a:t>
            </a:r>
          </a:p>
        </p:txBody>
      </p:sp>
      <p:grpSp>
        <p:nvGrpSpPr>
          <p:cNvPr id="6" name="Group 1029">
            <a:extLst>
              <a:ext uri="{FF2B5EF4-FFF2-40B4-BE49-F238E27FC236}">
                <a16:creationId xmlns:a16="http://schemas.microsoft.com/office/drawing/2014/main" id="{9066EE54-FFBB-4136-BF52-5A48D3B60200}"/>
              </a:ext>
            </a:extLst>
          </p:cNvPr>
          <p:cNvGrpSpPr>
            <a:grpSpLocks/>
          </p:cNvGrpSpPr>
          <p:nvPr/>
        </p:nvGrpSpPr>
        <p:grpSpPr bwMode="auto">
          <a:xfrm>
            <a:off x="2667000" y="3124200"/>
            <a:ext cx="3806825" cy="3657600"/>
            <a:chOff x="1632" y="1824"/>
            <a:chExt cx="2446" cy="2448"/>
          </a:xfrm>
        </p:grpSpPr>
        <p:sp>
          <p:nvSpPr>
            <p:cNvPr id="7" name="Oval 1030">
              <a:extLst>
                <a:ext uri="{FF2B5EF4-FFF2-40B4-BE49-F238E27FC236}">
                  <a16:creationId xmlns:a16="http://schemas.microsoft.com/office/drawing/2014/main" id="{00EE4311-163E-4F15-A49A-AB6570F7E22A}"/>
                </a:ext>
              </a:extLst>
            </p:cNvPr>
            <p:cNvSpPr>
              <a:spLocks noChangeArrowheads="1"/>
            </p:cNvSpPr>
            <p:nvPr/>
          </p:nvSpPr>
          <p:spPr bwMode="auto">
            <a:xfrm>
              <a:off x="2592" y="2834"/>
              <a:ext cx="576" cy="576"/>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8" name="Oval 1031">
              <a:extLst>
                <a:ext uri="{FF2B5EF4-FFF2-40B4-BE49-F238E27FC236}">
                  <a16:creationId xmlns:a16="http://schemas.microsoft.com/office/drawing/2014/main" id="{29923A8F-A47B-43D2-B5D0-6CCED3F9B86E}"/>
                </a:ext>
              </a:extLst>
            </p:cNvPr>
            <p:cNvSpPr>
              <a:spLocks noChangeAspect="1" noChangeArrowheads="1"/>
            </p:cNvSpPr>
            <p:nvPr/>
          </p:nvSpPr>
          <p:spPr bwMode="auto">
            <a:xfrm>
              <a:off x="2400" y="2629"/>
              <a:ext cx="973" cy="973"/>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10" name="Oval 1032">
              <a:extLst>
                <a:ext uri="{FF2B5EF4-FFF2-40B4-BE49-F238E27FC236}">
                  <a16:creationId xmlns:a16="http://schemas.microsoft.com/office/drawing/2014/main" id="{E7F84CDE-8091-498F-9AC1-EA4C37EA9BDE}"/>
                </a:ext>
              </a:extLst>
            </p:cNvPr>
            <p:cNvSpPr>
              <a:spLocks noChangeAspect="1" noChangeArrowheads="1"/>
            </p:cNvSpPr>
            <p:nvPr/>
          </p:nvSpPr>
          <p:spPr bwMode="auto">
            <a:xfrm>
              <a:off x="2237" y="2431"/>
              <a:ext cx="1315" cy="1315"/>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11" name="Oval 1033">
              <a:extLst>
                <a:ext uri="{FF2B5EF4-FFF2-40B4-BE49-F238E27FC236}">
                  <a16:creationId xmlns:a16="http://schemas.microsoft.com/office/drawing/2014/main" id="{B5A90785-97C1-419B-9539-3F5E665E36E1}"/>
                </a:ext>
              </a:extLst>
            </p:cNvPr>
            <p:cNvSpPr>
              <a:spLocks noChangeAspect="1" noChangeArrowheads="1"/>
            </p:cNvSpPr>
            <p:nvPr/>
          </p:nvSpPr>
          <p:spPr bwMode="auto">
            <a:xfrm>
              <a:off x="2064" y="2249"/>
              <a:ext cx="1650" cy="1650"/>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12" name="Oval 1034">
              <a:extLst>
                <a:ext uri="{FF2B5EF4-FFF2-40B4-BE49-F238E27FC236}">
                  <a16:creationId xmlns:a16="http://schemas.microsoft.com/office/drawing/2014/main" id="{443DFBBC-EA14-4060-A501-8C8F2787B5CF}"/>
                </a:ext>
              </a:extLst>
            </p:cNvPr>
            <p:cNvSpPr>
              <a:spLocks noChangeAspect="1" noChangeArrowheads="1"/>
            </p:cNvSpPr>
            <p:nvPr/>
          </p:nvSpPr>
          <p:spPr bwMode="auto">
            <a:xfrm>
              <a:off x="1850" y="2044"/>
              <a:ext cx="2038" cy="2038"/>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13" name="Oval 1035">
              <a:extLst>
                <a:ext uri="{FF2B5EF4-FFF2-40B4-BE49-F238E27FC236}">
                  <a16:creationId xmlns:a16="http://schemas.microsoft.com/office/drawing/2014/main" id="{A04C5B72-9909-4639-B584-73F3EBC96E9F}"/>
                </a:ext>
              </a:extLst>
            </p:cNvPr>
            <p:cNvSpPr>
              <a:spLocks noChangeAspect="1" noChangeArrowheads="1"/>
            </p:cNvSpPr>
            <p:nvPr/>
          </p:nvSpPr>
          <p:spPr bwMode="auto">
            <a:xfrm>
              <a:off x="1632" y="1826"/>
              <a:ext cx="2446" cy="2446"/>
            </a:xfrm>
            <a:prstGeom prst="ellipse">
              <a:avLst/>
            </a:prstGeom>
            <a:noFill/>
            <a:ln w="952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14" name="Text Box 1036">
              <a:extLst>
                <a:ext uri="{FF2B5EF4-FFF2-40B4-BE49-F238E27FC236}">
                  <a16:creationId xmlns:a16="http://schemas.microsoft.com/office/drawing/2014/main" id="{F5E8882B-0B4D-45F5-B16D-64CC67CF755C}"/>
                </a:ext>
              </a:extLst>
            </p:cNvPr>
            <p:cNvSpPr txBox="1">
              <a:spLocks noChangeArrowheads="1"/>
            </p:cNvSpPr>
            <p:nvPr/>
          </p:nvSpPr>
          <p:spPr bwMode="auto">
            <a:xfrm>
              <a:off x="2688" y="1824"/>
              <a:ext cx="528"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1</a:t>
              </a: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NF</a:t>
              </a:r>
            </a:p>
          </p:txBody>
        </p:sp>
        <p:sp>
          <p:nvSpPr>
            <p:cNvPr id="15" name="Text Box 1037">
              <a:extLst>
                <a:ext uri="{FF2B5EF4-FFF2-40B4-BE49-F238E27FC236}">
                  <a16:creationId xmlns:a16="http://schemas.microsoft.com/office/drawing/2014/main" id="{6AA8AC0E-F8E8-4EA2-AD3A-BEBC04CEE61C}"/>
                </a:ext>
              </a:extLst>
            </p:cNvPr>
            <p:cNvSpPr txBox="1">
              <a:spLocks noChangeArrowheads="1"/>
            </p:cNvSpPr>
            <p:nvPr/>
          </p:nvSpPr>
          <p:spPr bwMode="auto">
            <a:xfrm>
              <a:off x="2688" y="2018"/>
              <a:ext cx="528"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2</a:t>
              </a: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NF</a:t>
              </a:r>
            </a:p>
          </p:txBody>
        </p:sp>
        <p:sp>
          <p:nvSpPr>
            <p:cNvPr id="16" name="Text Box 1038">
              <a:extLst>
                <a:ext uri="{FF2B5EF4-FFF2-40B4-BE49-F238E27FC236}">
                  <a16:creationId xmlns:a16="http://schemas.microsoft.com/office/drawing/2014/main" id="{25DDFFC4-EE34-42C8-B05C-7618B1902203}"/>
                </a:ext>
              </a:extLst>
            </p:cNvPr>
            <p:cNvSpPr txBox="1">
              <a:spLocks noChangeArrowheads="1"/>
            </p:cNvSpPr>
            <p:nvPr/>
          </p:nvSpPr>
          <p:spPr bwMode="auto">
            <a:xfrm>
              <a:off x="2688" y="2208"/>
              <a:ext cx="528"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3</a:t>
              </a: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NF</a:t>
              </a:r>
            </a:p>
          </p:txBody>
        </p:sp>
        <p:sp>
          <p:nvSpPr>
            <p:cNvPr id="17" name="Text Box 1039">
              <a:extLst>
                <a:ext uri="{FF2B5EF4-FFF2-40B4-BE49-F238E27FC236}">
                  <a16:creationId xmlns:a16="http://schemas.microsoft.com/office/drawing/2014/main" id="{6B159AE8-845A-4978-971C-73673A5EEE5B}"/>
                </a:ext>
              </a:extLst>
            </p:cNvPr>
            <p:cNvSpPr txBox="1">
              <a:spLocks noChangeArrowheads="1"/>
            </p:cNvSpPr>
            <p:nvPr/>
          </p:nvSpPr>
          <p:spPr bwMode="auto">
            <a:xfrm>
              <a:off x="2688" y="2594"/>
              <a:ext cx="528"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4</a:t>
              </a: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NF</a:t>
              </a:r>
            </a:p>
          </p:txBody>
        </p:sp>
        <p:sp>
          <p:nvSpPr>
            <p:cNvPr id="18" name="Text Box 1040">
              <a:extLst>
                <a:ext uri="{FF2B5EF4-FFF2-40B4-BE49-F238E27FC236}">
                  <a16:creationId xmlns:a16="http://schemas.microsoft.com/office/drawing/2014/main" id="{1EB53229-ADD4-4ABC-93D3-8478A049266D}"/>
                </a:ext>
              </a:extLst>
            </p:cNvPr>
            <p:cNvSpPr txBox="1">
              <a:spLocks noChangeArrowheads="1"/>
            </p:cNvSpPr>
            <p:nvPr/>
          </p:nvSpPr>
          <p:spPr bwMode="auto">
            <a:xfrm>
              <a:off x="2592" y="2402"/>
              <a:ext cx="720"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BCNF</a:t>
              </a:r>
            </a:p>
          </p:txBody>
        </p:sp>
        <p:sp>
          <p:nvSpPr>
            <p:cNvPr id="19" name="Text Box 1041">
              <a:extLst>
                <a:ext uri="{FF2B5EF4-FFF2-40B4-BE49-F238E27FC236}">
                  <a16:creationId xmlns:a16="http://schemas.microsoft.com/office/drawing/2014/main" id="{88A8F89D-5E96-4A7E-A0A3-752705B8D0F1}"/>
                </a:ext>
              </a:extLst>
            </p:cNvPr>
            <p:cNvSpPr txBox="1">
              <a:spLocks noChangeArrowheads="1"/>
            </p:cNvSpPr>
            <p:nvPr/>
          </p:nvSpPr>
          <p:spPr bwMode="auto">
            <a:xfrm>
              <a:off x="2688" y="2978"/>
              <a:ext cx="528" cy="306"/>
            </a:xfrm>
            <a:prstGeom prst="rect">
              <a:avLst/>
            </a:prstGeom>
            <a:noFill/>
            <a:ln w="9525">
              <a:noFill/>
              <a:miter lim="800000"/>
              <a:headEnd/>
              <a:tailEnd/>
            </a:ln>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zh-CN" altLang="en-US"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5</a:t>
              </a:r>
              <a:r>
                <a:rPr kumimoji="1" lang="en-US" altLang="zh-CN" sz="2400" b="1" i="0" u="none" strike="noStrike" kern="1200" cap="none" spc="0" normalizeH="0" baseline="0" noProof="0">
                  <a:ln>
                    <a:noFill/>
                  </a:ln>
                  <a:solidFill>
                    <a:srgbClr val="000000"/>
                  </a:solidFill>
                  <a:effectLst/>
                  <a:uLnTx/>
                  <a:uFillTx/>
                  <a:latin typeface="Times New Roman" pitchFamily="18" charset="0"/>
                  <a:ea typeface="宋体" pitchFamily="2" charset="-122"/>
                  <a:cs typeface="+mn-cs"/>
                </a:rPr>
                <a:t>NF</a:t>
              </a:r>
            </a:p>
          </p:txBody>
        </p:sp>
      </p:grpSp>
      <p:sp>
        <p:nvSpPr>
          <p:cNvPr id="20" name="文本框 19">
            <a:extLst>
              <a:ext uri="{FF2B5EF4-FFF2-40B4-BE49-F238E27FC236}">
                <a16:creationId xmlns:a16="http://schemas.microsoft.com/office/drawing/2014/main" id="{66F98E58-7500-422E-B8B2-38D8E3D4957F}"/>
              </a:ext>
            </a:extLst>
          </p:cNvPr>
          <p:cNvSpPr txBox="1"/>
          <p:nvPr/>
        </p:nvSpPr>
        <p:spPr>
          <a:xfrm>
            <a:off x="6680820" y="3271767"/>
            <a:ext cx="2370311" cy="3170099"/>
          </a:xfrm>
          <a:prstGeom prst="rect">
            <a:avLst/>
          </a:prstGeom>
          <a:noFill/>
        </p:spPr>
        <p:txBody>
          <a:bodyPr wrap="square">
            <a:spAutoFit/>
          </a:bodyPr>
          <a:lstStyle/>
          <a:p>
            <a:r>
              <a:rPr lang="zh-CN" altLang="en-US" sz="2000" b="0" i="0" dirty="0">
                <a:solidFill>
                  <a:srgbClr val="191B1F"/>
                </a:solidFill>
                <a:effectLst/>
                <a:highlight>
                  <a:srgbClr val="FFFFFF"/>
                </a:highlight>
                <a:latin typeface="-apple-system"/>
              </a:rPr>
              <a:t>实际上你可以把范式粗略地理解为</a:t>
            </a:r>
            <a:r>
              <a:rPr lang="zh-CN" altLang="en-US" sz="2000" b="1" i="0" dirty="0">
                <a:solidFill>
                  <a:srgbClr val="FF0000"/>
                </a:solidFill>
                <a:effectLst/>
                <a:highlight>
                  <a:srgbClr val="FFFFFF"/>
                </a:highlight>
                <a:latin typeface="-apple-system"/>
              </a:rPr>
              <a:t>数据表结构所需要符合的</a:t>
            </a:r>
            <a:r>
              <a:rPr lang="zh-CN" altLang="en-US" sz="2000" b="1" i="0" dirty="0">
                <a:solidFill>
                  <a:srgbClr val="FF0000"/>
                </a:solidFill>
                <a:effectLst/>
                <a:highlight>
                  <a:srgbClr val="FFFF00"/>
                </a:highlight>
                <a:latin typeface="-apple-system"/>
              </a:rPr>
              <a:t>某种标准级别</a:t>
            </a:r>
            <a:endParaRPr lang="en-US" altLang="zh-CN" sz="2000" b="1" i="0" dirty="0">
              <a:solidFill>
                <a:srgbClr val="FF0000"/>
              </a:solidFill>
              <a:effectLst/>
              <a:highlight>
                <a:srgbClr val="FFFF00"/>
              </a:highlight>
              <a:latin typeface="-apple-system"/>
            </a:endParaRPr>
          </a:p>
          <a:p>
            <a:endParaRPr lang="en-US" altLang="zh-CN" sz="2000" b="1" dirty="0">
              <a:solidFill>
                <a:srgbClr val="FF0000"/>
              </a:solidFill>
              <a:highlight>
                <a:srgbClr val="FFFFFF"/>
              </a:highlight>
              <a:latin typeface="-apple-system"/>
            </a:endParaRPr>
          </a:p>
          <a:p>
            <a:r>
              <a:rPr lang="zh-CN" altLang="en-US" sz="2000" b="1" dirty="0">
                <a:solidFill>
                  <a:srgbClr val="FF0000"/>
                </a:solidFill>
                <a:highlight>
                  <a:srgbClr val="FFFFFF"/>
                </a:highlight>
                <a:latin typeface="-apple-system"/>
              </a:rPr>
              <a:t>低级范式就是低级级别</a:t>
            </a:r>
            <a:endParaRPr lang="en-US" altLang="zh-CN" sz="2000" b="1" dirty="0">
              <a:solidFill>
                <a:srgbClr val="FF0000"/>
              </a:solidFill>
              <a:highlight>
                <a:srgbClr val="FFFFFF"/>
              </a:highlight>
              <a:latin typeface="-apple-system"/>
            </a:endParaRPr>
          </a:p>
          <a:p>
            <a:endParaRPr lang="en-US" altLang="zh-CN" sz="2000" b="1" dirty="0">
              <a:solidFill>
                <a:srgbClr val="FF0000"/>
              </a:solidFill>
              <a:highlight>
                <a:srgbClr val="FFFFFF"/>
              </a:highlight>
              <a:latin typeface="-apple-system"/>
            </a:endParaRPr>
          </a:p>
          <a:p>
            <a:r>
              <a:rPr lang="zh-CN" altLang="en-US" sz="2000" b="1" dirty="0">
                <a:solidFill>
                  <a:srgbClr val="FF0000"/>
                </a:solidFill>
                <a:highlight>
                  <a:srgbClr val="FFFFFF"/>
                </a:highlight>
                <a:latin typeface="-apple-system"/>
              </a:rPr>
              <a:t>高级范式就是高级级别</a:t>
            </a:r>
            <a:endParaRPr lang="zh-CN" altLang="en-US" sz="2000" dirty="0">
              <a:solidFill>
                <a:srgbClr val="FF0000"/>
              </a:solidFill>
            </a:endParaRPr>
          </a:p>
        </p:txBody>
      </p:sp>
    </p:spTree>
    <p:extLst>
      <p:ext uri="{BB962C8B-B14F-4D97-AF65-F5344CB8AC3E}">
        <p14:creationId xmlns:p14="http://schemas.microsoft.com/office/powerpoint/2010/main" val="3156617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1NF</a:t>
            </a:r>
          </a:p>
        </p:txBody>
      </p:sp>
      <p:sp>
        <p:nvSpPr>
          <p:cNvPr id="11" name="Rectangle 3">
            <a:extLst>
              <a:ext uri="{FF2B5EF4-FFF2-40B4-BE49-F238E27FC236}">
                <a16:creationId xmlns:a16="http://schemas.microsoft.com/office/drawing/2014/main" id="{4A62596A-A8AC-4D94-8E60-3C355D73A9FE}"/>
              </a:ext>
            </a:extLst>
          </p:cNvPr>
          <p:cNvSpPr txBox="1">
            <a:spLocks noChangeArrowheads="1"/>
          </p:cNvSpPr>
          <p:nvPr/>
        </p:nvSpPr>
        <p:spPr bwMode="auto">
          <a:xfrm>
            <a:off x="188913" y="1295400"/>
            <a:ext cx="8802687" cy="1701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32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定义</a:t>
            </a:r>
          </a:p>
          <a:p>
            <a:pPr marL="742950" marR="0" lvl="1" indent="-285750" algn="just" defTabSz="914400" rtl="0" eaLnBrk="1" fontAlgn="base" latinLnBrk="0" hangingPunct="1">
              <a:lnSpc>
                <a:spcPct val="100000"/>
              </a:lnSpc>
              <a:spcBef>
                <a:spcPct val="20000"/>
              </a:spcBef>
              <a:spcAft>
                <a:spcPct val="0"/>
              </a:spcAft>
              <a:buClr>
                <a:srgbClr val="FF0000"/>
              </a:buClr>
              <a:buSzPct val="55000"/>
              <a:buFont typeface="Wingdings" pitchFamily="2" charset="2"/>
              <a:buNone/>
              <a:tabLst/>
              <a:defRPr/>
            </a:pPr>
            <a:r>
              <a:rPr kumimoji="1" lang="zh-CN" altLang="en-US" sz="2800" b="0" i="0" u="none" strike="noStrike" kern="0" cap="none" spc="0" normalizeH="0" baseline="0" noProof="0">
                <a:ln>
                  <a:noFill/>
                </a:ln>
                <a:solidFill>
                  <a:srgbClr val="98469E"/>
                </a:solidFill>
                <a:effectLst/>
                <a:uLnTx/>
                <a:uFillTx/>
                <a:latin typeface="Tahoma"/>
                <a:ea typeface="华文新魏" pitchFamily="2" charset="-122"/>
              </a:rPr>
              <a:t>	关系中每一分量不可再分。即不能以集合、序列等作为属性值</a:t>
            </a:r>
            <a:endParaRPr kumimoji="1" lang="zh-CN" altLang="en-US" sz="2800" b="0" i="0" u="none" strike="noStrike" kern="0" cap="none" spc="0" normalizeH="0" baseline="0" noProof="0" dirty="0">
              <a:ln>
                <a:noFill/>
              </a:ln>
              <a:solidFill>
                <a:srgbClr val="98469E"/>
              </a:solidFill>
              <a:effectLst/>
              <a:uLnTx/>
              <a:uFillTx/>
              <a:latin typeface="Tahoma"/>
              <a:ea typeface="华文新魏" pitchFamily="2" charset="-122"/>
            </a:endParaRPr>
          </a:p>
        </p:txBody>
      </p:sp>
      <p:graphicFrame>
        <p:nvGraphicFramePr>
          <p:cNvPr id="12" name="Group 4">
            <a:extLst>
              <a:ext uri="{FF2B5EF4-FFF2-40B4-BE49-F238E27FC236}">
                <a16:creationId xmlns:a16="http://schemas.microsoft.com/office/drawing/2014/main" id="{72FCD849-01D5-4953-92C4-C956A22D0C07}"/>
              </a:ext>
            </a:extLst>
          </p:cNvPr>
          <p:cNvGraphicFramePr>
            <a:graphicFrameLocks noGrp="1"/>
          </p:cNvGraphicFramePr>
          <p:nvPr/>
        </p:nvGraphicFramePr>
        <p:xfrm>
          <a:off x="468313" y="3406775"/>
          <a:ext cx="3505200" cy="1041400"/>
        </p:xfrm>
        <a:graphic>
          <a:graphicData uri="http://schemas.openxmlformats.org/drawingml/2006/table">
            <a:tbl>
              <a:tblPr/>
              <a:tblGrid>
                <a:gridCol w="990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5207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07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a:t>
                      </a: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C1，C2，C3}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 name="Group 15">
            <a:extLst>
              <a:ext uri="{FF2B5EF4-FFF2-40B4-BE49-F238E27FC236}">
                <a16:creationId xmlns:a16="http://schemas.microsoft.com/office/drawing/2014/main" id="{273E7538-FF4B-48D9-AF63-5E63355D05CB}"/>
              </a:ext>
            </a:extLst>
          </p:cNvPr>
          <p:cNvGraphicFramePr>
            <a:graphicFrameLocks noGrp="1"/>
          </p:cNvGraphicFramePr>
          <p:nvPr/>
        </p:nvGraphicFramePr>
        <p:xfrm>
          <a:off x="5638800" y="2924175"/>
          <a:ext cx="2971800" cy="2336800"/>
        </p:xfrm>
        <a:graphic>
          <a:graphicData uri="http://schemas.openxmlformats.org/drawingml/2006/table">
            <a:tbl>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5842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842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842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C2</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4200">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S1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Tahoma"/>
                          <a:ea typeface="隶书"/>
                        </a:defRPr>
                      </a:lvl1pPr>
                      <a:lvl2pPr marL="457200" algn="l" defTabSz="914400" rtl="0" eaLnBrk="1" latinLnBrk="0" hangingPunct="1">
                        <a:defRPr sz="1800" kern="1200">
                          <a:solidFill>
                            <a:schemeClr val="tx1"/>
                          </a:solidFill>
                          <a:latin typeface="Tahoma"/>
                          <a:ea typeface="隶书"/>
                        </a:defRPr>
                      </a:lvl2pPr>
                      <a:lvl3pPr marL="914400" algn="l" defTabSz="914400" rtl="0" eaLnBrk="1" latinLnBrk="0" hangingPunct="1">
                        <a:defRPr sz="1800" kern="1200">
                          <a:solidFill>
                            <a:schemeClr val="tx1"/>
                          </a:solidFill>
                          <a:latin typeface="Tahoma"/>
                          <a:ea typeface="隶书"/>
                        </a:defRPr>
                      </a:lvl3pPr>
                      <a:lvl4pPr marL="1371600" algn="l" defTabSz="914400" rtl="0" eaLnBrk="1" latinLnBrk="0" hangingPunct="1">
                        <a:defRPr sz="1800" kern="1200">
                          <a:solidFill>
                            <a:schemeClr val="tx1"/>
                          </a:solidFill>
                          <a:latin typeface="Tahoma"/>
                          <a:ea typeface="隶书"/>
                        </a:defRPr>
                      </a:lvl4pPr>
                      <a:lvl5pPr marL="1828800" algn="l" defTabSz="914400" rtl="0" eaLnBrk="1" latinLnBrk="0" hangingPunct="1">
                        <a:defRPr sz="1800" kern="1200">
                          <a:solidFill>
                            <a:schemeClr val="tx1"/>
                          </a:solidFill>
                          <a:latin typeface="Tahoma"/>
                          <a:ea typeface="隶书"/>
                        </a:defRPr>
                      </a:lvl5pPr>
                      <a:lvl6pPr marL="2286000" algn="l" defTabSz="914400" rtl="0" eaLnBrk="1" latinLnBrk="0" hangingPunct="1">
                        <a:defRPr sz="1800" kern="1200">
                          <a:solidFill>
                            <a:schemeClr val="tx1"/>
                          </a:solidFill>
                          <a:latin typeface="Tahoma"/>
                          <a:ea typeface="隶书"/>
                        </a:defRPr>
                      </a:lvl6pPr>
                      <a:lvl7pPr marL="2743200" algn="l" defTabSz="914400" rtl="0" eaLnBrk="1" latinLnBrk="0" hangingPunct="1">
                        <a:defRPr sz="1800" kern="1200">
                          <a:solidFill>
                            <a:schemeClr val="tx1"/>
                          </a:solidFill>
                          <a:latin typeface="Tahoma"/>
                          <a:ea typeface="隶书"/>
                        </a:defRPr>
                      </a:lvl7pPr>
                      <a:lvl8pPr marL="3200400" algn="l" defTabSz="914400" rtl="0" eaLnBrk="1" latinLnBrk="0" hangingPunct="1">
                        <a:defRPr sz="1800" kern="1200">
                          <a:solidFill>
                            <a:schemeClr val="tx1"/>
                          </a:solidFill>
                          <a:latin typeface="Tahoma"/>
                          <a:ea typeface="隶书"/>
                        </a:defRPr>
                      </a:lvl8pPr>
                      <a:lvl9pPr marL="3657600" algn="l" defTabSz="914400" rtl="0" eaLnBrk="1" latinLnBrk="0" hangingPunct="1">
                        <a:defRPr sz="1800" kern="1200">
                          <a:solidFill>
                            <a:schemeClr val="tx1"/>
                          </a:solidFill>
                          <a:latin typeface="Tahoma"/>
                          <a:ea typeface="隶书"/>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800" b="0" i="0" u="none" strike="noStrike" cap="none" normalizeH="0" baseline="0">
                          <a:ln>
                            <a:noFill/>
                          </a:ln>
                          <a:solidFill>
                            <a:schemeClr val="folHlink"/>
                          </a:solidFill>
                          <a:effectLst>
                            <a:outerShdw blurRad="38100" dist="38100" dir="2700000" algn="tl">
                              <a:srgbClr val="C0C0C0"/>
                            </a:outerShdw>
                          </a:effectLst>
                          <a:latin typeface="Tahoma" pitchFamily="34" charset="0"/>
                          <a:ea typeface="隶书" pitchFamily="49" charset="-122"/>
                        </a:rPr>
                        <a:t>C3</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4" name="AutoShape 32">
            <a:extLst>
              <a:ext uri="{FF2B5EF4-FFF2-40B4-BE49-F238E27FC236}">
                <a16:creationId xmlns:a16="http://schemas.microsoft.com/office/drawing/2014/main" id="{CF92FAE3-3905-491C-8503-4593BD75EC0A}"/>
              </a:ext>
            </a:extLst>
          </p:cNvPr>
          <p:cNvSpPr>
            <a:spLocks noChangeArrowheads="1"/>
          </p:cNvSpPr>
          <p:nvPr/>
        </p:nvSpPr>
        <p:spPr bwMode="auto">
          <a:xfrm>
            <a:off x="4211638" y="3716338"/>
            <a:ext cx="1152525" cy="647700"/>
          </a:xfrm>
          <a:prstGeom prst="rightArrow">
            <a:avLst>
              <a:gd name="adj1" fmla="val 50000"/>
              <a:gd name="adj2" fmla="val 44485"/>
            </a:avLst>
          </a:prstGeom>
          <a:solidFill>
            <a:srgbClr val="00E4A8"/>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en-US" altLang="zh-CN" sz="2400" b="0" i="0" u="none" strike="noStrike" kern="0" cap="none" spc="0" normalizeH="0" baseline="0" noProof="0">
                <a:ln>
                  <a:noFill/>
                </a:ln>
                <a:solidFill>
                  <a:srgbClr val="000000"/>
                </a:solidFill>
                <a:effectLst/>
                <a:uLnTx/>
                <a:uFillTx/>
                <a:latin typeface="Tahoma" pitchFamily="34" charset="0"/>
                <a:ea typeface="宋体" pitchFamily="2" charset="-122"/>
              </a:rPr>
              <a:t>1NF</a:t>
            </a:r>
          </a:p>
        </p:txBody>
      </p:sp>
      <p:sp>
        <p:nvSpPr>
          <p:cNvPr id="15" name="AutoShape 4">
            <a:extLst>
              <a:ext uri="{FF2B5EF4-FFF2-40B4-BE49-F238E27FC236}">
                <a16:creationId xmlns:a16="http://schemas.microsoft.com/office/drawing/2014/main" id="{9144CEC2-1A4A-447D-8B99-4301F12A0548}"/>
              </a:ext>
            </a:extLst>
          </p:cNvPr>
          <p:cNvSpPr>
            <a:spLocks noChangeArrowheads="1"/>
          </p:cNvSpPr>
          <p:nvPr/>
        </p:nvSpPr>
        <p:spPr bwMode="auto">
          <a:xfrm>
            <a:off x="250825" y="5229225"/>
            <a:ext cx="2952750" cy="865188"/>
          </a:xfrm>
          <a:prstGeom prst="wedgeRoundRectCallout">
            <a:avLst>
              <a:gd name="adj1" fmla="val 24625"/>
              <a:gd name="adj2" fmla="val -125046"/>
              <a:gd name="adj3" fmla="val 16667"/>
            </a:avLst>
          </a:prstGeom>
          <a:solidFill>
            <a:srgbClr val="00E4A8"/>
          </a:solidFill>
          <a:ln w="9525">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800000"/>
                </a:solidFill>
                <a:effectLst/>
                <a:uLnTx/>
                <a:uFillTx/>
                <a:latin typeface="Tahoma" pitchFamily="34" charset="0"/>
                <a:ea typeface="华文新魏" pitchFamily="2" charset="-122"/>
              </a:rPr>
              <a:t>对象－关系数据库</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800000"/>
                </a:solidFill>
                <a:effectLst/>
                <a:uLnTx/>
                <a:uFillTx/>
                <a:latin typeface="Tahoma" pitchFamily="34" charset="0"/>
                <a:ea typeface="华文新魏" pitchFamily="2" charset="-122"/>
              </a:rPr>
              <a:t>嵌套关系</a:t>
            </a:r>
          </a:p>
        </p:txBody>
      </p:sp>
      <p:sp>
        <p:nvSpPr>
          <p:cNvPr id="16" name="AutoShape 5">
            <a:extLst>
              <a:ext uri="{FF2B5EF4-FFF2-40B4-BE49-F238E27FC236}">
                <a16:creationId xmlns:a16="http://schemas.microsoft.com/office/drawing/2014/main" id="{BD637DE5-4C7C-4CB5-A75B-6804314A4478}"/>
              </a:ext>
            </a:extLst>
          </p:cNvPr>
          <p:cNvSpPr>
            <a:spLocks noChangeArrowheads="1"/>
          </p:cNvSpPr>
          <p:nvPr/>
        </p:nvSpPr>
        <p:spPr bwMode="auto">
          <a:xfrm>
            <a:off x="5435600" y="5803900"/>
            <a:ext cx="1943100" cy="865188"/>
          </a:xfrm>
          <a:prstGeom prst="wedgeRoundRectCallout">
            <a:avLst>
              <a:gd name="adj1" fmla="val 38481"/>
              <a:gd name="adj2" fmla="val -107431"/>
              <a:gd name="adj3" fmla="val 16667"/>
            </a:avLst>
          </a:prstGeom>
          <a:solidFill>
            <a:srgbClr val="00E4A8"/>
          </a:solidFill>
          <a:ln w="9525">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800000"/>
                </a:solidFill>
                <a:effectLst/>
                <a:uLnTx/>
                <a:uFillTx/>
                <a:latin typeface="Tahoma" pitchFamily="34" charset="0"/>
                <a:ea typeface="华文新魏" pitchFamily="2" charset="-122"/>
              </a:rPr>
              <a:t>传统数据库</a:t>
            </a:r>
          </a:p>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2400" b="0" i="0" u="none" strike="noStrike" kern="0" cap="none" spc="0" normalizeH="0" baseline="0" noProof="0">
                <a:ln>
                  <a:noFill/>
                </a:ln>
                <a:solidFill>
                  <a:srgbClr val="800000"/>
                </a:solidFill>
                <a:effectLst/>
                <a:uLnTx/>
                <a:uFillTx/>
                <a:latin typeface="Tahoma" pitchFamily="34" charset="0"/>
                <a:ea typeface="华文新魏" pitchFamily="2" charset="-122"/>
              </a:rPr>
              <a:t>平面关系</a:t>
            </a:r>
          </a:p>
        </p:txBody>
      </p:sp>
    </p:spTree>
    <p:extLst>
      <p:ext uri="{BB962C8B-B14F-4D97-AF65-F5344CB8AC3E}">
        <p14:creationId xmlns:p14="http://schemas.microsoft.com/office/powerpoint/2010/main" val="2007406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1NF</a:t>
            </a:r>
          </a:p>
        </p:txBody>
      </p:sp>
      <p:pic>
        <p:nvPicPr>
          <p:cNvPr id="3" name="图片 2">
            <a:extLst>
              <a:ext uri="{FF2B5EF4-FFF2-40B4-BE49-F238E27FC236}">
                <a16:creationId xmlns:a16="http://schemas.microsoft.com/office/drawing/2014/main" id="{FA65ADFE-F1D4-400B-9FAF-FA7F26ECA0C1}"/>
              </a:ext>
            </a:extLst>
          </p:cNvPr>
          <p:cNvPicPr>
            <a:picLocks noChangeAspect="1"/>
          </p:cNvPicPr>
          <p:nvPr/>
        </p:nvPicPr>
        <p:blipFill>
          <a:blip r:embed="rId2"/>
          <a:stretch>
            <a:fillRect/>
          </a:stretch>
        </p:blipFill>
        <p:spPr>
          <a:xfrm>
            <a:off x="3987014" y="3058085"/>
            <a:ext cx="4644922" cy="3535328"/>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EFF1A440-CE07-4187-8068-2AB5EBC8C9A8}"/>
              </a:ext>
            </a:extLst>
          </p:cNvPr>
          <p:cNvPicPr>
            <a:picLocks noChangeAspect="1"/>
          </p:cNvPicPr>
          <p:nvPr/>
        </p:nvPicPr>
        <p:blipFill>
          <a:blip r:embed="rId3"/>
          <a:stretch>
            <a:fillRect/>
          </a:stretch>
        </p:blipFill>
        <p:spPr>
          <a:xfrm>
            <a:off x="530352" y="913420"/>
            <a:ext cx="5010912" cy="2016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5013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2NF</a:t>
            </a:r>
          </a:p>
        </p:txBody>
      </p:sp>
      <p:pic>
        <p:nvPicPr>
          <p:cNvPr id="3" name="图片 2">
            <a:extLst>
              <a:ext uri="{FF2B5EF4-FFF2-40B4-BE49-F238E27FC236}">
                <a16:creationId xmlns:a16="http://schemas.microsoft.com/office/drawing/2014/main" id="{AFA75E5E-36DF-4058-908F-72A686945143}"/>
              </a:ext>
            </a:extLst>
          </p:cNvPr>
          <p:cNvPicPr>
            <a:picLocks noChangeAspect="1"/>
          </p:cNvPicPr>
          <p:nvPr/>
        </p:nvPicPr>
        <p:blipFill>
          <a:blip r:embed="rId2"/>
          <a:stretch>
            <a:fillRect/>
          </a:stretch>
        </p:blipFill>
        <p:spPr>
          <a:xfrm>
            <a:off x="733621" y="1252728"/>
            <a:ext cx="8149567" cy="4568443"/>
          </a:xfrm>
          <a:prstGeom prst="rect">
            <a:avLst/>
          </a:prstGeom>
        </p:spPr>
      </p:pic>
    </p:spTree>
    <p:extLst>
      <p:ext uri="{BB962C8B-B14F-4D97-AF65-F5344CB8AC3E}">
        <p14:creationId xmlns:p14="http://schemas.microsoft.com/office/powerpoint/2010/main" val="27864517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2NF</a:t>
            </a:r>
          </a:p>
        </p:txBody>
      </p:sp>
      <p:pic>
        <p:nvPicPr>
          <p:cNvPr id="4" name="图片 3">
            <a:extLst>
              <a:ext uri="{FF2B5EF4-FFF2-40B4-BE49-F238E27FC236}">
                <a16:creationId xmlns:a16="http://schemas.microsoft.com/office/drawing/2014/main" id="{0A4EE290-2360-4296-B58D-48A680DC8C6F}"/>
              </a:ext>
            </a:extLst>
          </p:cNvPr>
          <p:cNvPicPr>
            <a:picLocks noChangeAspect="1"/>
          </p:cNvPicPr>
          <p:nvPr/>
        </p:nvPicPr>
        <p:blipFill>
          <a:blip r:embed="rId2"/>
          <a:stretch>
            <a:fillRect/>
          </a:stretch>
        </p:blipFill>
        <p:spPr>
          <a:xfrm>
            <a:off x="0" y="742361"/>
            <a:ext cx="9144000" cy="5373278"/>
          </a:xfrm>
          <a:prstGeom prst="rect">
            <a:avLst/>
          </a:prstGeom>
        </p:spPr>
      </p:pic>
    </p:spTree>
    <p:extLst>
      <p:ext uri="{BB962C8B-B14F-4D97-AF65-F5344CB8AC3E}">
        <p14:creationId xmlns:p14="http://schemas.microsoft.com/office/powerpoint/2010/main" val="854217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9" name="文本框 8">
            <a:extLst>
              <a:ext uri="{FF2B5EF4-FFF2-40B4-BE49-F238E27FC236}">
                <a16:creationId xmlns:a16="http://schemas.microsoft.com/office/drawing/2014/main" id="{D27A362B-9A6C-408A-B588-BE3D87E294F5}"/>
              </a:ext>
            </a:extLst>
          </p:cNvPr>
          <p:cNvSpPr txBox="1"/>
          <p:nvPr/>
        </p:nvSpPr>
        <p:spPr>
          <a:xfrm>
            <a:off x="3216590" y="0"/>
            <a:ext cx="5077017"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2NF</a:t>
            </a:r>
          </a:p>
        </p:txBody>
      </p:sp>
      <p:pic>
        <p:nvPicPr>
          <p:cNvPr id="3" name="图片 2">
            <a:extLst>
              <a:ext uri="{FF2B5EF4-FFF2-40B4-BE49-F238E27FC236}">
                <a16:creationId xmlns:a16="http://schemas.microsoft.com/office/drawing/2014/main" id="{2C2F1FF1-0059-450B-80D7-1EF28EEBA0FC}"/>
              </a:ext>
            </a:extLst>
          </p:cNvPr>
          <p:cNvPicPr>
            <a:picLocks noChangeAspect="1"/>
          </p:cNvPicPr>
          <p:nvPr/>
        </p:nvPicPr>
        <p:blipFill>
          <a:blip r:embed="rId2"/>
          <a:stretch>
            <a:fillRect/>
          </a:stretch>
        </p:blipFill>
        <p:spPr>
          <a:xfrm>
            <a:off x="598932" y="904368"/>
            <a:ext cx="7946136" cy="59455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311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grpSp>
        <p:nvGrpSpPr>
          <p:cNvPr id="2" name="组合 1">
            <a:extLst>
              <a:ext uri="{FF2B5EF4-FFF2-40B4-BE49-F238E27FC236}">
                <a16:creationId xmlns:a16="http://schemas.microsoft.com/office/drawing/2014/main" id="{1C519C4A-EDD4-4C69-B11F-D0525ED98A59}"/>
              </a:ext>
            </a:extLst>
          </p:cNvPr>
          <p:cNvGrpSpPr/>
          <p:nvPr/>
        </p:nvGrpSpPr>
        <p:grpSpPr>
          <a:xfrm>
            <a:off x="138113" y="869189"/>
            <a:ext cx="8897937" cy="5310187"/>
            <a:chOff x="138113" y="869189"/>
            <a:chExt cx="8897937" cy="5310187"/>
          </a:xfrm>
        </p:grpSpPr>
        <p:sp>
          <p:nvSpPr>
            <p:cNvPr id="61" name="Text Box 3">
              <a:extLst>
                <a:ext uri="{FF2B5EF4-FFF2-40B4-BE49-F238E27FC236}">
                  <a16:creationId xmlns:a16="http://schemas.microsoft.com/office/drawing/2014/main" id="{7E398ED7-D871-4AC3-9687-59F43D13DDE5}"/>
                </a:ext>
              </a:extLst>
            </p:cNvPr>
            <p:cNvSpPr txBox="1"/>
            <p:nvPr/>
          </p:nvSpPr>
          <p:spPr>
            <a:xfrm>
              <a:off x="1223963" y="869189"/>
              <a:ext cx="906462" cy="711200"/>
            </a:xfrm>
            <a:prstGeom prst="rect">
              <a:avLst/>
            </a:prstGeom>
            <a:solidFill>
              <a:srgbClr val="00CC99"/>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用户</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A</a:t>
              </a: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应用</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A</a:t>
              </a:r>
            </a:p>
          </p:txBody>
        </p:sp>
        <p:sp>
          <p:nvSpPr>
            <p:cNvPr id="62" name="Text Box 4">
              <a:extLst>
                <a:ext uri="{FF2B5EF4-FFF2-40B4-BE49-F238E27FC236}">
                  <a16:creationId xmlns:a16="http://schemas.microsoft.com/office/drawing/2014/main" id="{6DD4C6A4-A534-49F6-B6F7-79D5BD34B596}"/>
                </a:ext>
              </a:extLst>
            </p:cNvPr>
            <p:cNvSpPr txBox="1"/>
            <p:nvPr/>
          </p:nvSpPr>
          <p:spPr>
            <a:xfrm>
              <a:off x="2376488" y="869189"/>
              <a:ext cx="890587" cy="711200"/>
            </a:xfrm>
            <a:prstGeom prst="rect">
              <a:avLst/>
            </a:prstGeom>
            <a:solidFill>
              <a:srgbClr val="00CC99"/>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用户</a:t>
              </a:r>
              <a:r>
                <a:rPr kumimoji="0" lang="en-US" altLang="zh-CN"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B</a:t>
              </a: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应用</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B</a:t>
              </a:r>
            </a:p>
          </p:txBody>
        </p:sp>
        <p:sp>
          <p:nvSpPr>
            <p:cNvPr id="63" name="Text Box 5">
              <a:extLst>
                <a:ext uri="{FF2B5EF4-FFF2-40B4-BE49-F238E27FC236}">
                  <a16:creationId xmlns:a16="http://schemas.microsoft.com/office/drawing/2014/main" id="{9ECEE40F-B4AD-465C-A8D8-AB314D09EE01}"/>
                </a:ext>
              </a:extLst>
            </p:cNvPr>
            <p:cNvSpPr txBox="1"/>
            <p:nvPr/>
          </p:nvSpPr>
          <p:spPr>
            <a:xfrm>
              <a:off x="3600450" y="869189"/>
              <a:ext cx="1052513" cy="711200"/>
            </a:xfrm>
            <a:prstGeom prst="rect">
              <a:avLst/>
            </a:prstGeom>
            <a:solidFill>
              <a:srgbClr val="00CC99"/>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用户</a:t>
              </a:r>
              <a:r>
                <a:rPr kumimoji="0" lang="en-US" altLang="zh-CN"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C</a:t>
              </a: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应用</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C</a:t>
              </a:r>
            </a:p>
          </p:txBody>
        </p:sp>
        <p:sp>
          <p:nvSpPr>
            <p:cNvPr id="64" name="Text Box 6">
              <a:extLst>
                <a:ext uri="{FF2B5EF4-FFF2-40B4-BE49-F238E27FC236}">
                  <a16:creationId xmlns:a16="http://schemas.microsoft.com/office/drawing/2014/main" id="{EE13E2DE-1191-4783-8459-CB4036F3E252}"/>
                </a:ext>
              </a:extLst>
            </p:cNvPr>
            <p:cNvSpPr txBox="1"/>
            <p:nvPr/>
          </p:nvSpPr>
          <p:spPr>
            <a:xfrm>
              <a:off x="5111750" y="869189"/>
              <a:ext cx="1025525" cy="711200"/>
            </a:xfrm>
            <a:prstGeom prst="rect">
              <a:avLst/>
            </a:prstGeom>
            <a:solidFill>
              <a:srgbClr val="00CC99"/>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用户</a:t>
              </a:r>
              <a:r>
                <a:rPr kumimoji="0" lang="en-US" altLang="zh-CN"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D</a:t>
              </a: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应用</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D</a:t>
              </a:r>
            </a:p>
          </p:txBody>
        </p:sp>
        <p:sp>
          <p:nvSpPr>
            <p:cNvPr id="65" name="Text Box 7">
              <a:extLst>
                <a:ext uri="{FF2B5EF4-FFF2-40B4-BE49-F238E27FC236}">
                  <a16:creationId xmlns:a16="http://schemas.microsoft.com/office/drawing/2014/main" id="{16B76E42-447A-4E47-8985-3E0ADA7152D8}"/>
                </a:ext>
              </a:extLst>
            </p:cNvPr>
            <p:cNvSpPr txBox="1"/>
            <p:nvPr/>
          </p:nvSpPr>
          <p:spPr>
            <a:xfrm>
              <a:off x="6408738" y="869189"/>
              <a:ext cx="1008062" cy="711200"/>
            </a:xfrm>
            <a:prstGeom prst="rect">
              <a:avLst/>
            </a:prstGeom>
            <a:solidFill>
              <a:srgbClr val="00CC99"/>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用户</a:t>
              </a:r>
              <a:r>
                <a:rPr kumimoji="0" lang="en-US" altLang="zh-CN" sz="2000" b="0" i="0" u="none" strike="noStrike" kern="0" cap="none" spc="0" normalizeH="0" baseline="0" noProof="0" dirty="0">
                  <a:ln>
                    <a:noFill/>
                  </a:ln>
                  <a:solidFill>
                    <a:srgbClr val="000099"/>
                  </a:solidFill>
                  <a:effectLst/>
                  <a:uLnTx/>
                  <a:uFillTx/>
                  <a:latin typeface="Times New Roman" panose="02020603050405020304" pitchFamily="18" charset="0"/>
                  <a:ea typeface="宋体" panose="02010600030101010101" pitchFamily="2" charset="-122"/>
                </a:rPr>
                <a:t>E</a:t>
              </a:r>
              <a:r>
                <a:rPr kumimoji="0" lang="zh-CN" altLang="en-US"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应用</a:t>
              </a:r>
              <a:r>
                <a:rPr kumimoji="0" lang="en-US" altLang="zh-CN" sz="2000" b="0" i="0" u="none" strike="noStrike" kern="0" cap="none" spc="0" normalizeH="0" baseline="0" noProof="0" dirty="0">
                  <a:ln>
                    <a:noFill/>
                  </a:ln>
                  <a:solidFill>
                    <a:srgbClr val="000099"/>
                  </a:solidFill>
                  <a:effectLst/>
                  <a:uLnTx/>
                  <a:uFillTx/>
                  <a:latin typeface="Helvetica" pitchFamily="34" charset="0"/>
                  <a:ea typeface="宋体" panose="02010600030101010101" pitchFamily="2" charset="-122"/>
                </a:rPr>
                <a:t>E</a:t>
              </a:r>
            </a:p>
          </p:txBody>
        </p:sp>
        <p:sp>
          <p:nvSpPr>
            <p:cNvPr id="66" name="Text Box 8">
              <a:extLst>
                <a:ext uri="{FF2B5EF4-FFF2-40B4-BE49-F238E27FC236}">
                  <a16:creationId xmlns:a16="http://schemas.microsoft.com/office/drawing/2014/main" id="{F41AA725-3A4B-4CFF-92DE-D9DC847284D1}"/>
                </a:ext>
              </a:extLst>
            </p:cNvPr>
            <p:cNvSpPr txBox="1"/>
            <p:nvPr/>
          </p:nvSpPr>
          <p:spPr>
            <a:xfrm>
              <a:off x="1665288" y="2199514"/>
              <a:ext cx="1058862" cy="376237"/>
            </a:xfrm>
            <a:prstGeom prst="rect">
              <a:avLst/>
            </a:prstGeom>
            <a:solidFill>
              <a:srgbClr val="009900"/>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外模式</a:t>
              </a:r>
              <a:r>
                <a:rPr kumimoji="0" lang="en-US" altLang="zh-CN"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1</a:t>
              </a:r>
            </a:p>
          </p:txBody>
        </p:sp>
        <p:sp>
          <p:nvSpPr>
            <p:cNvPr id="67" name="Text Box 9">
              <a:extLst>
                <a:ext uri="{FF2B5EF4-FFF2-40B4-BE49-F238E27FC236}">
                  <a16:creationId xmlns:a16="http://schemas.microsoft.com/office/drawing/2014/main" id="{D58D52E8-7DEA-4C1E-84B5-50CF5C8AE172}"/>
                </a:ext>
              </a:extLst>
            </p:cNvPr>
            <p:cNvSpPr txBox="1"/>
            <p:nvPr/>
          </p:nvSpPr>
          <p:spPr>
            <a:xfrm>
              <a:off x="3616325" y="2191576"/>
              <a:ext cx="1058863" cy="376238"/>
            </a:xfrm>
            <a:prstGeom prst="rect">
              <a:avLst/>
            </a:prstGeom>
            <a:solidFill>
              <a:srgbClr val="009900"/>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外模式</a:t>
              </a:r>
              <a:r>
                <a:rPr kumimoji="0" lang="en-US" altLang="zh-CN"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2</a:t>
              </a:r>
            </a:p>
          </p:txBody>
        </p:sp>
        <p:sp>
          <p:nvSpPr>
            <p:cNvPr id="68" name="Text Box 10">
              <a:extLst>
                <a:ext uri="{FF2B5EF4-FFF2-40B4-BE49-F238E27FC236}">
                  <a16:creationId xmlns:a16="http://schemas.microsoft.com/office/drawing/2014/main" id="{485FA334-8C8F-43B8-BF78-23AE27732495}"/>
                </a:ext>
              </a:extLst>
            </p:cNvPr>
            <p:cNvSpPr txBox="1"/>
            <p:nvPr/>
          </p:nvSpPr>
          <p:spPr>
            <a:xfrm>
              <a:off x="5530850" y="2169351"/>
              <a:ext cx="1058863" cy="376238"/>
            </a:xfrm>
            <a:prstGeom prst="rect">
              <a:avLst/>
            </a:prstGeom>
            <a:solidFill>
              <a:srgbClr val="009900"/>
            </a:solidFill>
            <a:ln w="9525" cap="flat" cmpd="sng">
              <a:solidFill>
                <a:srgbClr val="000000"/>
              </a:solidFill>
              <a:prstDash val="solid"/>
              <a:miter/>
              <a:headEnd type="none" w="med" len="med"/>
              <a:tailEnd type="none" w="med" len="med"/>
            </a:ln>
          </p:spPr>
          <p:txBody>
            <a:bodyPr anchor="t">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外模式</a:t>
              </a:r>
              <a:r>
                <a:rPr kumimoji="0" lang="en-US" altLang="zh-CN"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3</a:t>
              </a:r>
            </a:p>
          </p:txBody>
        </p:sp>
        <p:sp>
          <p:nvSpPr>
            <p:cNvPr id="69" name="Text Box 11">
              <a:extLst>
                <a:ext uri="{FF2B5EF4-FFF2-40B4-BE49-F238E27FC236}">
                  <a16:creationId xmlns:a16="http://schemas.microsoft.com/office/drawing/2014/main" id="{2E11869F-0AC9-4DB1-988B-16D4F8785209}"/>
                </a:ext>
              </a:extLst>
            </p:cNvPr>
            <p:cNvSpPr txBox="1"/>
            <p:nvPr/>
          </p:nvSpPr>
          <p:spPr>
            <a:xfrm>
              <a:off x="3484563" y="3180589"/>
              <a:ext cx="1235075" cy="369332"/>
            </a:xfrm>
            <a:prstGeom prst="rect">
              <a:avLst/>
            </a:prstGeom>
            <a:solidFill>
              <a:srgbClr val="009900"/>
            </a:solidFill>
            <a:ln w="9525" cap="flat" cmpd="sng">
              <a:solidFill>
                <a:srgbClr val="000000"/>
              </a:solidFill>
              <a:prstDash val="solid"/>
              <a:miter/>
              <a:headEnd type="none" w="med" len="med"/>
              <a:tailEnd type="none" w="med" len="med"/>
            </a:ln>
          </p:spPr>
          <p:txBody>
            <a:bodyPr wrap="square" anchor="t">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概念模式</a:t>
              </a:r>
            </a:p>
          </p:txBody>
        </p:sp>
        <p:sp>
          <p:nvSpPr>
            <p:cNvPr id="70" name="Text Box 12">
              <a:extLst>
                <a:ext uri="{FF2B5EF4-FFF2-40B4-BE49-F238E27FC236}">
                  <a16:creationId xmlns:a16="http://schemas.microsoft.com/office/drawing/2014/main" id="{643534C5-5CC8-41B5-97D1-21B3E8A6822A}"/>
                </a:ext>
              </a:extLst>
            </p:cNvPr>
            <p:cNvSpPr txBox="1"/>
            <p:nvPr/>
          </p:nvSpPr>
          <p:spPr>
            <a:xfrm>
              <a:off x="3587750" y="4047364"/>
              <a:ext cx="1058863" cy="376237"/>
            </a:xfrm>
            <a:prstGeom prst="rect">
              <a:avLst/>
            </a:prstGeom>
            <a:solidFill>
              <a:srgbClr val="009900"/>
            </a:solidFill>
            <a:ln w="9525" cap="flat" cmpd="sng">
              <a:solidFill>
                <a:srgbClr val="000000"/>
              </a:solidFill>
              <a:prstDash val="solid"/>
              <a:miter/>
              <a:headEnd type="none" w="med" len="med"/>
              <a:tailEnd type="none" w="med" len="med"/>
            </a:ln>
          </p:spPr>
          <p:txBody>
            <a:bodyPr anchor="t">
              <a:sp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0000"/>
                  </a:solidFill>
                  <a:effectLst/>
                  <a:uLnTx/>
                  <a:uFillTx/>
                  <a:latin typeface="Helvetica" pitchFamily="34" charset="0"/>
                  <a:ea typeface="宋体" panose="02010600030101010101" pitchFamily="2" charset="-122"/>
                </a:rPr>
                <a:t>内模式</a:t>
              </a:r>
            </a:p>
          </p:txBody>
        </p:sp>
        <p:sp>
          <p:nvSpPr>
            <p:cNvPr id="71" name="AutoShape 13">
              <a:extLst>
                <a:ext uri="{FF2B5EF4-FFF2-40B4-BE49-F238E27FC236}">
                  <a16:creationId xmlns:a16="http://schemas.microsoft.com/office/drawing/2014/main" id="{50824B62-4D12-4EA3-A743-753A9DAB2389}"/>
                </a:ext>
              </a:extLst>
            </p:cNvPr>
            <p:cNvSpPr/>
            <p:nvPr/>
          </p:nvSpPr>
          <p:spPr>
            <a:xfrm>
              <a:off x="3530600" y="4971289"/>
              <a:ext cx="1189038" cy="654050"/>
            </a:xfrm>
            <a:prstGeom prst="can">
              <a:avLst>
                <a:gd name="adj" fmla="val 25000"/>
              </a:avLst>
            </a:prstGeom>
            <a:solidFill>
              <a:srgbClr val="00CC99"/>
            </a:solidFill>
            <a:ln w="9525" cap="flat" cmpd="sng">
              <a:solidFill>
                <a:srgbClr val="000000"/>
              </a:solidFill>
              <a:prstDash val="solid"/>
              <a:round/>
              <a:headEnd type="none" w="med" len="med"/>
              <a:tailEnd type="none" w="med" len="me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2" name="Text Box 14">
              <a:extLst>
                <a:ext uri="{FF2B5EF4-FFF2-40B4-BE49-F238E27FC236}">
                  <a16:creationId xmlns:a16="http://schemas.microsoft.com/office/drawing/2014/main" id="{4DF3C1BB-7021-4692-9EDD-985B60648758}"/>
                </a:ext>
              </a:extLst>
            </p:cNvPr>
            <p:cNvSpPr txBox="1"/>
            <p:nvPr/>
          </p:nvSpPr>
          <p:spPr>
            <a:xfrm>
              <a:off x="3689350" y="5180839"/>
              <a:ext cx="1058863" cy="366712"/>
            </a:xfrm>
            <a:prstGeom prst="rect">
              <a:avLst/>
            </a:prstGeom>
            <a:noFill/>
            <a:ln w="9525">
              <a:noFill/>
            </a:ln>
          </p:spPr>
          <p:txBody>
            <a:bodyPr anchor="t">
              <a:spAutoFit/>
            </a:bodyPr>
            <a:lstStyle/>
            <a:p>
              <a:pPr defTabSz="914400" eaLnBrk="0" fontAlgn="base" hangingPunct="0">
                <a:spcBef>
                  <a:spcPct val="50000"/>
                </a:spcBef>
                <a:spcAft>
                  <a:spcPct val="0"/>
                </a:spcAft>
              </a:pPr>
              <a:r>
                <a:rPr lang="zh-CN" altLang="en-US" b="1" dirty="0">
                  <a:solidFill>
                    <a:srgbClr val="000099"/>
                  </a:solidFill>
                  <a:latin typeface="Helvetica" pitchFamily="34" charset="0"/>
                  <a:ea typeface="华文中宋" panose="02010600040101010101" pitchFamily="2" charset="-122"/>
                </a:rPr>
                <a:t>数据库</a:t>
              </a:r>
            </a:p>
          </p:txBody>
        </p:sp>
        <p:sp>
          <p:nvSpPr>
            <p:cNvPr id="73" name="Line 15">
              <a:extLst>
                <a:ext uri="{FF2B5EF4-FFF2-40B4-BE49-F238E27FC236}">
                  <a16:creationId xmlns:a16="http://schemas.microsoft.com/office/drawing/2014/main" id="{83D1FFE2-5F99-4FDC-A4F7-128C2B3B383B}"/>
                </a:ext>
              </a:extLst>
            </p:cNvPr>
            <p:cNvSpPr/>
            <p:nvPr/>
          </p:nvSpPr>
          <p:spPr>
            <a:xfrm>
              <a:off x="1727200" y="1588326"/>
              <a:ext cx="360363" cy="576263"/>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4" name="Line 16">
              <a:extLst>
                <a:ext uri="{FF2B5EF4-FFF2-40B4-BE49-F238E27FC236}">
                  <a16:creationId xmlns:a16="http://schemas.microsoft.com/office/drawing/2014/main" id="{B600C1C8-56A1-42C3-B81E-129E34952B3C}"/>
                </a:ext>
              </a:extLst>
            </p:cNvPr>
            <p:cNvSpPr/>
            <p:nvPr/>
          </p:nvSpPr>
          <p:spPr>
            <a:xfrm>
              <a:off x="5572125" y="1604201"/>
              <a:ext cx="333375" cy="50800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5" name="Line 17">
              <a:extLst>
                <a:ext uri="{FF2B5EF4-FFF2-40B4-BE49-F238E27FC236}">
                  <a16:creationId xmlns:a16="http://schemas.microsoft.com/office/drawing/2014/main" id="{B0D4C36C-9D9A-40D8-97E1-7A90D141CFF8}"/>
                </a:ext>
              </a:extLst>
            </p:cNvPr>
            <p:cNvSpPr/>
            <p:nvPr/>
          </p:nvSpPr>
          <p:spPr>
            <a:xfrm flipH="1">
              <a:off x="4084638" y="1574039"/>
              <a:ext cx="1587" cy="56515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6" name="Line 18">
              <a:extLst>
                <a:ext uri="{FF2B5EF4-FFF2-40B4-BE49-F238E27FC236}">
                  <a16:creationId xmlns:a16="http://schemas.microsoft.com/office/drawing/2014/main" id="{6AC68E42-5243-4E5C-8AC4-1157B059F041}"/>
                </a:ext>
              </a:extLst>
            </p:cNvPr>
            <p:cNvSpPr/>
            <p:nvPr/>
          </p:nvSpPr>
          <p:spPr>
            <a:xfrm flipH="1">
              <a:off x="2217738" y="1548639"/>
              <a:ext cx="493712" cy="60960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7" name="Line 19">
              <a:extLst>
                <a:ext uri="{FF2B5EF4-FFF2-40B4-BE49-F238E27FC236}">
                  <a16:creationId xmlns:a16="http://schemas.microsoft.com/office/drawing/2014/main" id="{B2DD0F18-E59A-4599-AB54-6FFB54D2AC17}"/>
                </a:ext>
              </a:extLst>
            </p:cNvPr>
            <p:cNvSpPr/>
            <p:nvPr/>
          </p:nvSpPr>
          <p:spPr>
            <a:xfrm flipH="1">
              <a:off x="6186488" y="1569276"/>
              <a:ext cx="493712" cy="60960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8" name="Line 20">
              <a:extLst>
                <a:ext uri="{FF2B5EF4-FFF2-40B4-BE49-F238E27FC236}">
                  <a16:creationId xmlns:a16="http://schemas.microsoft.com/office/drawing/2014/main" id="{4240D5D4-0341-4DEF-87B0-11D7588A57B9}"/>
                </a:ext>
              </a:extLst>
            </p:cNvPr>
            <p:cNvSpPr/>
            <p:nvPr/>
          </p:nvSpPr>
          <p:spPr>
            <a:xfrm flipH="1">
              <a:off x="4064000" y="2569401"/>
              <a:ext cx="1588" cy="56515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79" name="Line 21">
              <a:extLst>
                <a:ext uri="{FF2B5EF4-FFF2-40B4-BE49-F238E27FC236}">
                  <a16:creationId xmlns:a16="http://schemas.microsoft.com/office/drawing/2014/main" id="{5E106076-5E3D-46D6-A6E6-40160A756B54}"/>
                </a:ext>
              </a:extLst>
            </p:cNvPr>
            <p:cNvSpPr/>
            <p:nvPr/>
          </p:nvSpPr>
          <p:spPr>
            <a:xfrm flipH="1">
              <a:off x="4084637" y="3526664"/>
              <a:ext cx="7937" cy="52070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0" name="Line 22">
              <a:extLst>
                <a:ext uri="{FF2B5EF4-FFF2-40B4-BE49-F238E27FC236}">
                  <a16:creationId xmlns:a16="http://schemas.microsoft.com/office/drawing/2014/main" id="{E9DFFDEE-40EC-4238-95C2-0EB53EA2FCF1}"/>
                </a:ext>
              </a:extLst>
            </p:cNvPr>
            <p:cNvSpPr/>
            <p:nvPr/>
          </p:nvSpPr>
          <p:spPr>
            <a:xfrm flipH="1">
              <a:off x="4078288" y="4483926"/>
              <a:ext cx="1587" cy="56515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1" name="Line 23">
              <a:extLst>
                <a:ext uri="{FF2B5EF4-FFF2-40B4-BE49-F238E27FC236}">
                  <a16:creationId xmlns:a16="http://schemas.microsoft.com/office/drawing/2014/main" id="{A04984E2-FDBD-4A2E-83A9-27A649EA5F6B}"/>
                </a:ext>
              </a:extLst>
            </p:cNvPr>
            <p:cNvSpPr/>
            <p:nvPr/>
          </p:nvSpPr>
          <p:spPr>
            <a:xfrm flipH="1">
              <a:off x="4525963" y="2620201"/>
              <a:ext cx="1392237" cy="565150"/>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2" name="Line 24">
              <a:extLst>
                <a:ext uri="{FF2B5EF4-FFF2-40B4-BE49-F238E27FC236}">
                  <a16:creationId xmlns:a16="http://schemas.microsoft.com/office/drawing/2014/main" id="{7C7A178F-B0A6-447C-8372-5EDF31BFA51C}"/>
                </a:ext>
              </a:extLst>
            </p:cNvPr>
            <p:cNvSpPr/>
            <p:nvPr/>
          </p:nvSpPr>
          <p:spPr>
            <a:xfrm>
              <a:off x="2274888" y="2623376"/>
              <a:ext cx="1335087" cy="652463"/>
            </a:xfrm>
            <a:prstGeom prst="line">
              <a:avLst/>
            </a:prstGeom>
            <a:ln w="15875" cap="flat" cmpd="sng">
              <a:solidFill>
                <a:srgbClr val="000000"/>
              </a:solidFill>
              <a:prstDash val="solid"/>
              <a:round/>
              <a:headEnd type="stealth" w="med" len="med"/>
              <a:tailEnd type="stealth" w="med" len="med"/>
            </a:ln>
          </p:spPr>
          <p:txBody>
            <a:bodyPr anchor="t"/>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83" name="Line 25">
              <a:extLst>
                <a:ext uri="{FF2B5EF4-FFF2-40B4-BE49-F238E27FC236}">
                  <a16:creationId xmlns:a16="http://schemas.microsoft.com/office/drawing/2014/main" id="{2FFE6833-19A2-4BEE-A627-4DCDA1C68692}"/>
                </a:ext>
              </a:extLst>
            </p:cNvPr>
            <p:cNvSpPr/>
            <p:nvPr/>
          </p:nvSpPr>
          <p:spPr>
            <a:xfrm flipV="1">
              <a:off x="2303463" y="3028189"/>
              <a:ext cx="720725" cy="144462"/>
            </a:xfrm>
            <a:prstGeom prst="line">
              <a:avLst/>
            </a:prstGeom>
            <a:ln w="9525" cap="flat" cmpd="sng">
              <a:solidFill>
                <a:srgbClr val="FF6600"/>
              </a:solidFill>
              <a:prstDash val="solid"/>
              <a:round/>
              <a:headEnd type="none" w="med" len="med"/>
              <a:tailEnd type="triangle" w="med" len="med"/>
            </a:ln>
          </p:spPr>
          <p:txBody>
            <a:bodyPr anchor="t"/>
            <a:lstStyle/>
            <a:p>
              <a:pPr defTabSz="914400" fontAlgn="base">
                <a:spcBef>
                  <a:spcPct val="0"/>
                </a:spcBef>
                <a:spcAft>
                  <a:spcPct val="0"/>
                </a:spcAft>
              </a:pPr>
              <a:endParaRPr lang="zh-CN" altLang="en-US" sz="2400" b="1">
                <a:solidFill>
                  <a:srgbClr val="000000"/>
                </a:solidFill>
                <a:latin typeface="Times New Roman" panose="02020603050405020304" pitchFamily="18" charset="0"/>
                <a:ea typeface="宋体" panose="02010600030101010101" pitchFamily="2" charset="-122"/>
              </a:endParaRPr>
            </a:p>
          </p:txBody>
        </p:sp>
        <p:sp>
          <p:nvSpPr>
            <p:cNvPr id="84" name="Text Box 26">
              <a:extLst>
                <a:ext uri="{FF2B5EF4-FFF2-40B4-BE49-F238E27FC236}">
                  <a16:creationId xmlns:a16="http://schemas.microsoft.com/office/drawing/2014/main" id="{A5AA795A-821C-4A9D-8D6A-BCCCA33320C8}"/>
                </a:ext>
              </a:extLst>
            </p:cNvPr>
            <p:cNvSpPr txBox="1"/>
            <p:nvPr/>
          </p:nvSpPr>
          <p:spPr>
            <a:xfrm>
              <a:off x="138113" y="2956751"/>
              <a:ext cx="2293938" cy="338554"/>
            </a:xfrm>
            <a:prstGeom prst="rect">
              <a:avLst/>
            </a:prstGeom>
            <a:noFill/>
            <a:ln w="9525">
              <a:noFill/>
            </a:ln>
          </p:spPr>
          <p:txBody>
            <a:bodyPr anchor="t">
              <a:spAutoFit/>
            </a:bodyPr>
            <a:lstStyle/>
            <a:p>
              <a:pPr defTabSz="914400" eaLnBrk="0" fontAlgn="base" hangingPunct="0">
                <a:spcBef>
                  <a:spcPct val="50000"/>
                </a:spcBef>
                <a:spcAft>
                  <a:spcPct val="0"/>
                </a:spcAft>
                <a:buClr>
                  <a:srgbClr val="000000"/>
                </a:buClr>
                <a:buSzPct val="90000"/>
                <a:buFont typeface="Monotype Sorts" pitchFamily="2" charset="2"/>
                <a:buNone/>
              </a:pPr>
              <a:r>
                <a:rPr lang="zh-CN" altLang="en-US" sz="1600" dirty="0">
                  <a:solidFill>
                    <a:srgbClr val="000000"/>
                  </a:solidFill>
                  <a:latin typeface="Helvetica" pitchFamily="34" charset="0"/>
                  <a:ea typeface="华文中宋" panose="02010600040101010101" pitchFamily="2" charset="-122"/>
                </a:rPr>
                <a:t>外模式／概念模式映射</a:t>
              </a:r>
            </a:p>
          </p:txBody>
        </p:sp>
        <p:sp>
          <p:nvSpPr>
            <p:cNvPr id="85" name="Line 27">
              <a:extLst>
                <a:ext uri="{FF2B5EF4-FFF2-40B4-BE49-F238E27FC236}">
                  <a16:creationId xmlns:a16="http://schemas.microsoft.com/office/drawing/2014/main" id="{7A7AB863-416C-4398-B108-1CD05F49C8DC}"/>
                </a:ext>
              </a:extLst>
            </p:cNvPr>
            <p:cNvSpPr/>
            <p:nvPr/>
          </p:nvSpPr>
          <p:spPr>
            <a:xfrm>
              <a:off x="3092450" y="3794951"/>
              <a:ext cx="987425" cy="1588"/>
            </a:xfrm>
            <a:prstGeom prst="line">
              <a:avLst/>
            </a:prstGeom>
            <a:ln w="9525" cap="flat" cmpd="sng">
              <a:solidFill>
                <a:srgbClr val="FF0000"/>
              </a:solidFill>
              <a:prstDash val="solid"/>
              <a:round/>
              <a:headEnd type="none" w="med" len="med"/>
              <a:tailEnd type="triangle" w="med" len="med"/>
            </a:ln>
          </p:spPr>
          <p:txBody>
            <a:bodyPr anchor="t"/>
            <a:lstStyle/>
            <a:p>
              <a:pPr defTabSz="914400" fontAlgn="base">
                <a:spcBef>
                  <a:spcPct val="0"/>
                </a:spcBef>
                <a:spcAft>
                  <a:spcPct val="0"/>
                </a:spcAft>
              </a:pPr>
              <a:endParaRPr lang="zh-CN" altLang="en-US" sz="2400" b="1">
                <a:solidFill>
                  <a:srgbClr val="000000"/>
                </a:solidFill>
                <a:latin typeface="Times New Roman" panose="02020603050405020304" pitchFamily="18" charset="0"/>
                <a:ea typeface="宋体" panose="02010600030101010101" pitchFamily="2" charset="-122"/>
              </a:endParaRPr>
            </a:p>
          </p:txBody>
        </p:sp>
        <p:sp>
          <p:nvSpPr>
            <p:cNvPr id="86" name="Text Box 28">
              <a:extLst>
                <a:ext uri="{FF2B5EF4-FFF2-40B4-BE49-F238E27FC236}">
                  <a16:creationId xmlns:a16="http://schemas.microsoft.com/office/drawing/2014/main" id="{1223B880-2D0A-43AC-B0C7-BD042C8FD243}"/>
                </a:ext>
              </a:extLst>
            </p:cNvPr>
            <p:cNvSpPr txBox="1"/>
            <p:nvPr/>
          </p:nvSpPr>
          <p:spPr>
            <a:xfrm>
              <a:off x="785268" y="3626230"/>
              <a:ext cx="2980953" cy="338554"/>
            </a:xfrm>
            <a:prstGeom prst="rect">
              <a:avLst/>
            </a:prstGeom>
            <a:noFill/>
            <a:ln w="9525">
              <a:noFill/>
            </a:ln>
          </p:spPr>
          <p:txBody>
            <a:bodyPr wrap="square" anchor="t">
              <a:spAutoFit/>
            </a:bodyPr>
            <a:lstStyle/>
            <a:p>
              <a:pPr defTabSz="914400" eaLnBrk="0" fontAlgn="base" hangingPunct="0">
                <a:spcBef>
                  <a:spcPct val="50000"/>
                </a:spcBef>
                <a:spcAft>
                  <a:spcPct val="0"/>
                </a:spcAft>
                <a:buClr>
                  <a:srgbClr val="000000"/>
                </a:buClr>
                <a:buSzPct val="90000"/>
                <a:buFont typeface="Monotype Sorts" pitchFamily="2" charset="2"/>
                <a:buNone/>
              </a:pPr>
              <a:r>
                <a:rPr lang="zh-CN" altLang="en-US" sz="1600" dirty="0">
                  <a:solidFill>
                    <a:srgbClr val="000000"/>
                  </a:solidFill>
                  <a:latin typeface="Helvetica" pitchFamily="34" charset="0"/>
                  <a:ea typeface="华文中宋" panose="02010600040101010101" pitchFamily="2" charset="-122"/>
                </a:rPr>
                <a:t>概念模式／内模式映射</a:t>
              </a:r>
            </a:p>
          </p:txBody>
        </p:sp>
        <p:sp>
          <p:nvSpPr>
            <p:cNvPr id="87" name="Rectangle 29">
              <a:extLst>
                <a:ext uri="{FF2B5EF4-FFF2-40B4-BE49-F238E27FC236}">
                  <a16:creationId xmlns:a16="http://schemas.microsoft.com/office/drawing/2014/main" id="{F4A5BC59-645B-413D-8B51-E31E3987D0D2}"/>
                </a:ext>
              </a:extLst>
            </p:cNvPr>
            <p:cNvSpPr>
              <a:spLocks noChangeArrowheads="1"/>
            </p:cNvSpPr>
            <p:nvPr/>
          </p:nvSpPr>
          <p:spPr bwMode="auto">
            <a:xfrm>
              <a:off x="576263" y="5719001"/>
              <a:ext cx="7802880" cy="460375"/>
            </a:xfrm>
            <a:prstGeom prst="rect">
              <a:avLst/>
            </a:prstGeom>
            <a:noFill/>
            <a:ln w="9525">
              <a:noFill/>
              <a:miter lim="800000"/>
            </a:ln>
            <a:effectLst/>
          </p:spPr>
          <p:txBody>
            <a:bodyPr wrap="none">
              <a:spAutoFit/>
            </a:bodyPr>
            <a:lstStyle/>
            <a:p>
              <a:pPr defTabSz="914400" fontAlgn="base">
                <a:spcBef>
                  <a:spcPct val="0"/>
                </a:spcBef>
                <a:spcAft>
                  <a:spcPct val="0"/>
                </a:spcAft>
                <a:defRPr/>
              </a:pPr>
              <a:r>
                <a:rPr kumimoji="1" lang="zh-CN" altLang="en-US" sz="24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三级模式结构及二级映像实现了数据库系统的数据独立性</a:t>
              </a:r>
            </a:p>
          </p:txBody>
        </p:sp>
        <p:sp>
          <p:nvSpPr>
            <p:cNvPr id="88" name="Rectangle 30">
              <a:extLst>
                <a:ext uri="{FF2B5EF4-FFF2-40B4-BE49-F238E27FC236}">
                  <a16:creationId xmlns:a16="http://schemas.microsoft.com/office/drawing/2014/main" id="{C0AEB3AE-FB07-4718-8F82-27AD1B0C779B}"/>
                </a:ext>
              </a:extLst>
            </p:cNvPr>
            <p:cNvSpPr/>
            <p:nvPr/>
          </p:nvSpPr>
          <p:spPr>
            <a:xfrm>
              <a:off x="6677025" y="2164589"/>
              <a:ext cx="2359025" cy="457200"/>
            </a:xfrm>
            <a:prstGeom prst="rect">
              <a:avLst/>
            </a:prstGeom>
            <a:noFill/>
            <a:ln w="9525">
              <a:noFill/>
            </a:ln>
          </p:spPr>
          <p:txBody>
            <a:bodyPr wrap="none" anchor="t">
              <a:spAutoFit/>
            </a:bodyPr>
            <a:lstStyle/>
            <a:p>
              <a:pPr defTabSz="914400" fontAlgn="base">
                <a:spcBef>
                  <a:spcPct val="0"/>
                </a:spcBef>
                <a:spcAft>
                  <a:spcPct val="0"/>
                </a:spcAft>
              </a:pPr>
              <a:r>
                <a:rPr lang="en-US" altLang="zh-CN" sz="2400" b="1" dirty="0">
                  <a:solidFill>
                    <a:srgbClr val="0000FF"/>
                  </a:solidFill>
                  <a:latin typeface="Times New Roman" panose="02020603050405020304" pitchFamily="18" charset="0"/>
                  <a:ea typeface="宋体" panose="02010600030101010101" pitchFamily="2" charset="-122"/>
                </a:rPr>
                <a:t>External schema</a:t>
              </a:r>
            </a:p>
          </p:txBody>
        </p:sp>
        <p:sp>
          <p:nvSpPr>
            <p:cNvPr id="89" name="Rectangle 31">
              <a:extLst>
                <a:ext uri="{FF2B5EF4-FFF2-40B4-BE49-F238E27FC236}">
                  <a16:creationId xmlns:a16="http://schemas.microsoft.com/office/drawing/2014/main" id="{89705779-B4EC-4E11-AA78-6EA557D3FBC2}"/>
                </a:ext>
              </a:extLst>
            </p:cNvPr>
            <p:cNvSpPr/>
            <p:nvPr/>
          </p:nvSpPr>
          <p:spPr>
            <a:xfrm>
              <a:off x="6319838" y="3172651"/>
              <a:ext cx="2716212" cy="457200"/>
            </a:xfrm>
            <a:prstGeom prst="rect">
              <a:avLst/>
            </a:prstGeom>
            <a:noFill/>
            <a:ln w="9525">
              <a:noFill/>
            </a:ln>
          </p:spPr>
          <p:txBody>
            <a:bodyPr wrap="none" anchor="t">
              <a:spAutoFit/>
            </a:bodyPr>
            <a:lstStyle/>
            <a:p>
              <a:pPr defTabSz="914400" fontAlgn="base">
                <a:spcBef>
                  <a:spcPct val="0"/>
                </a:spcBef>
                <a:spcAft>
                  <a:spcPct val="0"/>
                </a:spcAft>
              </a:pPr>
              <a:r>
                <a:rPr lang="en-US" altLang="zh-CN" sz="2400" b="1" dirty="0">
                  <a:solidFill>
                    <a:srgbClr val="0000FF"/>
                  </a:solidFill>
                  <a:latin typeface="Times New Roman" panose="02020603050405020304" pitchFamily="18" charset="0"/>
                  <a:ea typeface="宋体" panose="02010600030101010101" pitchFamily="2" charset="-122"/>
                </a:rPr>
                <a:t>Conceptual schema</a:t>
              </a:r>
            </a:p>
          </p:txBody>
        </p:sp>
        <p:sp>
          <p:nvSpPr>
            <p:cNvPr id="90" name="Rectangle 32">
              <a:extLst>
                <a:ext uri="{FF2B5EF4-FFF2-40B4-BE49-F238E27FC236}">
                  <a16:creationId xmlns:a16="http://schemas.microsoft.com/office/drawing/2014/main" id="{1CC74094-8F7A-4F98-A32E-2A6853766626}"/>
                </a:ext>
              </a:extLst>
            </p:cNvPr>
            <p:cNvSpPr/>
            <p:nvPr/>
          </p:nvSpPr>
          <p:spPr>
            <a:xfrm>
              <a:off x="6407150" y="4036251"/>
              <a:ext cx="2520950" cy="457200"/>
            </a:xfrm>
            <a:prstGeom prst="rect">
              <a:avLst/>
            </a:prstGeom>
            <a:noFill/>
            <a:ln w="9525">
              <a:noFill/>
            </a:ln>
          </p:spPr>
          <p:txBody>
            <a:bodyPr anchor="t">
              <a:spAutoFit/>
            </a:bodyPr>
            <a:lstStyle/>
            <a:p>
              <a:pPr defTabSz="914400" fontAlgn="base">
                <a:spcBef>
                  <a:spcPct val="0"/>
                </a:spcBef>
                <a:spcAft>
                  <a:spcPct val="0"/>
                </a:spcAft>
              </a:pPr>
              <a:r>
                <a:rPr lang="en-US" altLang="zh-CN" sz="2400" b="1" dirty="0">
                  <a:solidFill>
                    <a:srgbClr val="0000FF"/>
                  </a:solidFill>
                  <a:latin typeface="Times New Roman" panose="02020603050405020304" pitchFamily="18" charset="0"/>
                  <a:ea typeface="宋体" panose="02010600030101010101" pitchFamily="2" charset="-122"/>
                </a:rPr>
                <a:t>Internal schema</a:t>
              </a:r>
            </a:p>
          </p:txBody>
        </p:sp>
        <p:sp>
          <p:nvSpPr>
            <p:cNvPr id="91" name="文本框 90">
              <a:extLst>
                <a:ext uri="{FF2B5EF4-FFF2-40B4-BE49-F238E27FC236}">
                  <a16:creationId xmlns:a16="http://schemas.microsoft.com/office/drawing/2014/main" id="{F15D5233-C0DD-4114-B05C-D0E0CEB837AF}"/>
                </a:ext>
              </a:extLst>
            </p:cNvPr>
            <p:cNvSpPr txBox="1"/>
            <p:nvPr/>
          </p:nvSpPr>
          <p:spPr>
            <a:xfrm>
              <a:off x="5738812" y="4699425"/>
              <a:ext cx="2900115" cy="646331"/>
            </a:xfrm>
            <a:prstGeom prst="rect">
              <a:avLst/>
            </a:prstGeom>
            <a:solidFill>
              <a:srgbClr val="FFFFFF"/>
            </a:solidFill>
            <a:ln w="25400" cap="flat" cmpd="sng" algn="ctr">
              <a:solidFill>
                <a:srgbClr val="2D2DB9"/>
              </a:solidFill>
              <a:prstDash val="solid"/>
            </a:ln>
            <a:effectLst/>
          </p:spPr>
          <p:txBody>
            <a:bodyPr wrap="square">
              <a:spAutoFit/>
            </a:body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FFFFFF">
                      <a:lumMod val="50000"/>
                    </a:srgbClr>
                  </a:solidFill>
                  <a:effectLst/>
                  <a:uLnTx/>
                  <a:uFillTx/>
                  <a:latin typeface="Helvetica" pitchFamily="34" charset="0"/>
                  <a:ea typeface="宋体"/>
                  <a:cs typeface="+mn-cs"/>
                </a:rPr>
                <a:t>概念</a:t>
              </a:r>
              <a:r>
                <a:rPr kumimoji="0" lang="zh-CN" altLang="en-US" sz="1800" b="1" i="0" u="none" strike="noStrike" kern="0" cap="none" spc="0" normalizeH="0" baseline="0" noProof="0" dirty="0">
                  <a:ln>
                    <a:noFill/>
                  </a:ln>
                  <a:solidFill>
                    <a:srgbClr val="FFFFFF">
                      <a:lumMod val="50000"/>
                    </a:srgbClr>
                  </a:solidFill>
                  <a:effectLst/>
                  <a:uLnTx/>
                  <a:uFillTx/>
                  <a:latin typeface="Helvetica" pitchFamily="34" charset="0"/>
                  <a:ea typeface="宋体" panose="02010600030101010101" pitchFamily="2" charset="-122"/>
                  <a:cs typeface="+mn-cs"/>
                </a:rPr>
                <a:t>模式 又称为 逻辑模式，或者直接称为 模式</a:t>
              </a:r>
            </a:p>
          </p:txBody>
        </p:sp>
      </p:grpSp>
    </p:spTree>
    <p:extLst>
      <p:ext uri="{BB962C8B-B14F-4D97-AF65-F5344CB8AC3E}">
        <p14:creationId xmlns:p14="http://schemas.microsoft.com/office/powerpoint/2010/main" val="23982899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481767"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3NF</a:t>
            </a:r>
          </a:p>
        </p:txBody>
      </p:sp>
      <p:pic>
        <p:nvPicPr>
          <p:cNvPr id="3" name="图片 2">
            <a:extLst>
              <a:ext uri="{FF2B5EF4-FFF2-40B4-BE49-F238E27FC236}">
                <a16:creationId xmlns:a16="http://schemas.microsoft.com/office/drawing/2014/main" id="{83874DC6-248A-419E-B207-3831697A79B3}"/>
              </a:ext>
            </a:extLst>
          </p:cNvPr>
          <p:cNvPicPr>
            <a:picLocks noChangeAspect="1"/>
          </p:cNvPicPr>
          <p:nvPr/>
        </p:nvPicPr>
        <p:blipFill>
          <a:blip r:embed="rId2"/>
          <a:stretch>
            <a:fillRect/>
          </a:stretch>
        </p:blipFill>
        <p:spPr>
          <a:xfrm>
            <a:off x="0" y="877365"/>
            <a:ext cx="9144000" cy="4810661"/>
          </a:xfrm>
          <a:prstGeom prst="rect">
            <a:avLst/>
          </a:prstGeom>
        </p:spPr>
      </p:pic>
    </p:spTree>
    <p:extLst>
      <p:ext uri="{BB962C8B-B14F-4D97-AF65-F5344CB8AC3E}">
        <p14:creationId xmlns:p14="http://schemas.microsoft.com/office/powerpoint/2010/main" val="1868029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481767"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3NF</a:t>
            </a:r>
          </a:p>
        </p:txBody>
      </p:sp>
      <p:pic>
        <p:nvPicPr>
          <p:cNvPr id="4" name="图片 3">
            <a:extLst>
              <a:ext uri="{FF2B5EF4-FFF2-40B4-BE49-F238E27FC236}">
                <a16:creationId xmlns:a16="http://schemas.microsoft.com/office/drawing/2014/main" id="{7419DE6D-C28A-4470-99BD-24FA012CF03B}"/>
              </a:ext>
            </a:extLst>
          </p:cNvPr>
          <p:cNvPicPr>
            <a:picLocks noChangeAspect="1"/>
          </p:cNvPicPr>
          <p:nvPr/>
        </p:nvPicPr>
        <p:blipFill>
          <a:blip r:embed="rId2"/>
          <a:stretch>
            <a:fillRect/>
          </a:stretch>
        </p:blipFill>
        <p:spPr>
          <a:xfrm>
            <a:off x="0" y="695888"/>
            <a:ext cx="9144000" cy="5466223"/>
          </a:xfrm>
          <a:prstGeom prst="rect">
            <a:avLst/>
          </a:prstGeom>
        </p:spPr>
      </p:pic>
    </p:spTree>
    <p:extLst>
      <p:ext uri="{BB962C8B-B14F-4D97-AF65-F5344CB8AC3E}">
        <p14:creationId xmlns:p14="http://schemas.microsoft.com/office/powerpoint/2010/main" val="3874623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481767"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BCNF</a:t>
            </a:r>
          </a:p>
        </p:txBody>
      </p:sp>
      <p:sp>
        <p:nvSpPr>
          <p:cNvPr id="5" name="文本框 4">
            <a:extLst>
              <a:ext uri="{FF2B5EF4-FFF2-40B4-BE49-F238E27FC236}">
                <a16:creationId xmlns:a16="http://schemas.microsoft.com/office/drawing/2014/main" id="{D7393DE6-2268-442F-BB46-E7BC815A1533}"/>
              </a:ext>
            </a:extLst>
          </p:cNvPr>
          <p:cNvSpPr txBox="1"/>
          <p:nvPr/>
        </p:nvSpPr>
        <p:spPr>
          <a:xfrm>
            <a:off x="2786863" y="770239"/>
            <a:ext cx="2880320" cy="338554"/>
          </a:xfrm>
          <a:prstGeom prst="rect">
            <a:avLst/>
          </a:prstGeom>
          <a:noFill/>
        </p:spPr>
        <p:txBody>
          <a:bodyPr wrap="square">
            <a:spAutoFit/>
          </a:bodyPr>
          <a:lstStyle/>
          <a:p>
            <a:r>
              <a:rPr lang="zh-CN" altLang="en-US" sz="1600" dirty="0">
                <a:highlight>
                  <a:srgbClr val="00FF00"/>
                </a:highlight>
              </a:rPr>
              <a:t>配合</a:t>
            </a:r>
            <a:r>
              <a:rPr lang="en-US" altLang="zh-CN" sz="1600" dirty="0">
                <a:highlight>
                  <a:srgbClr val="00FF00"/>
                </a:highlight>
              </a:rPr>
              <a:t>ppt</a:t>
            </a:r>
            <a:r>
              <a:rPr lang="zh-CN" altLang="en-US" sz="1600" dirty="0">
                <a:highlight>
                  <a:srgbClr val="00FF00"/>
                </a:highlight>
              </a:rPr>
              <a:t>例子进行理解</a:t>
            </a:r>
          </a:p>
        </p:txBody>
      </p:sp>
      <p:pic>
        <p:nvPicPr>
          <p:cNvPr id="3" name="图片 2">
            <a:extLst>
              <a:ext uri="{FF2B5EF4-FFF2-40B4-BE49-F238E27FC236}">
                <a16:creationId xmlns:a16="http://schemas.microsoft.com/office/drawing/2014/main" id="{F4601334-DCCC-4E39-80DA-B9D8C236972E}"/>
              </a:ext>
            </a:extLst>
          </p:cNvPr>
          <p:cNvPicPr>
            <a:picLocks noChangeAspect="1"/>
          </p:cNvPicPr>
          <p:nvPr/>
        </p:nvPicPr>
        <p:blipFill>
          <a:blip r:embed="rId2"/>
          <a:stretch>
            <a:fillRect/>
          </a:stretch>
        </p:blipFill>
        <p:spPr>
          <a:xfrm>
            <a:off x="73152" y="1362782"/>
            <a:ext cx="9144000" cy="5520025"/>
          </a:xfrm>
          <a:prstGeom prst="rect">
            <a:avLst/>
          </a:prstGeom>
        </p:spPr>
      </p:pic>
    </p:spTree>
    <p:extLst>
      <p:ext uri="{BB962C8B-B14F-4D97-AF65-F5344CB8AC3E}">
        <p14:creationId xmlns:p14="http://schemas.microsoft.com/office/powerpoint/2010/main" val="34742117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481767"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关系规范化：</a:t>
            </a:r>
            <a:r>
              <a:rPr lang="en-US" altLang="zh-CN" sz="3200" dirty="0">
                <a:ea typeface="黑体" panose="02010609060101010101" pitchFamily="49" charset="-122"/>
              </a:rPr>
              <a:t>BCNF</a:t>
            </a:r>
          </a:p>
        </p:txBody>
      </p:sp>
      <p:sp>
        <p:nvSpPr>
          <p:cNvPr id="5" name="文本框 4">
            <a:extLst>
              <a:ext uri="{FF2B5EF4-FFF2-40B4-BE49-F238E27FC236}">
                <a16:creationId xmlns:a16="http://schemas.microsoft.com/office/drawing/2014/main" id="{D7393DE6-2268-442F-BB46-E7BC815A1533}"/>
              </a:ext>
            </a:extLst>
          </p:cNvPr>
          <p:cNvSpPr txBox="1"/>
          <p:nvPr/>
        </p:nvSpPr>
        <p:spPr>
          <a:xfrm>
            <a:off x="2658845" y="5006618"/>
            <a:ext cx="4500907" cy="461665"/>
          </a:xfrm>
          <a:prstGeom prst="rect">
            <a:avLst/>
          </a:prstGeom>
          <a:noFill/>
        </p:spPr>
        <p:txBody>
          <a:bodyPr wrap="square">
            <a:spAutoFit/>
          </a:bodyPr>
          <a:lstStyle/>
          <a:p>
            <a:r>
              <a:rPr lang="zh-CN" altLang="en-US" sz="2400" dirty="0">
                <a:highlight>
                  <a:srgbClr val="00FF00"/>
                </a:highlight>
              </a:rPr>
              <a:t>分解到</a:t>
            </a:r>
            <a:r>
              <a:rPr lang="en-US" altLang="zh-CN" sz="2400" dirty="0">
                <a:highlight>
                  <a:srgbClr val="00FF00"/>
                </a:highlight>
              </a:rPr>
              <a:t>3NF</a:t>
            </a:r>
            <a:r>
              <a:rPr lang="zh-CN" altLang="en-US" sz="2400" dirty="0">
                <a:highlight>
                  <a:srgbClr val="00FF00"/>
                </a:highlight>
              </a:rPr>
              <a:t>大概率就满足了</a:t>
            </a:r>
            <a:r>
              <a:rPr lang="en-US" altLang="zh-CN" sz="2400" dirty="0">
                <a:highlight>
                  <a:srgbClr val="00FF00"/>
                </a:highlight>
              </a:rPr>
              <a:t>BCNF</a:t>
            </a:r>
            <a:endParaRPr lang="zh-CN" altLang="en-US" sz="2400" dirty="0">
              <a:highlight>
                <a:srgbClr val="00FF00"/>
              </a:highlight>
            </a:endParaRPr>
          </a:p>
        </p:txBody>
      </p:sp>
      <p:pic>
        <p:nvPicPr>
          <p:cNvPr id="4" name="图片 3">
            <a:extLst>
              <a:ext uri="{FF2B5EF4-FFF2-40B4-BE49-F238E27FC236}">
                <a16:creationId xmlns:a16="http://schemas.microsoft.com/office/drawing/2014/main" id="{E91523FE-DDDC-4A2E-B366-14D59F17FF37}"/>
              </a:ext>
            </a:extLst>
          </p:cNvPr>
          <p:cNvPicPr>
            <a:picLocks noChangeAspect="1"/>
          </p:cNvPicPr>
          <p:nvPr/>
        </p:nvPicPr>
        <p:blipFill>
          <a:blip r:embed="rId2"/>
          <a:stretch>
            <a:fillRect/>
          </a:stretch>
        </p:blipFill>
        <p:spPr>
          <a:xfrm>
            <a:off x="1554479" y="1294257"/>
            <a:ext cx="6298120" cy="2940136"/>
          </a:xfrm>
          <a:prstGeom prst="rect">
            <a:avLst/>
          </a:prstGeom>
        </p:spPr>
      </p:pic>
    </p:spTree>
    <p:extLst>
      <p:ext uri="{BB962C8B-B14F-4D97-AF65-F5344CB8AC3E}">
        <p14:creationId xmlns:p14="http://schemas.microsoft.com/office/powerpoint/2010/main" val="1270483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④设计数据库</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9" name="文本框 8">
            <a:extLst>
              <a:ext uri="{FF2B5EF4-FFF2-40B4-BE49-F238E27FC236}">
                <a16:creationId xmlns:a16="http://schemas.microsoft.com/office/drawing/2014/main" id="{D27A362B-9A6C-408A-B588-BE3D87E294F5}"/>
              </a:ext>
            </a:extLst>
          </p:cNvPr>
          <p:cNvSpPr txBox="1"/>
          <p:nvPr/>
        </p:nvSpPr>
        <p:spPr>
          <a:xfrm>
            <a:off x="3308031" y="0"/>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ea typeface="黑体" panose="02010609060101010101" pitchFamily="49" charset="-122"/>
              </a:rPr>
              <a:t>函数依赖的推理</a:t>
            </a:r>
            <a:endParaRPr lang="en-US" altLang="zh-CN" sz="3200" dirty="0">
              <a:ea typeface="黑体" panose="02010609060101010101" pitchFamily="49" charset="-122"/>
            </a:endParaRPr>
          </a:p>
        </p:txBody>
      </p:sp>
      <p:sp>
        <p:nvSpPr>
          <p:cNvPr id="6" name="Rectangle 1027">
            <a:extLst>
              <a:ext uri="{FF2B5EF4-FFF2-40B4-BE49-F238E27FC236}">
                <a16:creationId xmlns:a16="http://schemas.microsoft.com/office/drawing/2014/main" id="{9E3DE27D-2963-4A63-8773-D1FA4BD6AFD0}"/>
              </a:ext>
            </a:extLst>
          </p:cNvPr>
          <p:cNvSpPr txBox="1">
            <a:spLocks noChangeArrowheads="1"/>
          </p:cNvSpPr>
          <p:nvPr/>
        </p:nvSpPr>
        <p:spPr bwMode="auto">
          <a:xfrm>
            <a:off x="188913" y="722287"/>
            <a:ext cx="4876863" cy="2362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0" fontAlgn="base" hangingPunct="0">
              <a:spcBef>
                <a:spcPct val="20000"/>
              </a:spcBef>
              <a:spcAft>
                <a:spcPct val="0"/>
              </a:spcAft>
              <a:buClr>
                <a:schemeClr val="folHlink"/>
              </a:buClr>
              <a:buSzPct val="60000"/>
              <a:buFont typeface="Wingdings" pitchFamily="2" charset="2"/>
              <a:buChar char="n"/>
              <a:defRPr kumimoji="1" sz="3200">
                <a:solidFill>
                  <a:schemeClr val="folHlink"/>
                </a:solidFill>
                <a:effectLst>
                  <a:outerShdw blurRad="38100" dist="38100" dir="2700000" algn="tl">
                    <a:srgbClr val="C0C0C0"/>
                  </a:outerShdw>
                </a:effectLst>
                <a:latin typeface="+mn-lt"/>
                <a:ea typeface="+mn-ea"/>
                <a:cs typeface="+mn-cs"/>
              </a:defRPr>
            </a:lvl1pPr>
            <a:lvl2pPr marL="742950" indent="-285750" algn="just" rtl="0" eaLnBrk="0" fontAlgn="base" hangingPunct="0">
              <a:spcBef>
                <a:spcPct val="20000"/>
              </a:spcBef>
              <a:spcAft>
                <a:spcPct val="0"/>
              </a:spcAft>
              <a:buClr>
                <a:schemeClr val="hlink"/>
              </a:buClr>
              <a:buSzPct val="55000"/>
              <a:buFont typeface="Wingdings" pitchFamily="2" charset="2"/>
              <a:buChar char="n"/>
              <a:defRPr kumimoji="1" sz="2800">
                <a:solidFill>
                  <a:srgbClr val="98469E"/>
                </a:solidFill>
                <a:latin typeface="+mn-lt"/>
                <a:ea typeface="华文新魏" pitchFamily="2" charset="-122"/>
              </a:defRPr>
            </a:lvl2pPr>
            <a:lvl3pPr marL="1143000" indent="-228600" algn="just" rtl="0" eaLnBrk="0" fontAlgn="base" hangingPunct="0">
              <a:spcBef>
                <a:spcPct val="20000"/>
              </a:spcBef>
              <a:spcAft>
                <a:spcPct val="0"/>
              </a:spcAft>
              <a:buClr>
                <a:schemeClr val="folHlink"/>
              </a:buClr>
              <a:buSzPct val="50000"/>
              <a:buFont typeface="Wingdings" pitchFamily="2" charset="2"/>
              <a:buChar char="n"/>
              <a:defRPr kumimoji="1" sz="2400">
                <a:solidFill>
                  <a:srgbClr val="800000"/>
                </a:solidFill>
                <a:latin typeface="+mn-lt"/>
                <a:ea typeface="华文新魏" pitchFamily="2" charset="-122"/>
              </a:defRPr>
            </a:lvl3pPr>
            <a:lvl4pPr marL="1600200" indent="-228600" algn="just"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华文新魏" pitchFamily="2" charset="-122"/>
              </a:defRPr>
            </a:lvl4pPr>
            <a:lvl5pPr marL="2057400" indent="-228600" algn="just"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5pPr>
            <a:lvl6pPr marL="25146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6pPr>
            <a:lvl7pPr marL="29718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7pPr>
            <a:lvl8pPr marL="34290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8pPr>
            <a:lvl9pPr marL="3886200" indent="-228600" algn="just"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华文新魏" pitchFamily="2" charset="-122"/>
              </a:defRPr>
            </a:lvl9pPr>
          </a:lstStyle>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4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sym typeface="Symbol" pitchFamily="18" charset="2"/>
              </a:rPr>
              <a:t>逻辑蕴涵</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en-US" altLang="zh-CN" sz="24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sym typeface="Symbol" pitchFamily="18" charset="2"/>
              </a:rPr>
              <a:t>Armstrong</a:t>
            </a:r>
            <a:r>
              <a:rPr kumimoji="1" lang="zh-CN" altLang="en-US" sz="24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sym typeface="Symbol" pitchFamily="18" charset="2"/>
              </a:rPr>
              <a:t>公理系统</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4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闭包的计算</a:t>
            </a:r>
          </a:p>
          <a:p>
            <a:pPr marL="342900" marR="0" lvl="0" indent="-342900" algn="just" defTabSz="914400" rtl="0" eaLnBrk="1" fontAlgn="base" latinLnBrk="0" hangingPunct="1">
              <a:lnSpc>
                <a:spcPct val="100000"/>
              </a:lnSpc>
              <a:spcBef>
                <a:spcPct val="20000"/>
              </a:spcBef>
              <a:spcAft>
                <a:spcPct val="0"/>
              </a:spcAft>
              <a:buClr>
                <a:srgbClr val="3333CC"/>
              </a:buClr>
              <a:buSzPct val="60000"/>
              <a:buFont typeface="Wingdings" pitchFamily="2" charset="2"/>
              <a:buChar char="n"/>
              <a:tabLst/>
              <a:defRPr/>
            </a:pPr>
            <a:r>
              <a:rPr kumimoji="1" lang="zh-CN" altLang="en-US" sz="2400" b="0" i="0" u="none" strike="noStrike" kern="0" cap="none" spc="0" normalizeH="0" baseline="0" noProof="0">
                <a:ln>
                  <a:noFill/>
                </a:ln>
                <a:solidFill>
                  <a:srgbClr val="3333CC"/>
                </a:solidFill>
                <a:effectLst>
                  <a:outerShdw blurRad="38100" dist="38100" dir="2700000" algn="tl">
                    <a:srgbClr val="C0C0C0"/>
                  </a:outerShdw>
                </a:effectLst>
                <a:uLnTx/>
                <a:uFillTx/>
                <a:latin typeface="Tahoma"/>
                <a:ea typeface="隶书"/>
                <a:cs typeface="+mn-cs"/>
              </a:rPr>
              <a:t>函数依赖的等价和覆盖</a:t>
            </a:r>
            <a:endParaRPr kumimoji="1" lang="zh-CN" altLang="en-US" sz="2400" b="0" i="0" u="none" strike="noStrike" kern="0" cap="none" spc="0" normalizeH="0" baseline="0" noProof="0" dirty="0">
              <a:ln>
                <a:noFill/>
              </a:ln>
              <a:solidFill>
                <a:srgbClr val="3333CC"/>
              </a:solidFill>
              <a:effectLst>
                <a:outerShdw blurRad="38100" dist="38100" dir="2700000" algn="tl">
                  <a:srgbClr val="C0C0C0"/>
                </a:outerShdw>
              </a:effectLst>
              <a:uLnTx/>
              <a:uFillTx/>
              <a:latin typeface="Tahoma"/>
              <a:ea typeface="隶书"/>
              <a:cs typeface="+mn-cs"/>
            </a:endParaRPr>
          </a:p>
        </p:txBody>
      </p:sp>
      <p:sp>
        <p:nvSpPr>
          <p:cNvPr id="8" name="Rectangle 2">
            <a:extLst>
              <a:ext uri="{FF2B5EF4-FFF2-40B4-BE49-F238E27FC236}">
                <a16:creationId xmlns:a16="http://schemas.microsoft.com/office/drawing/2014/main" id="{7CD871AF-9AD0-42CF-A753-BAF6757FDC18}"/>
              </a:ext>
            </a:extLst>
          </p:cNvPr>
          <p:cNvSpPr txBox="1">
            <a:spLocks/>
          </p:cNvSpPr>
          <p:nvPr/>
        </p:nvSpPr>
        <p:spPr>
          <a:xfrm>
            <a:off x="807720" y="3723230"/>
            <a:ext cx="7772400" cy="11430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kumimoji="1" sz="4000" b="1">
                <a:solidFill>
                  <a:schemeClr val="accent2"/>
                </a:solidFill>
                <a:latin typeface="微软雅黑" panose="020B0503020204020204" charset="-122"/>
                <a:ea typeface="微软雅黑" panose="020B0503020204020204" charset="-122"/>
                <a:cs typeface="+mj-cs"/>
              </a:defRPr>
            </a:lvl1pPr>
            <a:lvl2pPr algn="ctr" rtl="0" eaLnBrk="0" fontAlgn="base" hangingPunct="0">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2pPr>
            <a:lvl3pPr algn="ctr" rtl="0" eaLnBrk="0" fontAlgn="base" hangingPunct="0">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3pPr>
            <a:lvl4pPr algn="ctr" rtl="0" eaLnBrk="0" fontAlgn="base" hangingPunct="0">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4pPr>
            <a:lvl5pPr algn="ctr" rtl="0" eaLnBrk="0" fontAlgn="base" hangingPunct="0">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5pPr>
            <a:lvl6pPr marL="457200" algn="ctr" rtl="0" fontAlgn="base">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6pPr>
            <a:lvl7pPr marL="914400" algn="ctr" rtl="0" fontAlgn="base">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7pPr>
            <a:lvl8pPr marL="1371600" algn="ctr" rtl="0" fontAlgn="base">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8pPr>
            <a:lvl9pPr marL="1828800" algn="ctr" rtl="0" fontAlgn="base">
              <a:spcBef>
                <a:spcPct val="0"/>
              </a:spcBef>
              <a:spcAft>
                <a:spcPct val="0"/>
              </a:spcAft>
              <a:defRPr kumimoji="1" sz="4000" b="1">
                <a:solidFill>
                  <a:schemeClr val="accent2"/>
                </a:solidFill>
                <a:latin typeface="Comic Sans MS" panose="030F0702030302020204" pitchFamily="66"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3600" b="1" i="0" u="none" strike="noStrike" kern="0" cap="none" spc="0" normalizeH="0" baseline="0" noProof="0">
                <a:ln>
                  <a:noFill/>
                </a:ln>
                <a:solidFill>
                  <a:srgbClr val="3333CC"/>
                </a:solidFill>
                <a:effectLst/>
                <a:uLnTx/>
                <a:uFillTx/>
                <a:latin typeface="微软雅黑" panose="020B0503020204020204" charset="-122"/>
                <a:ea typeface="微软雅黑" panose="020B0503020204020204" charset="-122"/>
                <a:cs typeface="+mj-cs"/>
              </a:rPr>
              <a:t>函数依赖理论及其在数据库设计合理性验证中的五个应用</a:t>
            </a:r>
            <a:endParaRPr kumimoji="1" lang="zh-CN" altLang="en-US" sz="3600" b="1" i="0" u="none" strike="noStrike" kern="0" cap="none" spc="0" normalizeH="0" baseline="0" noProof="0" dirty="0">
              <a:ln>
                <a:noFill/>
              </a:ln>
              <a:solidFill>
                <a:srgbClr val="3333CC"/>
              </a:solidFill>
              <a:effectLst/>
              <a:uLnTx/>
              <a:uFillTx/>
              <a:latin typeface="微软雅黑" panose="020B0503020204020204" charset="-122"/>
              <a:ea typeface="微软雅黑" panose="020B0503020204020204" charset="-122"/>
              <a:cs typeface="+mj-cs"/>
            </a:endParaRPr>
          </a:p>
        </p:txBody>
      </p:sp>
    </p:spTree>
    <p:extLst>
      <p:ext uri="{BB962C8B-B14F-4D97-AF65-F5344CB8AC3E}">
        <p14:creationId xmlns:p14="http://schemas.microsoft.com/office/powerpoint/2010/main" val="827919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0">
            <a:extLst>
              <a:ext uri="{FF2B5EF4-FFF2-40B4-BE49-F238E27FC236}">
                <a16:creationId xmlns:a16="http://schemas.microsoft.com/office/drawing/2014/main" id="{9F6A940E-4541-40DD-991E-96329B4B8A78}"/>
              </a:ext>
            </a:extLst>
          </p:cNvPr>
          <p:cNvSpPr txBox="1">
            <a:spLocks/>
          </p:cNvSpPr>
          <p:nvPr/>
        </p:nvSpPr>
        <p:spPr>
          <a:xfrm>
            <a:off x="175838" y="167992"/>
            <a:ext cx="6740129" cy="34825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zh-CN" altLang="en-US" sz="2475" dirty="0"/>
              <a:t>①理解数据库</a:t>
            </a:r>
          </a:p>
        </p:txBody>
      </p:sp>
      <p:sp>
        <p:nvSpPr>
          <p:cNvPr id="35" name="Rectangle 3">
            <a:extLst>
              <a:ext uri="{FF2B5EF4-FFF2-40B4-BE49-F238E27FC236}">
                <a16:creationId xmlns:a16="http://schemas.microsoft.com/office/drawing/2014/main" id="{9E6443D6-4F55-4D02-8842-F8AA9DC8EF4B}"/>
              </a:ext>
            </a:extLst>
          </p:cNvPr>
          <p:cNvSpPr txBox="1">
            <a:spLocks/>
          </p:cNvSpPr>
          <p:nvPr/>
        </p:nvSpPr>
        <p:spPr>
          <a:xfrm>
            <a:off x="900430" y="780415"/>
            <a:ext cx="8031480" cy="5297170"/>
          </a:xfrm>
        </p:spPr>
        <p:txBody>
          <a:bodyPr wrap="square"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GB" b="1" dirty="0">
                <a:latin typeface="微软雅黑" panose="020B0503020204020204" pitchFamily="34" charset="-122"/>
                <a:ea typeface="微软雅黑" panose="020B0503020204020204" pitchFamily="34" charset="-122"/>
                <a:cs typeface="微软雅黑" panose="020B0503020204020204" pitchFamily="34" charset="-122"/>
              </a:rPr>
              <a:t>硬件：</a:t>
            </a: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计算机: </a:t>
            </a:r>
            <a:r>
              <a:rPr lang="en-GB" altLang="zh-CN" dirty="0">
                <a:latin typeface="微软雅黑" panose="020B0503020204020204" pitchFamily="34" charset="-122"/>
                <a:ea typeface="微软雅黑" panose="020B0503020204020204" pitchFamily="34" charset="-122"/>
                <a:cs typeface="微软雅黑" panose="020B0503020204020204" pitchFamily="34" charset="-122"/>
              </a:rPr>
              <a:t>CPU, </a:t>
            </a:r>
            <a:r>
              <a:rPr lang="zh-CN" altLang="en-GB" dirty="0">
                <a:latin typeface="微软雅黑" panose="020B0503020204020204" pitchFamily="34" charset="-122"/>
                <a:ea typeface="微软雅黑" panose="020B0503020204020204" pitchFamily="34" charset="-122"/>
                <a:cs typeface="微软雅黑" panose="020B0503020204020204" pitchFamily="34" charset="-122"/>
              </a:rPr>
              <a:t>内存, 磁盘;</a:t>
            </a: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网络;</a:t>
            </a:r>
          </a:p>
          <a:p>
            <a:pPr>
              <a:lnSpc>
                <a:spcPct val="120000"/>
              </a:lnSpc>
            </a:pPr>
            <a:r>
              <a:rPr lang="zh-CN" altLang="en-GB" b="1" dirty="0">
                <a:latin typeface="微软雅黑" panose="020B0503020204020204" pitchFamily="34" charset="-122"/>
                <a:ea typeface="微软雅黑" panose="020B0503020204020204" pitchFamily="34" charset="-122"/>
                <a:cs typeface="微软雅黑" panose="020B0503020204020204" pitchFamily="34" charset="-122"/>
              </a:rPr>
              <a:t>软件：</a:t>
            </a: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操作系统, </a:t>
            </a: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数据库管理系统(</a:t>
            </a:r>
            <a:r>
              <a:rPr lang="en-GB" altLang="zh-CN" dirty="0">
                <a:latin typeface="微软雅黑" panose="020B0503020204020204" pitchFamily="34" charset="-122"/>
                <a:ea typeface="微软雅黑" panose="020B0503020204020204" pitchFamily="34" charset="-122"/>
                <a:cs typeface="微软雅黑" panose="020B0503020204020204" pitchFamily="34" charset="-122"/>
              </a:rPr>
              <a:t>DBMS) </a:t>
            </a: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工具软件(</a:t>
            </a:r>
            <a:r>
              <a:rPr lang="en-GB" altLang="zh-CN" dirty="0">
                <a:latin typeface="微软雅黑" panose="020B0503020204020204" pitchFamily="34" charset="-122"/>
                <a:ea typeface="微软雅黑" panose="020B0503020204020204" pitchFamily="34" charset="-122"/>
                <a:cs typeface="微软雅黑" panose="020B0503020204020204" pitchFamily="34" charset="-122"/>
              </a:rPr>
              <a:t>Facilities )</a:t>
            </a:r>
            <a:endParaRPr lang="zh-CN" altLang="en-GB"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lang="zh-CN" altLang="en-GB" dirty="0">
                <a:latin typeface="微软雅黑" panose="020B0503020204020204" pitchFamily="34" charset="-122"/>
                <a:ea typeface="微软雅黑" panose="020B0503020204020204" pitchFamily="34" charset="-122"/>
                <a:cs typeface="微软雅黑" panose="020B0503020204020204" pitchFamily="34" charset="-122"/>
              </a:rPr>
              <a:t>应用软件.</a:t>
            </a:r>
          </a:p>
          <a:p>
            <a:pPr>
              <a:lnSpc>
                <a:spcPct val="120000"/>
              </a:lnSpc>
            </a:pPr>
            <a:r>
              <a:rPr lang="zh-CN" altLang="en-GB" b="1" dirty="0">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（单元）</a:t>
            </a:r>
            <a:r>
              <a:rPr lang="en-GB" altLang="zh-CN" b="1" dirty="0">
                <a:latin typeface="微软雅黑" panose="020B0503020204020204" pitchFamily="34" charset="-122"/>
                <a:ea typeface="微软雅黑" panose="020B0503020204020204" pitchFamily="34" charset="-122"/>
                <a:cs typeface="微软雅黑" panose="020B0503020204020204" pitchFamily="34" charset="-122"/>
              </a:rPr>
              <a:t>:</a:t>
            </a:r>
          </a:p>
          <a:p>
            <a:pPr lvl="1">
              <a:lnSpc>
                <a:spcPct val="120000"/>
              </a:lnSpc>
            </a:pPr>
            <a:r>
              <a:rPr lang="en-GB" altLang="zh-CN" dirty="0">
                <a:latin typeface="微软雅黑" panose="020B0503020204020204" pitchFamily="34" charset="-122"/>
                <a:ea typeface="微软雅黑" panose="020B0503020204020204" pitchFamily="34" charset="-122"/>
                <a:cs typeface="微软雅黑" panose="020B0503020204020204" pitchFamily="34" charset="-122"/>
              </a:rPr>
              <a:t>Schema</a:t>
            </a:r>
            <a:r>
              <a:rPr lang="zh-CN" altLang="en-GB" dirty="0">
                <a:latin typeface="微软雅黑" panose="020B0503020204020204" pitchFamily="34" charset="-122"/>
                <a:ea typeface="微软雅黑" panose="020B0503020204020204" pitchFamily="34" charset="-122"/>
                <a:cs typeface="微软雅黑" panose="020B0503020204020204" pitchFamily="34" charset="-122"/>
              </a:rPr>
              <a:t>.</a:t>
            </a:r>
          </a:p>
          <a:p>
            <a:pPr lvl="1">
              <a:lnSpc>
                <a:spcPct val="120000"/>
              </a:lnSpc>
            </a:pPr>
            <a:r>
              <a:rPr lang="en-GB" altLang="zh-CN" dirty="0">
                <a:latin typeface="微软雅黑" panose="020B0503020204020204" pitchFamily="34" charset="-122"/>
                <a:ea typeface="微软雅黑" panose="020B0503020204020204" pitchFamily="34" charset="-122"/>
                <a:cs typeface="微软雅黑" panose="020B0503020204020204" pitchFamily="34" charset="-122"/>
              </a:rPr>
              <a:t>Data.</a:t>
            </a:r>
          </a:p>
        </p:txBody>
      </p:sp>
      <p:sp>
        <p:nvSpPr>
          <p:cNvPr id="37" name="Rectangle 2">
            <a:extLst>
              <a:ext uri="{FF2B5EF4-FFF2-40B4-BE49-F238E27FC236}">
                <a16:creationId xmlns:a16="http://schemas.microsoft.com/office/drawing/2014/main" id="{02B5BFAB-9D18-4DE6-9B78-94B3DC480670}"/>
              </a:ext>
            </a:extLst>
          </p:cNvPr>
          <p:cNvSpPr txBox="1">
            <a:spLocks/>
          </p:cNvSpPr>
          <p:nvPr/>
        </p:nvSpPr>
        <p:spPr>
          <a:xfrm>
            <a:off x="3545902" y="2366518"/>
            <a:ext cx="4955921" cy="552450"/>
          </a:xfrm>
        </p:spPr>
        <p:style>
          <a:lnRef idx="1">
            <a:schemeClr val="accent5"/>
          </a:lnRef>
          <a:fillRef idx="3">
            <a:schemeClr val="accent5"/>
          </a:fillRef>
          <a:effectRef idx="2">
            <a:schemeClr val="accent5"/>
          </a:effectRef>
          <a:fontRef idx="minor">
            <a:schemeClr val="lt1"/>
          </a:fontRef>
        </p:style>
        <p:txBody>
          <a:bodyPr wrap="square" lIns="91440" tIns="45720" rIns="91440" bIns="4572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GB" dirty="0">
              <a:ea typeface="黑体" panose="02010609060101010101" pitchFamily="49" charset="-122"/>
            </a:endParaRPr>
          </a:p>
        </p:txBody>
      </p:sp>
      <p:sp>
        <p:nvSpPr>
          <p:cNvPr id="39" name="文本框 38">
            <a:extLst>
              <a:ext uri="{FF2B5EF4-FFF2-40B4-BE49-F238E27FC236}">
                <a16:creationId xmlns:a16="http://schemas.microsoft.com/office/drawing/2014/main" id="{04A0D24D-C804-4042-AB69-8134F4908722}"/>
              </a:ext>
            </a:extLst>
          </p:cNvPr>
          <p:cNvSpPr txBox="1"/>
          <p:nvPr/>
        </p:nvSpPr>
        <p:spPr>
          <a:xfrm>
            <a:off x="4130991" y="5184775"/>
            <a:ext cx="4370832" cy="58477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3200" dirty="0">
                <a:latin typeface="微软雅黑" panose="020B0503020204020204" pitchFamily="34" charset="-122"/>
                <a:ea typeface="微软雅黑" panose="020B0503020204020204" pitchFamily="34" charset="-122"/>
              </a:rPr>
              <a:t>数据库系统的组成</a:t>
            </a:r>
            <a:endParaRPr lang="zh-CN" altLang="en-GB" sz="3200" dirty="0">
              <a:ea typeface="黑体" panose="02010609060101010101" pitchFamily="49" charset="-122"/>
            </a:endParaRPr>
          </a:p>
        </p:txBody>
      </p:sp>
    </p:spTree>
    <p:extLst>
      <p:ext uri="{BB962C8B-B14F-4D97-AF65-F5344CB8AC3E}">
        <p14:creationId xmlns:p14="http://schemas.microsoft.com/office/powerpoint/2010/main" val="1206885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f2d9841-db3e-43d3-a31e-4d2131cd5d6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d8564a47-bcdc-4d4e-b52f-4cfe6013bfa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2214</TotalTime>
  <Words>6267</Words>
  <Application>Microsoft Office PowerPoint</Application>
  <PresentationFormat>全屏显示(4:3)</PresentationFormat>
  <Paragraphs>923</Paragraphs>
  <Slides>84</Slides>
  <Notes>1</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84</vt:i4>
      </vt:variant>
    </vt:vector>
  </HeadingPairs>
  <TitlesOfParts>
    <vt:vector size="109" baseType="lpstr">
      <vt:lpstr>-apple-system</vt:lpstr>
      <vt:lpstr>help-font</vt:lpstr>
      <vt:lpstr>Monotype Sorts</vt:lpstr>
      <vt:lpstr>DengXian</vt:lpstr>
      <vt:lpstr>仿宋_GB2312</vt:lpstr>
      <vt:lpstr>SimHei</vt:lpstr>
      <vt:lpstr>华文新魏</vt:lpstr>
      <vt:lpstr>华文中宋</vt:lpstr>
      <vt:lpstr>KaiTi</vt:lpstr>
      <vt:lpstr>隶书</vt:lpstr>
      <vt:lpstr>Microsoft YaHei</vt:lpstr>
      <vt:lpstr>Microsoft YaHei</vt:lpstr>
      <vt:lpstr>arial</vt:lpstr>
      <vt:lpstr>arial</vt:lpstr>
      <vt:lpstr>Arial Narrow</vt:lpstr>
      <vt:lpstr>Calibri</vt:lpstr>
      <vt:lpstr>Calibri Light</vt:lpstr>
      <vt:lpstr>Comic Sans MS</vt:lpstr>
      <vt:lpstr>Helvetica</vt:lpstr>
      <vt:lpstr>Tahoma</vt:lpstr>
      <vt:lpstr>Times New Roman</vt:lpstr>
      <vt:lpstr>Wingdings</vt:lpstr>
      <vt:lpstr>Office 主题</vt:lpstr>
      <vt:lpstr>Equation.3</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 Youhuan</cp:lastModifiedBy>
  <cp:revision>147</cp:revision>
  <dcterms:created xsi:type="dcterms:W3CDTF">2021-04-09T07:48:36Z</dcterms:created>
  <dcterms:modified xsi:type="dcterms:W3CDTF">2024-06-05T07:30:14Z</dcterms:modified>
</cp:coreProperties>
</file>